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ubik Medium"/>
      <p:regular r:id="rId7"/>
      <p:bold r:id="rId8"/>
      <p:italic r:id="rId9"/>
      <p:boldItalic r:id="rId10"/>
    </p:embeddedFont>
    <p:embeddedFont>
      <p:font typeface="Allison"/>
      <p:regular r:id="rId11"/>
    </p:embeddedFont>
    <p:embeddedFont>
      <p:font typeface="Rubik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252">
          <p15:clr>
            <a:srgbClr val="A4A3A4"/>
          </p15:clr>
        </p15:guide>
        <p15:guide id="3" pos="510">
          <p15:clr>
            <a:srgbClr val="9AA0A6"/>
          </p15:clr>
        </p15:guide>
        <p15:guide id="4" pos="300">
          <p15:clr>
            <a:srgbClr val="9AA0A6"/>
          </p15:clr>
        </p15:guide>
        <p15:guide id="5" pos="20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252"/>
        <p:guide pos="510"/>
        <p:guide pos="300"/>
        <p:guide pos="2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llison-regular.fntdata"/><Relationship Id="rId10" Type="http://schemas.openxmlformats.org/officeDocument/2006/relationships/font" Target="fonts/RubikMedium-boldItalic.fntdata"/><Relationship Id="rId13" Type="http://schemas.openxmlformats.org/officeDocument/2006/relationships/font" Target="fonts/Rubik-bold.fntdata"/><Relationship Id="rId12" Type="http://schemas.openxmlformats.org/officeDocument/2006/relationships/font" Target="fonts/Rubik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ubikMedium-italic.fntdata"/><Relationship Id="rId15" Type="http://schemas.openxmlformats.org/officeDocument/2006/relationships/font" Target="fonts/Rubik-boldItalic.fntdata"/><Relationship Id="rId14" Type="http://schemas.openxmlformats.org/officeDocument/2006/relationships/font" Target="fonts/Rubik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ubikMedium-regular.fntdata"/><Relationship Id="rId8" Type="http://schemas.openxmlformats.org/officeDocument/2006/relationships/font" Target="fonts/Rubik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76250" y="0"/>
            <a:ext cx="7083900" cy="1438200"/>
          </a:xfrm>
          <a:prstGeom prst="rect">
            <a:avLst/>
          </a:prstGeom>
          <a:solidFill>
            <a:srgbClr val="2129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6675" y="9520425"/>
            <a:ext cx="7510475" cy="1171575"/>
          </a:xfrm>
          <a:custGeom>
            <a:rect b="b" l="l" r="r" t="t"/>
            <a:pathLst>
              <a:path extrusionOk="0" h="46863" w="300419">
                <a:moveTo>
                  <a:pt x="0" y="46863"/>
                </a:moveTo>
                <a:lnTo>
                  <a:pt x="300419" y="46672"/>
                </a:lnTo>
                <a:lnTo>
                  <a:pt x="271082" y="0"/>
                </a:lnTo>
                <a:close/>
              </a:path>
            </a:pathLst>
          </a:custGeom>
          <a:solidFill>
            <a:srgbClr val="ECF4FC"/>
          </a:solidFill>
          <a:ln>
            <a:noFill/>
          </a:ln>
        </p:spPr>
      </p:sp>
      <p:sp>
        <p:nvSpPr>
          <p:cNvPr id="56" name="Google Shape;56;p13"/>
          <p:cNvSpPr/>
          <p:nvPr/>
        </p:nvSpPr>
        <p:spPr>
          <a:xfrm>
            <a:off x="6848475" y="8673075"/>
            <a:ext cx="711521" cy="2019300"/>
          </a:xfrm>
          <a:custGeom>
            <a:rect b="b" l="l" r="r" t="t"/>
            <a:pathLst>
              <a:path extrusionOk="0" h="80772" w="28956">
                <a:moveTo>
                  <a:pt x="0" y="33718"/>
                </a:moveTo>
                <a:lnTo>
                  <a:pt x="28956" y="0"/>
                </a:lnTo>
                <a:lnTo>
                  <a:pt x="28956" y="80772"/>
                </a:lnTo>
                <a:close/>
              </a:path>
            </a:pathLst>
          </a:custGeom>
          <a:solidFill>
            <a:srgbClr val="DEECFA"/>
          </a:solidFill>
          <a:ln>
            <a:noFill/>
          </a:ln>
        </p:spPr>
      </p:sp>
      <p:sp>
        <p:nvSpPr>
          <p:cNvPr id="57" name="Google Shape;57;p13"/>
          <p:cNvSpPr/>
          <p:nvPr/>
        </p:nvSpPr>
        <p:spPr>
          <a:xfrm>
            <a:off x="0" y="0"/>
            <a:ext cx="323700" cy="1438200"/>
          </a:xfrm>
          <a:prstGeom prst="rect">
            <a:avLst/>
          </a:prstGeom>
          <a:solidFill>
            <a:srgbClr val="21293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108200" y="271475"/>
            <a:ext cx="53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4200">
                <a:solidFill>
                  <a:schemeClr val="lt1"/>
                </a:solidFill>
                <a:latin typeface="Rubik Medium"/>
                <a:ea typeface="Rubik Medium"/>
                <a:cs typeface="Rubik Medium"/>
                <a:sym typeface="Rubik Medium"/>
              </a:rPr>
              <a:t>Retirement Letter</a:t>
            </a:r>
            <a:endParaRPr sz="4200">
              <a:solidFill>
                <a:schemeClr val="lt1"/>
              </a:solidFill>
              <a:latin typeface="Rubik Medium"/>
              <a:ea typeface="Rubik Medium"/>
              <a:cs typeface="Rubik Medium"/>
              <a:sym typeface="Rubik Medium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323850" y="2114550"/>
            <a:ext cx="152400" cy="6343500"/>
          </a:xfrm>
          <a:prstGeom prst="rect">
            <a:avLst/>
          </a:prstGeom>
          <a:solidFill>
            <a:srgbClr val="DEECFA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790950" y="2047900"/>
            <a:ext cx="27432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Shyann Hoppe</a:t>
            </a:r>
            <a:endParaRPr b="1" sz="21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90950" y="2757525"/>
            <a:ext cx="2743200" cy="960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17471 Elton Stream Suite 518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Ortizton, Missouri 1234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30.09.2025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Jerome Hills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610475" y="3019475"/>
            <a:ext cx="2139600" cy="7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Lakin Ltd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6220 Quitzon Place Apt. 736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Ortizton, Missouri 1234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790950" y="4124350"/>
            <a:ext cx="1956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Dear Jerome Hills: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90950" y="4586300"/>
            <a:ext cx="5959200" cy="24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It is with a heavy heart that I submit my resignation. The last 15 years at Company Name have been wonderful. However, after 40 years in the publishing industry, it is time for me to retire. I am looking forward to traveling, playing golf, and most importantly, spending time with my family, including my three grandchildren.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My last day at Company Name will be Day and Date. I would be happy to meet with you at your convenience to discuss the transition of my duties to my successor.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I wish the company and all its employees much success in the coming years.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90950" y="7015175"/>
            <a:ext cx="1956900" cy="1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Sincerely,</a:t>
            </a:r>
            <a:endParaRPr sz="12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90950" y="8258188"/>
            <a:ext cx="19569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21293F"/>
                </a:solidFill>
                <a:latin typeface="Rubik"/>
                <a:ea typeface="Rubik"/>
                <a:cs typeface="Rubik"/>
                <a:sym typeface="Rubik"/>
              </a:rPr>
              <a:t>Shyann Hoppe</a:t>
            </a:r>
            <a:endParaRPr b="1" sz="1600">
              <a:solidFill>
                <a:srgbClr val="21293F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90950" y="7383963"/>
            <a:ext cx="1956900" cy="815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5300">
                <a:solidFill>
                  <a:srgbClr val="21293F"/>
                </a:solidFill>
                <a:latin typeface="Allison"/>
                <a:ea typeface="Allison"/>
                <a:cs typeface="Allison"/>
                <a:sym typeface="Allison"/>
              </a:rPr>
              <a:t>ShyannH</a:t>
            </a:r>
            <a:endParaRPr sz="5300">
              <a:solidFill>
                <a:srgbClr val="21293F"/>
              </a:solidFill>
              <a:latin typeface="Allison"/>
              <a:ea typeface="Allison"/>
              <a:cs typeface="Allison"/>
              <a:sym typeface="Allis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