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Roboto"/>
      <p:regular r:id="rId7"/>
      <p:bold r:id="rId8"/>
      <p:italic r:id="rId9"/>
      <p:boldItalic r:id="rId10"/>
    </p:embeddedFont>
    <p:embeddedFont>
      <p:font typeface="Arimo"/>
      <p:regular r:id="rId11"/>
      <p:bold r:id="rId12"/>
      <p:italic r:id="rId13"/>
      <p:boldItalic r:id="rId14"/>
    </p:embeddedFont>
    <p:embeddedFont>
      <p:font typeface="Arimo SemiBold"/>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67">
          <p15:clr>
            <a:srgbClr val="747775"/>
          </p15:clr>
        </p15:guide>
        <p15:guide id="2" pos="4195">
          <p15:clr>
            <a:srgbClr val="747775"/>
          </p15:clr>
        </p15:guide>
        <p15:guide id="3" pos="6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67"/>
        <p:guide pos="4195"/>
        <p:guide pos="68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regular.fntdata"/><Relationship Id="rId10" Type="http://schemas.openxmlformats.org/officeDocument/2006/relationships/font" Target="fonts/Roboto-boldItalic.fntdata"/><Relationship Id="rId13" Type="http://schemas.openxmlformats.org/officeDocument/2006/relationships/font" Target="fonts/Arimo-italic.fntdata"/><Relationship Id="rId12" Type="http://schemas.openxmlformats.org/officeDocument/2006/relationships/font" Target="fonts/Arim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15" Type="http://schemas.openxmlformats.org/officeDocument/2006/relationships/font" Target="fonts/ArimoSemiBold-regular.fntdata"/><Relationship Id="rId14" Type="http://schemas.openxmlformats.org/officeDocument/2006/relationships/font" Target="fonts/Arimo-boldItalic.fntdata"/><Relationship Id="rId17" Type="http://schemas.openxmlformats.org/officeDocument/2006/relationships/font" Target="fonts/ArimoSemiBold-italic.fntdata"/><Relationship Id="rId16" Type="http://schemas.openxmlformats.org/officeDocument/2006/relationships/font" Target="fonts/ArimoSemiBold-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rimoSemiBold-boldItalic.fntdata"/><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0"/>
            <a:ext cx="7560001" cy="10699634"/>
            <a:chOff x="0" y="0"/>
            <a:chExt cx="7560001" cy="10699634"/>
          </a:xfrm>
        </p:grpSpPr>
        <p:pic>
          <p:nvPicPr>
            <p:cNvPr id="55" name="Google Shape;55;p13"/>
            <p:cNvPicPr preferRelativeResize="0"/>
            <p:nvPr/>
          </p:nvPicPr>
          <p:blipFill rotWithShape="1">
            <a:blip r:embed="rId3">
              <a:alphaModFix amt="70000"/>
            </a:blip>
            <a:srcRect b="2893" l="864" r="864" t="43521"/>
            <a:stretch/>
          </p:blipFill>
          <p:spPr>
            <a:xfrm>
              <a:off x="0" y="0"/>
              <a:ext cx="7560001" cy="2652576"/>
            </a:xfrm>
            <a:prstGeom prst="rect">
              <a:avLst/>
            </a:prstGeom>
            <a:noFill/>
            <a:ln>
              <a:noFill/>
            </a:ln>
          </p:spPr>
        </p:pic>
        <p:pic>
          <p:nvPicPr>
            <p:cNvPr id="56" name="Google Shape;56;p13"/>
            <p:cNvPicPr preferRelativeResize="0"/>
            <p:nvPr/>
          </p:nvPicPr>
          <p:blipFill rotWithShape="1">
            <a:blip r:embed="rId3">
              <a:alphaModFix amt="70000"/>
            </a:blip>
            <a:srcRect b="7044" l="1717" r="5466" t="42345"/>
            <a:stretch/>
          </p:blipFill>
          <p:spPr>
            <a:xfrm rot="10800000">
              <a:off x="0" y="8047059"/>
              <a:ext cx="7560001" cy="2652576"/>
            </a:xfrm>
            <a:prstGeom prst="rect">
              <a:avLst/>
            </a:prstGeom>
            <a:noFill/>
            <a:ln>
              <a:noFill/>
            </a:ln>
          </p:spPr>
        </p:pic>
      </p:grpSp>
      <p:sp>
        <p:nvSpPr>
          <p:cNvPr id="57" name="Google Shape;57;p13"/>
          <p:cNvSpPr txBox="1"/>
          <p:nvPr/>
        </p:nvSpPr>
        <p:spPr>
          <a:xfrm>
            <a:off x="1147950" y="654100"/>
            <a:ext cx="52641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3800">
                <a:latin typeface="Arimo"/>
                <a:ea typeface="Arimo"/>
                <a:cs typeface="Arimo"/>
                <a:sym typeface="Arimo"/>
              </a:rPr>
              <a:t>DOMENICA PRICE</a:t>
            </a:r>
            <a:endParaRPr b="1" sz="3800">
              <a:latin typeface="Arimo"/>
              <a:ea typeface="Arimo"/>
              <a:cs typeface="Arimo"/>
              <a:sym typeface="Arimo"/>
            </a:endParaRPr>
          </a:p>
        </p:txBody>
      </p:sp>
      <p:sp>
        <p:nvSpPr>
          <p:cNvPr id="58" name="Google Shape;58;p13"/>
          <p:cNvSpPr txBox="1"/>
          <p:nvPr/>
        </p:nvSpPr>
        <p:spPr>
          <a:xfrm>
            <a:off x="2593900" y="1224550"/>
            <a:ext cx="23721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100">
                <a:solidFill>
                  <a:srgbClr val="575756"/>
                </a:solidFill>
                <a:latin typeface="Arimo SemiBold"/>
                <a:ea typeface="Arimo SemiBold"/>
                <a:cs typeface="Arimo SemiBold"/>
                <a:sym typeface="Arimo SemiBold"/>
              </a:rPr>
              <a:t>Retail Resume</a:t>
            </a:r>
            <a:endParaRPr sz="2100">
              <a:solidFill>
                <a:srgbClr val="575756"/>
              </a:solidFill>
              <a:latin typeface="Arimo SemiBold"/>
              <a:ea typeface="Arimo SemiBold"/>
              <a:cs typeface="Arimo SemiBold"/>
              <a:sym typeface="Arimo SemiBold"/>
            </a:endParaRPr>
          </a:p>
        </p:txBody>
      </p:sp>
      <p:grpSp>
        <p:nvGrpSpPr>
          <p:cNvPr id="59" name="Google Shape;59;p13"/>
          <p:cNvGrpSpPr/>
          <p:nvPr/>
        </p:nvGrpSpPr>
        <p:grpSpPr>
          <a:xfrm>
            <a:off x="885453" y="1806250"/>
            <a:ext cx="5945468" cy="184800"/>
            <a:chOff x="885453" y="1806250"/>
            <a:chExt cx="5945468" cy="184800"/>
          </a:xfrm>
        </p:grpSpPr>
        <p:sp>
          <p:nvSpPr>
            <p:cNvPr id="60" name="Google Shape;60;p13"/>
            <p:cNvSpPr txBox="1"/>
            <p:nvPr/>
          </p:nvSpPr>
          <p:spPr>
            <a:xfrm>
              <a:off x="885453" y="1806250"/>
              <a:ext cx="14994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575756"/>
                  </a:solidFill>
                  <a:latin typeface="Arimo"/>
                  <a:ea typeface="Arimo"/>
                  <a:cs typeface="Arimo"/>
                  <a:sym typeface="Arimo"/>
                </a:rPr>
                <a:t>DomPrice@mail.com</a:t>
              </a:r>
              <a:endParaRPr sz="1200">
                <a:solidFill>
                  <a:srgbClr val="575756"/>
                </a:solidFill>
                <a:latin typeface="Arimo"/>
                <a:ea typeface="Arimo"/>
                <a:cs typeface="Arimo"/>
                <a:sym typeface="Arimo"/>
              </a:endParaRPr>
            </a:p>
          </p:txBody>
        </p:sp>
        <p:sp>
          <p:nvSpPr>
            <p:cNvPr id="61" name="Google Shape;61;p13"/>
            <p:cNvSpPr txBox="1"/>
            <p:nvPr/>
          </p:nvSpPr>
          <p:spPr>
            <a:xfrm>
              <a:off x="2630480" y="1806250"/>
              <a:ext cx="23721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575756"/>
                  </a:solidFill>
                  <a:latin typeface="Arimo"/>
                  <a:ea typeface="Arimo"/>
                  <a:cs typeface="Arimo"/>
                  <a:sym typeface="Arimo"/>
                </a:rPr>
                <a:t>New Hettieview, Kansas, 92034</a:t>
              </a:r>
              <a:endParaRPr sz="1200">
                <a:solidFill>
                  <a:srgbClr val="575756"/>
                </a:solidFill>
                <a:latin typeface="Arimo"/>
                <a:ea typeface="Arimo"/>
                <a:cs typeface="Arimo"/>
                <a:sym typeface="Arimo"/>
              </a:endParaRPr>
            </a:p>
          </p:txBody>
        </p:sp>
        <p:sp>
          <p:nvSpPr>
            <p:cNvPr id="62" name="Google Shape;62;p13"/>
            <p:cNvSpPr txBox="1"/>
            <p:nvPr/>
          </p:nvSpPr>
          <p:spPr>
            <a:xfrm>
              <a:off x="5331521" y="1806250"/>
              <a:ext cx="14994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575756"/>
                  </a:solidFill>
                  <a:latin typeface="Arimo"/>
                  <a:ea typeface="Arimo"/>
                  <a:cs typeface="Arimo"/>
                  <a:sym typeface="Arimo"/>
                </a:rPr>
                <a:t>T: +1-234-5678-901</a:t>
              </a:r>
              <a:endParaRPr sz="1200">
                <a:solidFill>
                  <a:srgbClr val="575756"/>
                </a:solidFill>
                <a:latin typeface="Arimo"/>
                <a:ea typeface="Arimo"/>
                <a:cs typeface="Arimo"/>
                <a:sym typeface="Arimo"/>
              </a:endParaRPr>
            </a:p>
          </p:txBody>
        </p:sp>
        <p:cxnSp>
          <p:nvCxnSpPr>
            <p:cNvPr id="63" name="Google Shape;63;p13"/>
            <p:cNvCxnSpPr/>
            <p:nvPr/>
          </p:nvCxnSpPr>
          <p:spPr>
            <a:xfrm>
              <a:off x="2530315" y="1845025"/>
              <a:ext cx="0" cy="132900"/>
            </a:xfrm>
            <a:prstGeom prst="straightConnector1">
              <a:avLst/>
            </a:prstGeom>
            <a:noFill/>
            <a:ln cap="flat" cmpd="sng" w="9525">
              <a:solidFill>
                <a:schemeClr val="dk2"/>
              </a:solidFill>
              <a:prstDash val="solid"/>
              <a:round/>
              <a:headEnd len="med" w="med" type="none"/>
              <a:tailEnd len="med" w="med" type="none"/>
            </a:ln>
          </p:spPr>
        </p:cxnSp>
        <p:cxnSp>
          <p:nvCxnSpPr>
            <p:cNvPr id="64" name="Google Shape;64;p13"/>
            <p:cNvCxnSpPr/>
            <p:nvPr/>
          </p:nvCxnSpPr>
          <p:spPr>
            <a:xfrm>
              <a:off x="5111515" y="1845025"/>
              <a:ext cx="0" cy="132900"/>
            </a:xfrm>
            <a:prstGeom prst="straightConnector1">
              <a:avLst/>
            </a:prstGeom>
            <a:noFill/>
            <a:ln cap="flat" cmpd="sng" w="9525">
              <a:solidFill>
                <a:schemeClr val="dk2"/>
              </a:solidFill>
              <a:prstDash val="solid"/>
              <a:round/>
              <a:headEnd len="med" w="med" type="none"/>
              <a:tailEnd len="med" w="med" type="none"/>
            </a:ln>
          </p:spPr>
        </p:cxnSp>
      </p:grpSp>
      <p:sp>
        <p:nvSpPr>
          <p:cNvPr id="65" name="Google Shape;65;p13"/>
          <p:cNvSpPr txBox="1"/>
          <p:nvPr/>
        </p:nvSpPr>
        <p:spPr>
          <a:xfrm>
            <a:off x="2593900" y="2297006"/>
            <a:ext cx="23721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800">
                <a:solidFill>
                  <a:schemeClr val="dk1"/>
                </a:solidFill>
                <a:latin typeface="Arimo"/>
                <a:ea typeface="Arimo"/>
                <a:cs typeface="Arimo"/>
                <a:sym typeface="Arimo"/>
              </a:rPr>
              <a:t>Profile</a:t>
            </a:r>
            <a:endParaRPr b="1" sz="1800">
              <a:solidFill>
                <a:schemeClr val="dk1"/>
              </a:solidFill>
              <a:latin typeface="Arimo"/>
              <a:ea typeface="Arimo"/>
              <a:cs typeface="Arimo"/>
              <a:sym typeface="Arimo"/>
            </a:endParaRPr>
          </a:p>
        </p:txBody>
      </p:sp>
      <p:sp>
        <p:nvSpPr>
          <p:cNvPr id="66" name="Google Shape;66;p13"/>
          <p:cNvSpPr txBox="1"/>
          <p:nvPr/>
        </p:nvSpPr>
        <p:spPr>
          <a:xfrm>
            <a:off x="899675" y="2736749"/>
            <a:ext cx="57606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575756"/>
                </a:solidFill>
                <a:latin typeface="Arimo"/>
                <a:ea typeface="Arimo"/>
                <a:cs typeface="Arimo"/>
                <a:sym typeface="Arimo"/>
              </a:rPr>
              <a:t>Vivamus feugiat, ex eu viverra congue, ipsum diam semper libero, eget rutrum ligula justo ac eros. Donec scelerisque velit vel suscipit sollicitudin. Nulla eget nunc non sapien mattis faucibus. Etiam vehicula hendrerit dui id pellentesque.</a:t>
            </a:r>
            <a:endParaRPr sz="1200">
              <a:solidFill>
                <a:srgbClr val="575756"/>
              </a:solidFill>
              <a:latin typeface="Arimo"/>
              <a:ea typeface="Arimo"/>
              <a:cs typeface="Arimo"/>
              <a:sym typeface="Arimo"/>
            </a:endParaRPr>
          </a:p>
        </p:txBody>
      </p:sp>
      <p:sp>
        <p:nvSpPr>
          <p:cNvPr id="67" name="Google Shape;67;p13"/>
          <p:cNvSpPr txBox="1"/>
          <p:nvPr/>
        </p:nvSpPr>
        <p:spPr>
          <a:xfrm>
            <a:off x="2593900" y="3576706"/>
            <a:ext cx="23721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800">
                <a:solidFill>
                  <a:schemeClr val="dk1"/>
                </a:solidFill>
                <a:latin typeface="Arimo"/>
                <a:ea typeface="Arimo"/>
                <a:cs typeface="Arimo"/>
                <a:sym typeface="Arimo"/>
              </a:rPr>
              <a:t>Education</a:t>
            </a:r>
            <a:endParaRPr b="1" sz="1800">
              <a:solidFill>
                <a:schemeClr val="dk1"/>
              </a:solidFill>
              <a:latin typeface="Arimo"/>
              <a:ea typeface="Arimo"/>
              <a:cs typeface="Arimo"/>
              <a:sym typeface="Arimo"/>
            </a:endParaRPr>
          </a:p>
        </p:txBody>
      </p:sp>
      <p:grpSp>
        <p:nvGrpSpPr>
          <p:cNvPr id="68" name="Google Shape;68;p13"/>
          <p:cNvGrpSpPr/>
          <p:nvPr/>
        </p:nvGrpSpPr>
        <p:grpSpPr>
          <a:xfrm>
            <a:off x="899675" y="4045534"/>
            <a:ext cx="2895900" cy="582564"/>
            <a:chOff x="899675" y="4045534"/>
            <a:chExt cx="2895900" cy="582564"/>
          </a:xfrm>
        </p:grpSpPr>
        <p:sp>
          <p:nvSpPr>
            <p:cNvPr id="69" name="Google Shape;69;p13"/>
            <p:cNvSpPr txBox="1"/>
            <p:nvPr/>
          </p:nvSpPr>
          <p:spPr>
            <a:xfrm>
              <a:off x="899675" y="4045534"/>
              <a:ext cx="28959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200">
                  <a:solidFill>
                    <a:schemeClr val="dk1"/>
                  </a:solidFill>
                  <a:latin typeface="Arimo"/>
                  <a:ea typeface="Arimo"/>
                  <a:cs typeface="Arimo"/>
                  <a:sym typeface="Arimo"/>
                </a:rPr>
                <a:t>Bachelor's Degree in Marketing</a:t>
              </a:r>
              <a:endParaRPr b="1" sz="1200">
                <a:solidFill>
                  <a:schemeClr val="dk1"/>
                </a:solidFill>
                <a:latin typeface="Arimo"/>
                <a:ea typeface="Arimo"/>
                <a:cs typeface="Arimo"/>
                <a:sym typeface="Arimo"/>
              </a:endParaRPr>
            </a:p>
          </p:txBody>
        </p:sp>
        <p:sp>
          <p:nvSpPr>
            <p:cNvPr id="70" name="Google Shape;70;p13"/>
            <p:cNvSpPr txBox="1"/>
            <p:nvPr/>
          </p:nvSpPr>
          <p:spPr>
            <a:xfrm>
              <a:off x="1073900" y="4256375"/>
              <a:ext cx="27216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Kansas University, New Hettieview</a:t>
              </a:r>
              <a:endParaRPr sz="1100">
                <a:solidFill>
                  <a:srgbClr val="575756"/>
                </a:solidFill>
                <a:latin typeface="Arimo"/>
                <a:ea typeface="Arimo"/>
                <a:cs typeface="Arimo"/>
                <a:sym typeface="Arimo"/>
              </a:endParaRPr>
            </a:p>
          </p:txBody>
        </p:sp>
        <p:sp>
          <p:nvSpPr>
            <p:cNvPr id="71" name="Google Shape;71;p13"/>
            <p:cNvSpPr txBox="1"/>
            <p:nvPr/>
          </p:nvSpPr>
          <p:spPr>
            <a:xfrm>
              <a:off x="1073900" y="4458898"/>
              <a:ext cx="27216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September 2020 - February 2023</a:t>
              </a:r>
              <a:endParaRPr sz="1100">
                <a:solidFill>
                  <a:srgbClr val="575756"/>
                </a:solidFill>
                <a:latin typeface="Arimo"/>
                <a:ea typeface="Arimo"/>
                <a:cs typeface="Arimo"/>
                <a:sym typeface="Arimo"/>
              </a:endParaRPr>
            </a:p>
          </p:txBody>
        </p:sp>
      </p:grpSp>
      <p:grpSp>
        <p:nvGrpSpPr>
          <p:cNvPr id="72" name="Google Shape;72;p13"/>
          <p:cNvGrpSpPr/>
          <p:nvPr/>
        </p:nvGrpSpPr>
        <p:grpSpPr>
          <a:xfrm>
            <a:off x="4153291" y="4045534"/>
            <a:ext cx="2895900" cy="582564"/>
            <a:chOff x="899675" y="4045534"/>
            <a:chExt cx="2895900" cy="582564"/>
          </a:xfrm>
        </p:grpSpPr>
        <p:sp>
          <p:nvSpPr>
            <p:cNvPr id="73" name="Google Shape;73;p13"/>
            <p:cNvSpPr txBox="1"/>
            <p:nvPr/>
          </p:nvSpPr>
          <p:spPr>
            <a:xfrm>
              <a:off x="899675" y="4045534"/>
              <a:ext cx="28959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200">
                  <a:solidFill>
                    <a:schemeClr val="dk1"/>
                  </a:solidFill>
                  <a:latin typeface="Arimo"/>
                  <a:ea typeface="Arimo"/>
                  <a:cs typeface="Arimo"/>
                  <a:sym typeface="Arimo"/>
                </a:rPr>
                <a:t>College </a:t>
              </a:r>
              <a:r>
                <a:rPr b="1" lang="ru" sz="1200">
                  <a:solidFill>
                    <a:schemeClr val="dk1"/>
                  </a:solidFill>
                  <a:latin typeface="Arimo"/>
                  <a:ea typeface="Arimo"/>
                  <a:cs typeface="Arimo"/>
                  <a:sym typeface="Arimo"/>
                </a:rPr>
                <a:t>Diploma</a:t>
              </a:r>
              <a:endParaRPr b="1" sz="1200">
                <a:solidFill>
                  <a:schemeClr val="dk1"/>
                </a:solidFill>
                <a:latin typeface="Arimo"/>
                <a:ea typeface="Arimo"/>
                <a:cs typeface="Arimo"/>
                <a:sym typeface="Arimo"/>
              </a:endParaRPr>
            </a:p>
          </p:txBody>
        </p:sp>
        <p:sp>
          <p:nvSpPr>
            <p:cNvPr id="74" name="Google Shape;74;p13"/>
            <p:cNvSpPr txBox="1"/>
            <p:nvPr/>
          </p:nvSpPr>
          <p:spPr>
            <a:xfrm>
              <a:off x="1073900" y="4256375"/>
              <a:ext cx="27216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Miller College, New Hettieview</a:t>
              </a:r>
              <a:endParaRPr sz="1100">
                <a:solidFill>
                  <a:srgbClr val="575756"/>
                </a:solidFill>
                <a:latin typeface="Arimo"/>
                <a:ea typeface="Arimo"/>
                <a:cs typeface="Arimo"/>
                <a:sym typeface="Arimo"/>
              </a:endParaRPr>
            </a:p>
          </p:txBody>
        </p:sp>
        <p:sp>
          <p:nvSpPr>
            <p:cNvPr id="75" name="Google Shape;75;p13"/>
            <p:cNvSpPr txBox="1"/>
            <p:nvPr/>
          </p:nvSpPr>
          <p:spPr>
            <a:xfrm>
              <a:off x="1073900" y="4458898"/>
              <a:ext cx="27216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September 2018 - February 2020</a:t>
              </a:r>
              <a:endParaRPr sz="1100">
                <a:solidFill>
                  <a:srgbClr val="575756"/>
                </a:solidFill>
                <a:latin typeface="Arimo"/>
                <a:ea typeface="Arimo"/>
                <a:cs typeface="Arimo"/>
                <a:sym typeface="Arimo"/>
              </a:endParaRPr>
            </a:p>
          </p:txBody>
        </p:sp>
      </p:grpSp>
      <p:sp>
        <p:nvSpPr>
          <p:cNvPr id="76" name="Google Shape;76;p13"/>
          <p:cNvSpPr txBox="1"/>
          <p:nvPr/>
        </p:nvSpPr>
        <p:spPr>
          <a:xfrm>
            <a:off x="2593900" y="4912843"/>
            <a:ext cx="23721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800">
                <a:solidFill>
                  <a:schemeClr val="dk1"/>
                </a:solidFill>
                <a:latin typeface="Arimo"/>
                <a:ea typeface="Arimo"/>
                <a:cs typeface="Arimo"/>
                <a:sym typeface="Arimo"/>
              </a:rPr>
              <a:t>Work History</a:t>
            </a:r>
            <a:endParaRPr b="1" sz="1800">
              <a:solidFill>
                <a:schemeClr val="dk1"/>
              </a:solidFill>
              <a:latin typeface="Arimo"/>
              <a:ea typeface="Arimo"/>
              <a:cs typeface="Arimo"/>
              <a:sym typeface="Arimo"/>
            </a:endParaRPr>
          </a:p>
        </p:txBody>
      </p:sp>
      <p:grpSp>
        <p:nvGrpSpPr>
          <p:cNvPr id="77" name="Google Shape;77;p13"/>
          <p:cNvGrpSpPr/>
          <p:nvPr/>
        </p:nvGrpSpPr>
        <p:grpSpPr>
          <a:xfrm>
            <a:off x="899675" y="5381671"/>
            <a:ext cx="5760225" cy="900854"/>
            <a:chOff x="899675" y="4045534"/>
            <a:chExt cx="5760225" cy="900854"/>
          </a:xfrm>
        </p:grpSpPr>
        <p:sp>
          <p:nvSpPr>
            <p:cNvPr id="78" name="Google Shape;78;p13"/>
            <p:cNvSpPr txBox="1"/>
            <p:nvPr/>
          </p:nvSpPr>
          <p:spPr>
            <a:xfrm>
              <a:off x="899675" y="4045534"/>
              <a:ext cx="28959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200">
                  <a:solidFill>
                    <a:schemeClr val="dk1"/>
                  </a:solidFill>
                  <a:latin typeface="Arimo"/>
                  <a:ea typeface="Arimo"/>
                  <a:cs typeface="Arimo"/>
                  <a:sym typeface="Arimo"/>
                </a:rPr>
                <a:t>Shop attendant - 2021-2023</a:t>
              </a:r>
              <a:endParaRPr b="1" sz="1200">
                <a:solidFill>
                  <a:schemeClr val="dk1"/>
                </a:solidFill>
                <a:latin typeface="Arimo"/>
                <a:ea typeface="Arimo"/>
                <a:cs typeface="Arimo"/>
                <a:sym typeface="Arimo"/>
              </a:endParaRPr>
            </a:p>
          </p:txBody>
        </p:sp>
        <p:sp>
          <p:nvSpPr>
            <p:cNvPr id="79" name="Google Shape;79;p13"/>
            <p:cNvSpPr txBox="1"/>
            <p:nvPr/>
          </p:nvSpPr>
          <p:spPr>
            <a:xfrm>
              <a:off x="1073900" y="4256363"/>
              <a:ext cx="36522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Parisian Sipes - East Orlandburgh, Delaware</a:t>
              </a:r>
              <a:endParaRPr sz="1100">
                <a:solidFill>
                  <a:srgbClr val="575756"/>
                </a:solidFill>
                <a:latin typeface="Arimo"/>
                <a:ea typeface="Arimo"/>
                <a:cs typeface="Arimo"/>
                <a:sym typeface="Arimo"/>
              </a:endParaRPr>
            </a:p>
          </p:txBody>
        </p:sp>
        <p:sp>
          <p:nvSpPr>
            <p:cNvPr id="80" name="Google Shape;80;p13"/>
            <p:cNvSpPr txBox="1"/>
            <p:nvPr/>
          </p:nvSpPr>
          <p:spPr>
            <a:xfrm>
              <a:off x="1073900" y="4582488"/>
              <a:ext cx="55860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Vivamus quis nisi lobortis dui aliquet faucibus. In ultrices turpis ut velit elementum, et auctor sapien feugiat. Maecenas ornare mattis ante, eget pulvinar erat vehicula. </a:t>
              </a:r>
              <a:endParaRPr sz="1100">
                <a:solidFill>
                  <a:srgbClr val="575756"/>
                </a:solidFill>
                <a:latin typeface="Arimo"/>
                <a:ea typeface="Arimo"/>
                <a:cs typeface="Arimo"/>
                <a:sym typeface="Arimo"/>
              </a:endParaRPr>
            </a:p>
          </p:txBody>
        </p:sp>
      </p:grpSp>
      <p:grpSp>
        <p:nvGrpSpPr>
          <p:cNvPr id="81" name="Google Shape;81;p13"/>
          <p:cNvGrpSpPr/>
          <p:nvPr/>
        </p:nvGrpSpPr>
        <p:grpSpPr>
          <a:xfrm>
            <a:off x="1091928" y="6394875"/>
            <a:ext cx="5567197" cy="648000"/>
            <a:chOff x="1091928" y="6394875"/>
            <a:chExt cx="5567197" cy="648000"/>
          </a:xfrm>
        </p:grpSpPr>
        <p:sp>
          <p:nvSpPr>
            <p:cNvPr id="82" name="Google Shape;82;p13"/>
            <p:cNvSpPr txBox="1"/>
            <p:nvPr/>
          </p:nvSpPr>
          <p:spPr>
            <a:xfrm>
              <a:off x="1091928" y="6394875"/>
              <a:ext cx="22308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solidFill>
                    <a:schemeClr val="dk1"/>
                  </a:solidFill>
                  <a:latin typeface="Arimo"/>
                  <a:ea typeface="Arimo"/>
                  <a:cs typeface="Arimo"/>
                  <a:sym typeface="Arimo"/>
                </a:rPr>
                <a:t>Duties comprise:</a:t>
              </a:r>
              <a:endParaRPr b="1" sz="1100">
                <a:solidFill>
                  <a:schemeClr val="dk1"/>
                </a:solidFill>
                <a:latin typeface="Arimo"/>
                <a:ea typeface="Arimo"/>
                <a:cs typeface="Arimo"/>
                <a:sym typeface="Arimo"/>
              </a:endParaRPr>
            </a:p>
          </p:txBody>
        </p:sp>
        <p:sp>
          <p:nvSpPr>
            <p:cNvPr id="83" name="Google Shape;83;p13"/>
            <p:cNvSpPr txBox="1"/>
            <p:nvPr/>
          </p:nvSpPr>
          <p:spPr>
            <a:xfrm>
              <a:off x="1120650" y="6671150"/>
              <a:ext cx="2973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 Fusce dignissim ut dui vitae feugiat.</a:t>
              </a:r>
              <a:endParaRPr sz="1100">
                <a:solidFill>
                  <a:srgbClr val="575756"/>
                </a:solidFill>
                <a:latin typeface="Arimo"/>
                <a:ea typeface="Arimo"/>
                <a:cs typeface="Arimo"/>
                <a:sym typeface="Arimo"/>
              </a:endParaRPr>
            </a:p>
          </p:txBody>
        </p:sp>
        <p:sp>
          <p:nvSpPr>
            <p:cNvPr id="84" name="Google Shape;84;p13"/>
            <p:cNvSpPr txBox="1"/>
            <p:nvPr/>
          </p:nvSpPr>
          <p:spPr>
            <a:xfrm>
              <a:off x="1120650" y="6873674"/>
              <a:ext cx="2973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 Donec luctus est quis leo sollicitudin placerat.</a:t>
              </a:r>
              <a:endParaRPr sz="1100">
                <a:solidFill>
                  <a:srgbClr val="575756"/>
                </a:solidFill>
                <a:latin typeface="Arimo"/>
                <a:ea typeface="Arimo"/>
                <a:cs typeface="Arimo"/>
                <a:sym typeface="Arimo"/>
              </a:endParaRPr>
            </a:p>
          </p:txBody>
        </p:sp>
        <p:sp>
          <p:nvSpPr>
            <p:cNvPr id="85" name="Google Shape;85;p13"/>
            <p:cNvSpPr txBox="1"/>
            <p:nvPr/>
          </p:nvSpPr>
          <p:spPr>
            <a:xfrm>
              <a:off x="4287025" y="6671150"/>
              <a:ext cx="23721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 Mauris luctus at erat id pulvinar.</a:t>
              </a:r>
              <a:endParaRPr sz="1100">
                <a:solidFill>
                  <a:srgbClr val="575756"/>
                </a:solidFill>
                <a:latin typeface="Arimo"/>
                <a:ea typeface="Arimo"/>
                <a:cs typeface="Arimo"/>
                <a:sym typeface="Arimo"/>
              </a:endParaRPr>
            </a:p>
          </p:txBody>
        </p:sp>
        <p:sp>
          <p:nvSpPr>
            <p:cNvPr id="86" name="Google Shape;86;p13"/>
            <p:cNvSpPr txBox="1"/>
            <p:nvPr/>
          </p:nvSpPr>
          <p:spPr>
            <a:xfrm>
              <a:off x="4287025" y="6873675"/>
              <a:ext cx="23721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 Cras risus elit, tempus sed diam.</a:t>
              </a:r>
              <a:endParaRPr sz="1100">
                <a:solidFill>
                  <a:srgbClr val="575756"/>
                </a:solidFill>
                <a:latin typeface="Arimo"/>
                <a:ea typeface="Arimo"/>
                <a:cs typeface="Arimo"/>
                <a:sym typeface="Arimo"/>
              </a:endParaRPr>
            </a:p>
          </p:txBody>
        </p:sp>
      </p:grpSp>
      <p:grpSp>
        <p:nvGrpSpPr>
          <p:cNvPr id="87" name="Google Shape;87;p13"/>
          <p:cNvGrpSpPr/>
          <p:nvPr/>
        </p:nvGrpSpPr>
        <p:grpSpPr>
          <a:xfrm>
            <a:off x="899675" y="7234496"/>
            <a:ext cx="5760225" cy="900854"/>
            <a:chOff x="899675" y="4045534"/>
            <a:chExt cx="5760225" cy="900854"/>
          </a:xfrm>
        </p:grpSpPr>
        <p:sp>
          <p:nvSpPr>
            <p:cNvPr id="88" name="Google Shape;88;p13"/>
            <p:cNvSpPr txBox="1"/>
            <p:nvPr/>
          </p:nvSpPr>
          <p:spPr>
            <a:xfrm>
              <a:off x="899675" y="4045534"/>
              <a:ext cx="28959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200">
                  <a:solidFill>
                    <a:schemeClr val="dk1"/>
                  </a:solidFill>
                  <a:latin typeface="Arimo"/>
                  <a:ea typeface="Arimo"/>
                  <a:cs typeface="Arimo"/>
                  <a:sym typeface="Arimo"/>
                </a:rPr>
                <a:t>Retail Clerk - 2018-2021</a:t>
              </a:r>
              <a:endParaRPr b="1" sz="1200">
                <a:solidFill>
                  <a:schemeClr val="dk1"/>
                </a:solidFill>
                <a:latin typeface="Arimo"/>
                <a:ea typeface="Arimo"/>
                <a:cs typeface="Arimo"/>
                <a:sym typeface="Arimo"/>
              </a:endParaRPr>
            </a:p>
          </p:txBody>
        </p:sp>
        <p:sp>
          <p:nvSpPr>
            <p:cNvPr id="89" name="Google Shape;89;p13"/>
            <p:cNvSpPr txBox="1"/>
            <p:nvPr/>
          </p:nvSpPr>
          <p:spPr>
            <a:xfrm>
              <a:off x="1073900" y="4270905"/>
              <a:ext cx="36522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Parisian Sipes - East Orlandburgh, Delaware</a:t>
              </a:r>
              <a:endParaRPr sz="1100">
                <a:solidFill>
                  <a:srgbClr val="575756"/>
                </a:solidFill>
                <a:latin typeface="Arimo"/>
                <a:ea typeface="Arimo"/>
                <a:cs typeface="Arimo"/>
                <a:sym typeface="Arimo"/>
              </a:endParaRPr>
            </a:p>
          </p:txBody>
        </p:sp>
        <p:sp>
          <p:nvSpPr>
            <p:cNvPr id="90" name="Google Shape;90;p13"/>
            <p:cNvSpPr txBox="1"/>
            <p:nvPr/>
          </p:nvSpPr>
          <p:spPr>
            <a:xfrm>
              <a:off x="1073900" y="4582488"/>
              <a:ext cx="55860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Curabitur hendrerit sed ipsum a suscipit. Integer posuere ligula quis nulla viverra, nibh pulvinar vel gravida dui lacinia. Quisque non condimentum tellus.</a:t>
              </a:r>
              <a:endParaRPr sz="1100">
                <a:solidFill>
                  <a:srgbClr val="575756"/>
                </a:solidFill>
                <a:latin typeface="Arimo"/>
                <a:ea typeface="Arimo"/>
                <a:cs typeface="Arimo"/>
                <a:sym typeface="Arimo"/>
              </a:endParaRPr>
            </a:p>
          </p:txBody>
        </p:sp>
      </p:grpSp>
      <p:grpSp>
        <p:nvGrpSpPr>
          <p:cNvPr id="91" name="Google Shape;91;p13"/>
          <p:cNvGrpSpPr/>
          <p:nvPr/>
        </p:nvGrpSpPr>
        <p:grpSpPr>
          <a:xfrm>
            <a:off x="1091928" y="8247700"/>
            <a:ext cx="5567197" cy="648000"/>
            <a:chOff x="1091928" y="6394875"/>
            <a:chExt cx="5567197" cy="648000"/>
          </a:xfrm>
        </p:grpSpPr>
        <p:sp>
          <p:nvSpPr>
            <p:cNvPr id="92" name="Google Shape;92;p13"/>
            <p:cNvSpPr txBox="1"/>
            <p:nvPr/>
          </p:nvSpPr>
          <p:spPr>
            <a:xfrm>
              <a:off x="1091928" y="6394875"/>
              <a:ext cx="22308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solidFill>
                    <a:schemeClr val="dk1"/>
                  </a:solidFill>
                  <a:latin typeface="Arimo"/>
                  <a:ea typeface="Arimo"/>
                  <a:cs typeface="Arimo"/>
                  <a:sym typeface="Arimo"/>
                </a:rPr>
                <a:t>Duties comprise:</a:t>
              </a:r>
              <a:endParaRPr b="1" sz="1100">
                <a:solidFill>
                  <a:schemeClr val="dk1"/>
                </a:solidFill>
                <a:latin typeface="Arimo"/>
                <a:ea typeface="Arimo"/>
                <a:cs typeface="Arimo"/>
                <a:sym typeface="Arimo"/>
              </a:endParaRPr>
            </a:p>
          </p:txBody>
        </p:sp>
        <p:sp>
          <p:nvSpPr>
            <p:cNvPr id="93" name="Google Shape;93;p13"/>
            <p:cNvSpPr txBox="1"/>
            <p:nvPr/>
          </p:nvSpPr>
          <p:spPr>
            <a:xfrm>
              <a:off x="1120650" y="6671150"/>
              <a:ext cx="2973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 Consequat dolor non ipsum ornare aliquam.</a:t>
              </a:r>
              <a:endParaRPr sz="1100">
                <a:solidFill>
                  <a:srgbClr val="575756"/>
                </a:solidFill>
                <a:latin typeface="Arimo"/>
                <a:ea typeface="Arimo"/>
                <a:cs typeface="Arimo"/>
                <a:sym typeface="Arimo"/>
              </a:endParaRPr>
            </a:p>
          </p:txBody>
        </p:sp>
        <p:sp>
          <p:nvSpPr>
            <p:cNvPr id="94" name="Google Shape;94;p13"/>
            <p:cNvSpPr txBox="1"/>
            <p:nvPr/>
          </p:nvSpPr>
          <p:spPr>
            <a:xfrm>
              <a:off x="1120650" y="6873674"/>
              <a:ext cx="2973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 Phasellus maximus egestas euismod.</a:t>
              </a:r>
              <a:endParaRPr sz="1100">
                <a:solidFill>
                  <a:srgbClr val="575756"/>
                </a:solidFill>
                <a:latin typeface="Arimo"/>
                <a:ea typeface="Arimo"/>
                <a:cs typeface="Arimo"/>
                <a:sym typeface="Arimo"/>
              </a:endParaRPr>
            </a:p>
          </p:txBody>
        </p:sp>
        <p:sp>
          <p:nvSpPr>
            <p:cNvPr id="95" name="Google Shape;95;p13"/>
            <p:cNvSpPr txBox="1"/>
            <p:nvPr/>
          </p:nvSpPr>
          <p:spPr>
            <a:xfrm>
              <a:off x="4287025" y="6671150"/>
              <a:ext cx="23721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 In hac habitasse platea dictumst.</a:t>
              </a:r>
              <a:endParaRPr sz="1100">
                <a:solidFill>
                  <a:srgbClr val="575756"/>
                </a:solidFill>
                <a:latin typeface="Arimo"/>
                <a:ea typeface="Arimo"/>
                <a:cs typeface="Arimo"/>
                <a:sym typeface="Arimo"/>
              </a:endParaRPr>
            </a:p>
          </p:txBody>
        </p:sp>
        <p:sp>
          <p:nvSpPr>
            <p:cNvPr id="96" name="Google Shape;96;p13"/>
            <p:cNvSpPr txBox="1"/>
            <p:nvPr/>
          </p:nvSpPr>
          <p:spPr>
            <a:xfrm>
              <a:off x="4287025" y="6873675"/>
              <a:ext cx="23721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575756"/>
                  </a:solidFill>
                  <a:latin typeface="Arimo"/>
                  <a:ea typeface="Arimo"/>
                  <a:cs typeface="Arimo"/>
                  <a:sym typeface="Arimo"/>
                </a:rPr>
                <a:t>- Ornare tellus enim, rhoncus auctor.</a:t>
              </a:r>
              <a:endParaRPr sz="1100">
                <a:solidFill>
                  <a:srgbClr val="575756"/>
                </a:solidFill>
                <a:latin typeface="Arimo"/>
                <a:ea typeface="Arimo"/>
                <a:cs typeface="Arimo"/>
                <a:sym typeface="Arimo"/>
              </a:endParaRPr>
            </a:p>
          </p:txBody>
        </p:sp>
      </p:grpSp>
      <p:sp>
        <p:nvSpPr>
          <p:cNvPr id="97" name="Google Shape;97;p13"/>
          <p:cNvSpPr txBox="1"/>
          <p:nvPr/>
        </p:nvSpPr>
        <p:spPr>
          <a:xfrm>
            <a:off x="2593900" y="9154248"/>
            <a:ext cx="23721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800">
                <a:solidFill>
                  <a:schemeClr val="dk1"/>
                </a:solidFill>
                <a:latin typeface="Arimo"/>
                <a:ea typeface="Arimo"/>
                <a:cs typeface="Arimo"/>
                <a:sym typeface="Arimo"/>
              </a:rPr>
              <a:t>Hobbies &amp; Interests</a:t>
            </a:r>
            <a:endParaRPr b="1" sz="1800">
              <a:solidFill>
                <a:schemeClr val="dk1"/>
              </a:solidFill>
              <a:latin typeface="Arimo"/>
              <a:ea typeface="Arimo"/>
              <a:cs typeface="Arimo"/>
              <a:sym typeface="Arimo"/>
            </a:endParaRPr>
          </a:p>
        </p:txBody>
      </p:sp>
      <p:grpSp>
        <p:nvGrpSpPr>
          <p:cNvPr id="98" name="Google Shape;98;p13"/>
          <p:cNvGrpSpPr/>
          <p:nvPr/>
        </p:nvGrpSpPr>
        <p:grpSpPr>
          <a:xfrm>
            <a:off x="899675" y="9615804"/>
            <a:ext cx="5916642" cy="363900"/>
            <a:chOff x="899675" y="9615804"/>
            <a:chExt cx="5916642" cy="363900"/>
          </a:xfrm>
        </p:grpSpPr>
        <p:sp>
          <p:nvSpPr>
            <p:cNvPr id="99" name="Google Shape;99;p13"/>
            <p:cNvSpPr txBox="1"/>
            <p:nvPr/>
          </p:nvSpPr>
          <p:spPr>
            <a:xfrm>
              <a:off x="899675" y="9615804"/>
              <a:ext cx="14487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100">
                  <a:solidFill>
                    <a:schemeClr val="dk1"/>
                  </a:solidFill>
                  <a:latin typeface="Arimo"/>
                  <a:ea typeface="Arimo"/>
                  <a:cs typeface="Arimo"/>
                  <a:sym typeface="Arimo"/>
                </a:rPr>
                <a:t>- Sport</a:t>
              </a:r>
              <a:endParaRPr sz="1100">
                <a:solidFill>
                  <a:schemeClr val="dk1"/>
                </a:solidFill>
                <a:latin typeface="Arimo"/>
                <a:ea typeface="Arimo"/>
                <a:cs typeface="Arimo"/>
                <a:sym typeface="Arimo"/>
              </a:endParaRPr>
            </a:p>
            <a:p>
              <a:pPr indent="0" lvl="0" marL="0" rtl="0" algn="l">
                <a:lnSpc>
                  <a:spcPct val="115000"/>
                </a:lnSpc>
                <a:spcBef>
                  <a:spcPts val="0"/>
                </a:spcBef>
                <a:spcAft>
                  <a:spcPts val="0"/>
                </a:spcAft>
                <a:buNone/>
              </a:pPr>
              <a:r>
                <a:rPr lang="ru" sz="1100">
                  <a:solidFill>
                    <a:schemeClr val="dk1"/>
                  </a:solidFill>
                  <a:latin typeface="Arimo"/>
                  <a:ea typeface="Arimo"/>
                  <a:cs typeface="Arimo"/>
                  <a:sym typeface="Arimo"/>
                </a:rPr>
                <a:t>- Photography</a:t>
              </a:r>
              <a:endParaRPr sz="1100">
                <a:solidFill>
                  <a:schemeClr val="dk1"/>
                </a:solidFill>
                <a:latin typeface="Arimo"/>
                <a:ea typeface="Arimo"/>
                <a:cs typeface="Arimo"/>
                <a:sym typeface="Arimo"/>
              </a:endParaRPr>
            </a:p>
          </p:txBody>
        </p:sp>
        <p:sp>
          <p:nvSpPr>
            <p:cNvPr id="100" name="Google Shape;100;p13"/>
            <p:cNvSpPr txBox="1"/>
            <p:nvPr/>
          </p:nvSpPr>
          <p:spPr>
            <a:xfrm>
              <a:off x="2664087" y="9615804"/>
              <a:ext cx="11070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chemeClr val="dk1"/>
                  </a:solidFill>
                  <a:latin typeface="Arimo"/>
                  <a:ea typeface="Arimo"/>
                  <a:cs typeface="Arimo"/>
                  <a:sym typeface="Arimo"/>
                </a:rPr>
                <a:t>- Yoga</a:t>
              </a:r>
              <a:endParaRPr sz="1100">
                <a:solidFill>
                  <a:schemeClr val="dk1"/>
                </a:solidFill>
                <a:latin typeface="Arimo"/>
                <a:ea typeface="Arimo"/>
                <a:cs typeface="Arimo"/>
                <a:sym typeface="Arimo"/>
              </a:endParaRPr>
            </a:p>
            <a:p>
              <a:pPr indent="0" lvl="0" marL="0" rtl="0" algn="l">
                <a:lnSpc>
                  <a:spcPct val="115000"/>
                </a:lnSpc>
                <a:spcBef>
                  <a:spcPts val="0"/>
                </a:spcBef>
                <a:spcAft>
                  <a:spcPts val="0"/>
                </a:spcAft>
                <a:buNone/>
              </a:pPr>
              <a:r>
                <a:rPr lang="ru" sz="1100">
                  <a:solidFill>
                    <a:schemeClr val="dk1"/>
                  </a:solidFill>
                  <a:latin typeface="Arimo"/>
                  <a:ea typeface="Arimo"/>
                  <a:cs typeface="Arimo"/>
                  <a:sym typeface="Arimo"/>
                </a:rPr>
                <a:t>- </a:t>
              </a:r>
              <a:r>
                <a:rPr lang="ru" sz="1050">
                  <a:solidFill>
                    <a:srgbClr val="172B4D"/>
                  </a:solidFill>
                  <a:highlight>
                    <a:srgbClr val="FFFFFF"/>
                  </a:highlight>
                  <a:latin typeface="Roboto"/>
                  <a:ea typeface="Roboto"/>
                  <a:cs typeface="Roboto"/>
                  <a:sym typeface="Roboto"/>
                </a:rPr>
                <a:t>Dancing</a:t>
              </a:r>
              <a:endParaRPr sz="1100">
                <a:solidFill>
                  <a:schemeClr val="dk1"/>
                </a:solidFill>
                <a:latin typeface="Arimo"/>
                <a:ea typeface="Arimo"/>
                <a:cs typeface="Arimo"/>
                <a:sym typeface="Arimo"/>
              </a:endParaRPr>
            </a:p>
          </p:txBody>
        </p:sp>
        <p:sp>
          <p:nvSpPr>
            <p:cNvPr id="101" name="Google Shape;101;p13"/>
            <p:cNvSpPr txBox="1"/>
            <p:nvPr/>
          </p:nvSpPr>
          <p:spPr>
            <a:xfrm>
              <a:off x="4159508" y="9615804"/>
              <a:ext cx="11070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chemeClr val="dk1"/>
                  </a:solidFill>
                  <a:latin typeface="Arimo"/>
                  <a:ea typeface="Arimo"/>
                  <a:cs typeface="Arimo"/>
                  <a:sym typeface="Arimo"/>
                </a:rPr>
                <a:t>- Reading</a:t>
              </a:r>
              <a:endParaRPr sz="1100">
                <a:solidFill>
                  <a:schemeClr val="dk1"/>
                </a:solidFill>
                <a:latin typeface="Arimo"/>
                <a:ea typeface="Arimo"/>
                <a:cs typeface="Arimo"/>
                <a:sym typeface="Arimo"/>
              </a:endParaRPr>
            </a:p>
            <a:p>
              <a:pPr indent="0" lvl="0" marL="0" rtl="0" algn="l">
                <a:lnSpc>
                  <a:spcPct val="115000"/>
                </a:lnSpc>
                <a:spcBef>
                  <a:spcPts val="0"/>
                </a:spcBef>
                <a:spcAft>
                  <a:spcPts val="0"/>
                </a:spcAft>
                <a:buNone/>
              </a:pPr>
              <a:r>
                <a:rPr lang="ru" sz="1100">
                  <a:solidFill>
                    <a:schemeClr val="dk1"/>
                  </a:solidFill>
                  <a:latin typeface="Arimo"/>
                  <a:ea typeface="Arimo"/>
                  <a:cs typeface="Arimo"/>
                  <a:sym typeface="Arimo"/>
                </a:rPr>
                <a:t>- Traveling</a:t>
              </a:r>
              <a:endParaRPr sz="1100">
                <a:solidFill>
                  <a:schemeClr val="dk1"/>
                </a:solidFill>
                <a:latin typeface="Arimo"/>
                <a:ea typeface="Arimo"/>
                <a:cs typeface="Arimo"/>
                <a:sym typeface="Arimo"/>
              </a:endParaRPr>
            </a:p>
          </p:txBody>
        </p:sp>
        <p:sp>
          <p:nvSpPr>
            <p:cNvPr id="102" name="Google Shape;102;p13"/>
            <p:cNvSpPr txBox="1"/>
            <p:nvPr/>
          </p:nvSpPr>
          <p:spPr>
            <a:xfrm>
              <a:off x="5709317" y="9615804"/>
              <a:ext cx="11070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chemeClr val="dk1"/>
                  </a:solidFill>
                  <a:latin typeface="Arimo"/>
                  <a:ea typeface="Arimo"/>
                  <a:cs typeface="Arimo"/>
                  <a:sym typeface="Arimo"/>
                </a:rPr>
                <a:t>- Making Music</a:t>
              </a:r>
              <a:endParaRPr sz="1100">
                <a:solidFill>
                  <a:schemeClr val="dk1"/>
                </a:solidFill>
                <a:latin typeface="Arimo"/>
                <a:ea typeface="Arimo"/>
                <a:cs typeface="Arimo"/>
                <a:sym typeface="Arimo"/>
              </a:endParaRPr>
            </a:p>
            <a:p>
              <a:pPr indent="0" lvl="0" marL="0" rtl="0" algn="l">
                <a:lnSpc>
                  <a:spcPct val="115000"/>
                </a:lnSpc>
                <a:spcBef>
                  <a:spcPts val="0"/>
                </a:spcBef>
                <a:spcAft>
                  <a:spcPts val="0"/>
                </a:spcAft>
                <a:buNone/>
              </a:pPr>
              <a:r>
                <a:rPr lang="ru" sz="1100">
                  <a:solidFill>
                    <a:schemeClr val="dk1"/>
                  </a:solidFill>
                  <a:latin typeface="Arimo"/>
                  <a:ea typeface="Arimo"/>
                  <a:cs typeface="Arimo"/>
                  <a:sym typeface="Arimo"/>
                </a:rPr>
                <a:t>- Blogging</a:t>
              </a:r>
              <a:endParaRPr sz="1100">
                <a:solidFill>
                  <a:schemeClr val="dk1"/>
                </a:solidFill>
                <a:latin typeface="Arimo"/>
                <a:ea typeface="Arimo"/>
                <a:cs typeface="Arimo"/>
                <a:sym typeface="Arimo"/>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