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Roboto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148">
          <p15:clr>
            <a:srgbClr val="9AA0A6"/>
          </p15:clr>
        </p15:guide>
        <p15:guide id="4" pos="4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148"/>
        <p:guide pos="4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RobotoLight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RobotoLight-italic.fntdata"/><Relationship Id="rId16" Type="http://schemas.openxmlformats.org/officeDocument/2006/relationships/font" Target="fonts/Roboto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Light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25" y="0"/>
            <a:ext cx="7560000" cy="10691955"/>
            <a:chOff x="225" y="0"/>
            <a:chExt cx="7560000" cy="10691955"/>
          </a:xfrm>
        </p:grpSpPr>
        <p:sp>
          <p:nvSpPr>
            <p:cNvPr id="55" name="Google Shape;55;p13"/>
            <p:cNvSpPr/>
            <p:nvPr/>
          </p:nvSpPr>
          <p:spPr>
            <a:xfrm>
              <a:off x="225" y="0"/>
              <a:ext cx="7560000" cy="2466900"/>
            </a:xfrm>
            <a:prstGeom prst="rect">
              <a:avLst/>
            </a:prstGeom>
            <a:solidFill>
              <a:srgbClr val="CFD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225" y="0"/>
              <a:ext cx="243000" cy="2489400"/>
            </a:xfrm>
            <a:prstGeom prst="rect">
              <a:avLst/>
            </a:prstGeom>
            <a:solidFill>
              <a:srgbClr val="6A77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25" y="2466900"/>
              <a:ext cx="243000" cy="6858000"/>
            </a:xfrm>
            <a:prstGeom prst="rect">
              <a:avLst/>
            </a:prstGeom>
            <a:solidFill>
              <a:srgbClr val="CFD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25" y="9252547"/>
              <a:ext cx="7560000" cy="1439400"/>
            </a:xfrm>
            <a:prstGeom prst="rect">
              <a:avLst/>
            </a:prstGeom>
            <a:solidFill>
              <a:srgbClr val="CFD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225" y="9252555"/>
              <a:ext cx="243000" cy="1439400"/>
            </a:xfrm>
            <a:prstGeom prst="rect">
              <a:avLst/>
            </a:prstGeom>
            <a:solidFill>
              <a:srgbClr val="6A779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645877" y="308075"/>
            <a:ext cx="38157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600">
                <a:latin typeface="Cambria"/>
                <a:ea typeface="Cambria"/>
                <a:cs typeface="Cambria"/>
                <a:sym typeface="Cambria"/>
              </a:rPr>
              <a:t>MICHELLE</a:t>
            </a:r>
            <a:endParaRPr sz="36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Cambria"/>
                <a:ea typeface="Cambria"/>
                <a:cs typeface="Cambria"/>
                <a:sym typeface="Cambria"/>
              </a:rPr>
              <a:t>LINDON</a:t>
            </a:r>
            <a:endParaRPr sz="36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59125" y="1656150"/>
            <a:ext cx="2401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Cambria"/>
                <a:ea typeface="Cambria"/>
                <a:cs typeface="Cambria"/>
                <a:sym typeface="Cambria"/>
              </a:rPr>
              <a:t>Resignation Letter</a:t>
            </a:r>
            <a:endParaRPr sz="16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59125" y="2938025"/>
            <a:ext cx="24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March 19, 2024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59125" y="3361979"/>
            <a:ext cx="2752500" cy="11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 SemiBold"/>
                <a:ea typeface="Montserrat SemiBold"/>
                <a:cs typeface="Montserrat SemiBold"/>
                <a:sym typeface="Montserrat SemiBold"/>
              </a:rPr>
              <a:t>Ms Jannet Tom</a:t>
            </a:r>
            <a:endParaRPr sz="11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General manager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Morbi porttitor company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10132 Dach Streets, West Georgette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+012-345-67890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59125" y="4786250"/>
            <a:ext cx="6356400" cy="26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 SemiBold"/>
                <a:ea typeface="Montserrat SemiBold"/>
                <a:cs typeface="Montserrat SemiBold"/>
                <a:sym typeface="Montserrat SemiBold"/>
              </a:rPr>
              <a:t>To  Ms. Tom</a:t>
            </a:r>
            <a:endParaRPr sz="1100"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Kindly accept this letter as my formal resignation as a staff member of Salem Court Industries. My last day is expected to be on January 19, 2025, two weeks from today.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I am incredibly grateful for the opportunities that I have been given in this post. I value the insights that I have learned, and I expect them to help me in my future endeavors.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I would also like to thank you for being supportive of my professional growth. I have enjoyed working with you and the rest of the team.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Let me know how I can help in making the transition of responsibilities as seamless 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as possible for everyone involved. Thank you.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59125" y="7469150"/>
            <a:ext cx="1394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 SemiBold"/>
                <a:ea typeface="Montserrat SemiBold"/>
                <a:cs typeface="Montserrat SemiBold"/>
                <a:sym typeface="Montserrat SemiBold"/>
              </a:rPr>
              <a:t>Best wishes,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59125" y="8323725"/>
            <a:ext cx="1394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 SemiBold"/>
                <a:ea typeface="Montserrat SemiBold"/>
                <a:cs typeface="Montserrat SemiBold"/>
                <a:sym typeface="Montserrat SemiBold"/>
              </a:rPr>
              <a:t>Michelle Lindon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2824" y="7722053"/>
            <a:ext cx="1963094" cy="94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3724" y="9547269"/>
            <a:ext cx="225875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983" y="9852069"/>
            <a:ext cx="161357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5194" y="10156869"/>
            <a:ext cx="242935" cy="1735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1009644" y="9490625"/>
            <a:ext cx="1394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+012-345-67890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009644" y="9773738"/>
            <a:ext cx="1394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009644" y="10066625"/>
            <a:ext cx="1394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Roboto Light"/>
                <a:ea typeface="Roboto Light"/>
                <a:cs typeface="Roboto Light"/>
                <a:sym typeface="Roboto Light"/>
              </a:rPr>
              <a:t>best@gdoc.io</a:t>
            </a:r>
            <a:endParaRPr sz="1100"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