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Poppins"/>
      <p:regular r:id="rId6"/>
      <p:bold r:id="rId7"/>
      <p:italic r:id="rId8"/>
      <p:boldItalic r:id="rId9"/>
    </p:embeddedFont>
    <p:embeddedFont>
      <p:font typeface="Poppins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Light-bold.fntdata"/><Relationship Id="rId10" Type="http://schemas.openxmlformats.org/officeDocument/2006/relationships/font" Target="fonts/PoppinsLight-regular.fntdata"/><Relationship Id="rId13" Type="http://schemas.openxmlformats.org/officeDocument/2006/relationships/font" Target="fonts/PoppinsLight-boldItalic.fntdata"/><Relationship Id="rId12" Type="http://schemas.openxmlformats.org/officeDocument/2006/relationships/font" Target="fonts/Poppins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Italic.fntdata"/><Relationship Id="rId5" Type="http://schemas.openxmlformats.org/officeDocument/2006/relationships/slide" Target="slides/slide1.xml"/><Relationship Id="rId6" Type="http://schemas.openxmlformats.org/officeDocument/2006/relationships/font" Target="fonts/Poppins-regular.fntdata"/><Relationship Id="rId7" Type="http://schemas.openxmlformats.org/officeDocument/2006/relationships/font" Target="fonts/Poppins-bold.fntdata"/><Relationship Id="rId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80000" y="180000"/>
            <a:ext cx="2610000" cy="10332000"/>
          </a:xfrm>
          <a:prstGeom prst="roundRect">
            <a:avLst>
              <a:gd fmla="val 4488" name="adj"/>
            </a:avLst>
          </a:prstGeom>
          <a:solidFill>
            <a:srgbClr val="EAEF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53283" l="16126" r="37940" t="8552"/>
          <a:stretch/>
        </p:blipFill>
        <p:spPr>
          <a:xfrm>
            <a:off x="576325" y="517900"/>
            <a:ext cx="1747200" cy="1746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45325" y="2760946"/>
            <a:ext cx="20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CONTACT</a:t>
            </a:r>
            <a:endParaRPr b="1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25251" y="3378749"/>
            <a:ext cx="1790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(123) 456-7890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00" y="5887800"/>
            <a:ext cx="198050" cy="2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000" y="3776381"/>
            <a:ext cx="170250" cy="1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004" y="4526893"/>
            <a:ext cx="146525" cy="14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996" y="3378749"/>
            <a:ext cx="128261" cy="1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003" y="4109753"/>
            <a:ext cx="86750" cy="1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825251" y="3760232"/>
            <a:ext cx="1790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james.carter@mail.ltd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25251" y="4141715"/>
            <a:ext cx="1790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facebook.com/yourname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825251" y="4523198"/>
            <a:ext cx="1790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instagram.com/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yourname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45325" y="5237580"/>
            <a:ext cx="20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CURRENT ADDRESS</a:t>
            </a:r>
            <a:endParaRPr b="1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825251" y="5855383"/>
            <a:ext cx="179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456 Oak Street, Apt 3C, Brookfield, NY, 11223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45325" y="6759873"/>
            <a:ext cx="206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ADDITIONAL</a:t>
            </a:r>
            <a:endParaRPr b="1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INFORMATION</a:t>
            </a:r>
            <a:endParaRPr b="1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41426" y="7576250"/>
            <a:ext cx="2112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Pets: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 None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41426" y="7962836"/>
            <a:ext cx="2112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Smoking: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Non-smoker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441426" y="8349422"/>
            <a:ext cx="211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Vehicle: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2020 Toyota Corolla (registered and insured)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441426" y="8920808"/>
            <a:ext cx="217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Hobbies/Interests: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Cycling, photography, and volunteering 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at local shelters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441426" y="9676694"/>
            <a:ext cx="217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Commitment: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Willing to sign a 12-month lease and comply with all rental terms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150000" y="2760950"/>
            <a:ext cx="404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EMPLOYMENT AND FINANCIAL</a:t>
            </a:r>
            <a:endParaRPr b="1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INFORMATION</a:t>
            </a:r>
            <a:endParaRPr b="1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150000" y="3379119"/>
            <a:ext cx="404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Occupation: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 Data Analyst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3150000" y="3631010"/>
            <a:ext cx="404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Employer: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Insight Analytics LLC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3150000" y="3882902"/>
            <a:ext cx="404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Employment Duration: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4 years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3150000" y="4134793"/>
            <a:ext cx="404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Monthly Income: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 $6,200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3150000" y="4386684"/>
            <a:ext cx="404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Credit Score: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 765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3150000" y="4898737"/>
            <a:ext cx="404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RENTAL HISTORY</a:t>
            </a:r>
            <a:endParaRPr b="1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3150000" y="5305436"/>
            <a:ext cx="404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Current Rental: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3309475" y="5547698"/>
            <a:ext cx="388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Address: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456 Oak Street, Apt 3C, Brookfield, NY, 11223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3309475" y="5789955"/>
            <a:ext cx="388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Landlord Name: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Richard Lee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3309475" y="6032213"/>
            <a:ext cx="388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Contact: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888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) 888-8888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309475" y="6274470"/>
            <a:ext cx="388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Duration: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2 years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309475" y="6516747"/>
            <a:ext cx="388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Reason for Leaving: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 Seeking a larger space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149997" y="5547698"/>
            <a:ext cx="14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149997" y="5789948"/>
            <a:ext cx="14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149997" y="6032198"/>
            <a:ext cx="14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149997" y="6274448"/>
            <a:ext cx="14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149997" y="6516698"/>
            <a:ext cx="14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150000" y="6992009"/>
            <a:ext cx="404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Previous Rental: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309475" y="7234271"/>
            <a:ext cx="388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Address: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901 Maple Avenue, Apt 2B, Rivertown, NY, 11001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309475" y="7476528"/>
            <a:ext cx="388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Landlord Name: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Emily Thompson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309475" y="7718786"/>
            <a:ext cx="388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Contact: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(555) 555-5555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309475" y="7961043"/>
            <a:ext cx="388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Duration: 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3 years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309475" y="8203320"/>
            <a:ext cx="388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Reason for Leaving:</a:t>
            </a: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 Lease term ended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149997" y="7234271"/>
            <a:ext cx="14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3149997" y="7476521"/>
            <a:ext cx="14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3149997" y="7718771"/>
            <a:ext cx="14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3149997" y="7961021"/>
            <a:ext cx="14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3149997" y="8203271"/>
            <a:ext cx="14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3150000" y="8665190"/>
            <a:ext cx="404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SIGNATURE</a:t>
            </a:r>
            <a:endParaRPr b="1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3149999" y="9105300"/>
            <a:ext cx="404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By signing below, I confirm that the above information is true and accurate to the best of my knowledge.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5" name="Google Shape;105;p13"/>
          <p:cNvGrpSpPr/>
          <p:nvPr/>
        </p:nvGrpSpPr>
        <p:grpSpPr>
          <a:xfrm>
            <a:off x="6161901" y="9780750"/>
            <a:ext cx="908700" cy="333975"/>
            <a:chOff x="6161901" y="9780750"/>
            <a:chExt cx="908700" cy="333975"/>
          </a:xfrm>
        </p:grpSpPr>
        <p:sp>
          <p:nvSpPr>
            <p:cNvPr id="106" name="Google Shape;106;p13"/>
            <p:cNvSpPr txBox="1"/>
            <p:nvPr/>
          </p:nvSpPr>
          <p:spPr>
            <a:xfrm>
              <a:off x="6161901" y="9780750"/>
              <a:ext cx="908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05558"/>
                  </a:solidFill>
                  <a:latin typeface="Poppins"/>
                  <a:ea typeface="Poppins"/>
                  <a:cs typeface="Poppins"/>
                  <a:sym typeface="Poppins"/>
                </a:rPr>
                <a:t>01.01.26</a:t>
              </a:r>
              <a:endParaRPr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6161901" y="9960825"/>
              <a:ext cx="908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05558"/>
                  </a:solidFill>
                  <a:latin typeface="Poppins"/>
                  <a:ea typeface="Poppins"/>
                  <a:cs typeface="Poppins"/>
                  <a:sym typeface="Poppins"/>
                </a:rPr>
                <a:t>Date</a:t>
              </a:r>
              <a:endParaRPr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3152600" y="9695800"/>
            <a:ext cx="1580700" cy="496100"/>
            <a:chOff x="3152600" y="9695800"/>
            <a:chExt cx="1580700" cy="496100"/>
          </a:xfrm>
        </p:grpSpPr>
        <p:cxnSp>
          <p:nvCxnSpPr>
            <p:cNvPr id="109" name="Google Shape;109;p13"/>
            <p:cNvCxnSpPr/>
            <p:nvPr/>
          </p:nvCxnSpPr>
          <p:spPr>
            <a:xfrm>
              <a:off x="3152600" y="10082075"/>
              <a:ext cx="1580700" cy="0"/>
            </a:xfrm>
            <a:prstGeom prst="straightConnector1">
              <a:avLst/>
            </a:prstGeom>
            <a:noFill/>
            <a:ln cap="flat" cmpd="sng" w="9525">
              <a:solidFill>
                <a:srgbClr val="50555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10" name="Google Shape;110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532700" y="9695800"/>
              <a:ext cx="922199" cy="496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3"/>
          <p:cNvSpPr txBox="1"/>
          <p:nvPr/>
        </p:nvSpPr>
        <p:spPr>
          <a:xfrm>
            <a:off x="3150000" y="365419"/>
            <a:ext cx="404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JAMES </a:t>
            </a:r>
            <a:r>
              <a:rPr lang="uk" sz="2900">
                <a:solidFill>
                  <a:srgbClr val="505558"/>
                </a:solidFill>
                <a:latin typeface="Poppins Light"/>
                <a:ea typeface="Poppins Light"/>
                <a:cs typeface="Poppins Light"/>
                <a:sym typeface="Poppins Light"/>
              </a:rPr>
              <a:t>CARTER</a:t>
            </a:r>
            <a:endParaRPr sz="2900">
              <a:solidFill>
                <a:srgbClr val="505558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3150000" y="1041332"/>
            <a:ext cx="4048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OBJECTIVE</a:t>
            </a:r>
            <a:endParaRPr sz="15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3150000" y="1425684"/>
            <a:ext cx="4048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505558"/>
                </a:solidFill>
                <a:latin typeface="Poppins"/>
                <a:ea typeface="Poppins"/>
                <a:cs typeface="Poppins"/>
                <a:sym typeface="Poppins"/>
              </a:rPr>
              <a:t>To secure a rental property that aligns with my lifestyle and needs while demonstrating responsibility, financial stability, and a strong commitment to maintaining a positive landlord-tenant relationship.</a:t>
            </a:r>
            <a:endParaRPr sz="1000">
              <a:solidFill>
                <a:srgbClr val="5055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