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Lato"/>
      <p:regular r:id="rId6"/>
      <p:bold r:id="rId7"/>
      <p:italic r:id="rId8"/>
      <p:boldItalic r:id="rId9"/>
    </p:embeddedFont>
    <p:embeddedFont>
      <p:font typeface="Lato Light"/>
      <p:regular r:id="rId10"/>
      <p:bold r:id="rId11"/>
      <p:italic r:id="rId12"/>
      <p:boldItalic r:id="rId13"/>
    </p:embeddedFont>
    <p:embeddedFont>
      <p:font typeface="Lato Black"/>
      <p:bold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Light-bold.fntdata"/><Relationship Id="rId10" Type="http://schemas.openxmlformats.org/officeDocument/2006/relationships/font" Target="fonts/LatoLight-regular.fntdata"/><Relationship Id="rId13" Type="http://schemas.openxmlformats.org/officeDocument/2006/relationships/font" Target="fonts/LatoLight-boldItalic.fntdata"/><Relationship Id="rId12" Type="http://schemas.openxmlformats.org/officeDocument/2006/relationships/font" Target="fonts/Lato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ato-boldItalic.fntdata"/><Relationship Id="rId15" Type="http://schemas.openxmlformats.org/officeDocument/2006/relationships/font" Target="fonts/LatoBlack-boldItalic.fntdata"/><Relationship Id="rId14" Type="http://schemas.openxmlformats.org/officeDocument/2006/relationships/font" Target="fonts/LatoBlack-bold.fntdata"/><Relationship Id="rId5" Type="http://schemas.openxmlformats.org/officeDocument/2006/relationships/slide" Target="slides/slide1.xml"/><Relationship Id="rId6" Type="http://schemas.openxmlformats.org/officeDocument/2006/relationships/font" Target="fonts/Lato-regular.fntdata"/><Relationship Id="rId7" Type="http://schemas.openxmlformats.org/officeDocument/2006/relationships/font" Target="fonts/Lato-bold.fntdata"/><Relationship Id="rId8" Type="http://schemas.openxmlformats.org/officeDocument/2006/relationships/font" Target="fonts/La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39400" y="317025"/>
            <a:ext cx="7101900" cy="1060800"/>
          </a:xfrm>
          <a:prstGeom prst="roundRect">
            <a:avLst>
              <a:gd fmla="val 16667" name="adj"/>
            </a:avLst>
          </a:prstGeom>
          <a:solidFill>
            <a:srgbClr val="E2EF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 title="Фон.png"/>
          <p:cNvPicPr preferRelativeResize="0"/>
          <p:nvPr/>
        </p:nvPicPr>
        <p:blipFill rotWithShape="1">
          <a:blip r:embed="rId3">
            <a:alphaModFix/>
          </a:blip>
          <a:srcRect b="31262" l="20421" r="24533" t="4358"/>
          <a:stretch/>
        </p:blipFill>
        <p:spPr>
          <a:xfrm>
            <a:off x="360000" y="452400"/>
            <a:ext cx="1800000" cy="2105400"/>
          </a:xfrm>
          <a:prstGeom prst="roundRect">
            <a:avLst>
              <a:gd fmla="val 7074" name="adj"/>
            </a:avLst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>
            <a:off x="364675" y="2972159"/>
            <a:ext cx="6838500" cy="0"/>
          </a:xfrm>
          <a:prstGeom prst="straightConnector1">
            <a:avLst/>
          </a:prstGeom>
          <a:noFill/>
          <a:ln cap="flat" cmpd="sng" w="19050">
            <a:solidFill>
              <a:srgbClr val="E2EFF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Google Shape;57;p13"/>
          <p:cNvSpPr txBox="1"/>
          <p:nvPr/>
        </p:nvSpPr>
        <p:spPr>
          <a:xfrm>
            <a:off x="2500941" y="552002"/>
            <a:ext cx="402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EMILY PARKER, RN</a:t>
            </a:r>
            <a:endParaRPr b="1" sz="2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500941" y="925768"/>
            <a:ext cx="4021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600">
                <a:solidFill>
                  <a:srgbClr val="0C0703"/>
                </a:solidFill>
                <a:latin typeface="Lato Light"/>
                <a:ea typeface="Lato Light"/>
                <a:cs typeface="Lato Light"/>
                <a:sym typeface="Lato Light"/>
              </a:rPr>
              <a:t>Registered Nurse</a:t>
            </a:r>
            <a:endParaRPr i="1" sz="1600">
              <a:solidFill>
                <a:srgbClr val="0C070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500952" y="1503775"/>
            <a:ext cx="46992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I am a licensed and compassionate registered nurse with over 10 years of clinical experience across hospital and outpatient settings. My approach focuses on delivering patient-centered care with empathy and precision. I have a strong foundation in critical care, emergency response, and chronic illness management. Known for my collaborative spirit, I thrive in fast-paced environments while maintaining patient safety and dignity as top priorities.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517223" y="3274029"/>
            <a:ext cx="4021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WORK EXPERIENCE</a:t>
            </a:r>
            <a:endParaRPr b="1" sz="13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517225" y="3754350"/>
            <a:ext cx="2548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C0703"/>
                </a:solidFill>
                <a:latin typeface="Lato Black"/>
                <a:ea typeface="Lato Black"/>
                <a:cs typeface="Lato Black"/>
                <a:sym typeface="Lato Black"/>
              </a:rPr>
              <a:t>Senior Registered Nurse</a:t>
            </a:r>
            <a:endParaRPr sz="1000">
              <a:solidFill>
                <a:srgbClr val="0C070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399999" y="3754348"/>
            <a:ext cx="1800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000">
                <a:solidFill>
                  <a:srgbClr val="0C0703"/>
                </a:solidFill>
                <a:latin typeface="Lato Light"/>
                <a:ea typeface="Lato Light"/>
                <a:cs typeface="Lato Light"/>
                <a:sym typeface="Lato Light"/>
              </a:rPr>
              <a:t>2018 – Present</a:t>
            </a:r>
            <a:endParaRPr i="1" sz="1000">
              <a:solidFill>
                <a:srgbClr val="0C070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517225" y="3957875"/>
            <a:ext cx="2548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Manchester Royal Infirmary, Manchester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359999" y="3274025"/>
            <a:ext cx="1800000" cy="1407600"/>
            <a:chOff x="359999" y="3274025"/>
            <a:chExt cx="1800000" cy="1407600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359999" y="3274025"/>
              <a:ext cx="1800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3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CONTACT</a:t>
              </a:r>
              <a:endParaRPr b="1" sz="13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359999" y="3754348"/>
              <a:ext cx="180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+44-7896-321654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359999" y="4141037"/>
              <a:ext cx="180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emily.parker@mail.ltd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359999" y="4527725"/>
              <a:ext cx="180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Manchester, UK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359999" y="5187143"/>
            <a:ext cx="1800000" cy="1221012"/>
            <a:chOff x="359999" y="3274025"/>
            <a:chExt cx="1800000" cy="1221012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359999" y="3274025"/>
              <a:ext cx="1800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3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EDUCATION</a:t>
              </a:r>
              <a:endParaRPr b="1" sz="13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359999" y="3754348"/>
              <a:ext cx="18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Bachelor of Science in </a:t>
              </a:r>
              <a:endParaRPr b="1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Nursing </a:t>
              </a: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(BSN)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359999" y="4141037"/>
              <a:ext cx="18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University of Birmingham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2007 – 2011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359999" y="6897386"/>
            <a:ext cx="1800000" cy="1221012"/>
            <a:chOff x="359999" y="3274025"/>
            <a:chExt cx="1800000" cy="1221012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359999" y="3274025"/>
              <a:ext cx="1800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3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CERTIFICATIONS</a:t>
              </a:r>
              <a:endParaRPr b="1" sz="13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359999" y="3754348"/>
              <a:ext cx="18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Registered Nurse License 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– UK NMC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359999" y="4141037"/>
              <a:ext cx="180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Basic Life Support (BLS) – 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valid until 2026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359999" y="8607629"/>
            <a:ext cx="1800000" cy="1642864"/>
            <a:chOff x="359999" y="3274025"/>
            <a:chExt cx="1800000" cy="1642864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359999" y="3274025"/>
              <a:ext cx="1800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3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RELEVANT SKILLS</a:t>
              </a:r>
              <a:endParaRPr b="1" sz="13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359999" y="3762489"/>
              <a:ext cx="1800000" cy="11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Mental Health Support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Wound Care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Infection Control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Intravenous Therapy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Patient Education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C0703"/>
                  </a:solidFill>
                  <a:latin typeface="Lato"/>
                  <a:ea typeface="Lato"/>
                  <a:cs typeface="Lato"/>
                  <a:sym typeface="Lato"/>
                </a:rPr>
                <a:t>Symptom Management</a:t>
              </a:r>
              <a:endParaRPr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0" name="Google Shape;80;p13"/>
          <p:cNvSpPr txBox="1"/>
          <p:nvPr/>
        </p:nvSpPr>
        <p:spPr>
          <a:xfrm>
            <a:off x="2757875" y="4332375"/>
            <a:ext cx="444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Manage acute care for patients in medical-surgical units and high-dependency wards.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Mentor staff and coordinate shifts for teams of up to 12.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Monitor, administer medications, and assist in patient recovery plans.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Provide emotional support and clear communication.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2517226" y="5488400"/>
            <a:ext cx="3003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C0703"/>
                </a:solidFill>
                <a:latin typeface="Lato Black"/>
                <a:ea typeface="Lato Black"/>
                <a:cs typeface="Lato Black"/>
                <a:sym typeface="Lato Black"/>
              </a:rPr>
              <a:t>Staff Nurse – Emergency Department  </a:t>
            </a:r>
            <a:endParaRPr sz="1000">
              <a:solidFill>
                <a:srgbClr val="0C070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5399999" y="5488398"/>
            <a:ext cx="1800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000">
                <a:solidFill>
                  <a:srgbClr val="0C0703"/>
                </a:solidFill>
                <a:latin typeface="Lato Light"/>
                <a:ea typeface="Lato Light"/>
                <a:cs typeface="Lato Light"/>
                <a:sym typeface="Lato Light"/>
              </a:rPr>
              <a:t>2013 – 2018</a:t>
            </a:r>
            <a:endParaRPr i="1" sz="1000">
              <a:solidFill>
                <a:srgbClr val="0C070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517225" y="5691925"/>
            <a:ext cx="2548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St. George’s Hospital, London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2757875" y="6066425"/>
            <a:ext cx="4442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Responded to high-priority emergencies, stabilizing patients and initiating life-saving treatment.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Participated in mass casualty drills and real-life critical incidents.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Maintained accurate documentation in high-pressure settings.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517226" y="7022350"/>
            <a:ext cx="3003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C0703"/>
                </a:solidFill>
                <a:latin typeface="Lato Black"/>
                <a:ea typeface="Lato Black"/>
                <a:cs typeface="Lato Black"/>
                <a:sym typeface="Lato Black"/>
              </a:rPr>
              <a:t>Nursing Intern </a:t>
            </a:r>
            <a:endParaRPr sz="1000">
              <a:solidFill>
                <a:srgbClr val="0C070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399999" y="7022348"/>
            <a:ext cx="1800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000">
                <a:solidFill>
                  <a:srgbClr val="0C0703"/>
                </a:solidFill>
                <a:latin typeface="Lato Light"/>
                <a:ea typeface="Lato Light"/>
                <a:cs typeface="Lato Light"/>
                <a:sym typeface="Lato Light"/>
              </a:rPr>
              <a:t>2010 – 2011</a:t>
            </a:r>
            <a:endParaRPr i="1" sz="1000">
              <a:solidFill>
                <a:srgbClr val="0C070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517225" y="7225875"/>
            <a:ext cx="2548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Queen Elizabeth Hospital, Birmingham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57875" y="7570422"/>
            <a:ext cx="444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Gained hands-on training in general medicine and postoperative care.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Worked closely with senior nurses to understand proper protocols and 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            safety procedures.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Maintained high standards in hygiene and charting.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Maintained accurate documentation in high-pressure settings.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517226" y="8726450"/>
            <a:ext cx="3003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C0703"/>
                </a:solidFill>
                <a:latin typeface="Lato Black"/>
                <a:ea typeface="Lato Black"/>
                <a:cs typeface="Lato Black"/>
                <a:sym typeface="Lato Black"/>
              </a:rPr>
              <a:t>Volunteer Nurse Assistant</a:t>
            </a:r>
            <a:endParaRPr sz="1000">
              <a:solidFill>
                <a:srgbClr val="0C070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399999" y="8726448"/>
            <a:ext cx="1800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000">
                <a:solidFill>
                  <a:srgbClr val="0C0703"/>
                </a:solidFill>
                <a:latin typeface="Lato Light"/>
                <a:ea typeface="Lato Light"/>
                <a:cs typeface="Lato Light"/>
                <a:sym typeface="Lato Light"/>
              </a:rPr>
              <a:t>2006 – 2010</a:t>
            </a:r>
            <a:endParaRPr i="1" sz="1000">
              <a:solidFill>
                <a:srgbClr val="0C070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517225" y="8929975"/>
            <a:ext cx="2548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Age UK Community Clinic, </a:t>
            </a: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Birmingham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757875" y="9274522"/>
            <a:ext cx="444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Supported elderly patients in community health routine check-ups.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Assisted with scheduling, record-keeping, and health campaigns.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Hands-on experience in general, orthopedic, and postoperative care.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9DB2"/>
              </a:buClr>
              <a:buSzPts val="1000"/>
              <a:buFont typeface="Lato"/>
              <a:buChar char="●"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Worked closely with senior nurses to understand proper protocols and 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C0703"/>
                </a:solidFill>
                <a:latin typeface="Lato"/>
                <a:ea typeface="Lato"/>
                <a:cs typeface="Lato"/>
                <a:sym typeface="Lato"/>
              </a:rPr>
              <a:t>           safety procedures.</a:t>
            </a:r>
            <a:endParaRPr sz="1000">
              <a:solidFill>
                <a:srgbClr val="0C070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