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Kalnia"/>
      <p:regular r:id="rId7"/>
      <p:bold r:id="rId8"/>
    </p:embeddedFont>
    <p:embeddedFont>
      <p:font typeface="Dancing Script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DancingScript-bold.fntdata"/><Relationship Id="rId9" Type="http://schemas.openxmlformats.org/officeDocument/2006/relationships/font" Target="fonts/DancingScrip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Kalnia-regular.fntdata"/><Relationship Id="rId8" Type="http://schemas.openxmlformats.org/officeDocument/2006/relationships/font" Target="fonts/Kalni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5862" y="-7"/>
            <a:ext cx="7571604" cy="10692016"/>
            <a:chOff x="-5862" y="-7"/>
            <a:chExt cx="7571604" cy="10692016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0692000"/>
            </a:xfrm>
            <a:prstGeom prst="rect">
              <a:avLst/>
            </a:prstGeom>
            <a:solidFill>
              <a:srgbClr val="CC222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-1" y="4630625"/>
              <a:ext cx="7560003" cy="6061384"/>
              <a:chOff x="82124" y="4630625"/>
              <a:chExt cx="7560003" cy="6061384"/>
            </a:xfrm>
          </p:grpSpPr>
          <p:pic>
            <p:nvPicPr>
              <p:cNvPr id="57" name="Google Shape;57;p13"/>
              <p:cNvPicPr preferRelativeResize="0"/>
              <p:nvPr/>
            </p:nvPicPr>
            <p:blipFill rotWithShape="1">
              <a:blip r:embed="rId3">
                <a:alphaModFix/>
              </a:blip>
              <a:srcRect b="490" l="806" r="797" t="38140"/>
              <a:stretch/>
            </p:blipFill>
            <p:spPr>
              <a:xfrm>
                <a:off x="82125" y="4630625"/>
                <a:ext cx="7560000" cy="606137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8" name="Google Shape;58;p13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82124" y="9045641"/>
                <a:ext cx="7560003" cy="164636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59" name="Google Shape;59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0" y="1349387"/>
              <a:ext cx="7560000" cy="79932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-5862" y="3600025"/>
              <a:ext cx="568775" cy="1277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7092067" y="4814273"/>
              <a:ext cx="473675" cy="1067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Google Shape;62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" y="855606"/>
              <a:ext cx="7559999" cy="898078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3" name="Google Shape;63;p13"/>
            <p:cNvGrpSpPr/>
            <p:nvPr/>
          </p:nvGrpSpPr>
          <p:grpSpPr>
            <a:xfrm>
              <a:off x="25" y="-7"/>
              <a:ext cx="7560003" cy="3706849"/>
              <a:chOff x="25" y="-7"/>
              <a:chExt cx="7560003" cy="3706849"/>
            </a:xfrm>
          </p:grpSpPr>
          <p:pic>
            <p:nvPicPr>
              <p:cNvPr id="64" name="Google Shape;64;p13"/>
              <p:cNvPicPr preferRelativeResize="0"/>
              <p:nvPr/>
            </p:nvPicPr>
            <p:blipFill rotWithShape="1">
              <a:blip r:embed="rId3">
                <a:alphaModFix/>
              </a:blip>
              <a:srcRect b="61861" l="0" r="0" t="0"/>
              <a:stretch/>
            </p:blipFill>
            <p:spPr>
              <a:xfrm>
                <a:off x="25" y="-7"/>
                <a:ext cx="7560000" cy="370684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5" name="Google Shape;65;p13"/>
              <p:cNvPicPr preferRelativeResize="0"/>
              <p:nvPr/>
            </p:nvPicPr>
            <p:blipFill>
              <a:blip r:embed="rId9">
                <a:alphaModFix/>
              </a:blip>
              <a:stretch>
                <a:fillRect/>
              </a:stretch>
            </p:blipFill>
            <p:spPr>
              <a:xfrm>
                <a:off x="25" y="9"/>
                <a:ext cx="7560003" cy="286453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66" name="Google Shape;66;p13"/>
          <p:cNvGrpSpPr/>
          <p:nvPr/>
        </p:nvGrpSpPr>
        <p:grpSpPr>
          <a:xfrm>
            <a:off x="734275" y="2171572"/>
            <a:ext cx="6091500" cy="6323594"/>
            <a:chOff x="734275" y="2171572"/>
            <a:chExt cx="6091500" cy="6323594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1793250" y="2171572"/>
              <a:ext cx="3973500" cy="3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45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Join us for a</a:t>
              </a:r>
              <a:endParaRPr sz="245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grpSp>
          <p:nvGrpSpPr>
            <p:cNvPr id="68" name="Google Shape;68;p13"/>
            <p:cNvGrpSpPr/>
            <p:nvPr/>
          </p:nvGrpSpPr>
          <p:grpSpPr>
            <a:xfrm>
              <a:off x="734275" y="2512100"/>
              <a:ext cx="6091500" cy="2975375"/>
              <a:chOff x="734275" y="2512100"/>
              <a:chExt cx="6091500" cy="2975375"/>
            </a:xfrm>
          </p:grpSpPr>
          <p:sp>
            <p:nvSpPr>
              <p:cNvPr id="69" name="Google Shape;69;p13"/>
              <p:cNvSpPr txBox="1"/>
              <p:nvPr/>
            </p:nvSpPr>
            <p:spPr>
              <a:xfrm>
                <a:off x="734275" y="2512100"/>
                <a:ext cx="6091500" cy="178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600">
                    <a:solidFill>
                      <a:schemeClr val="lt1"/>
                    </a:solidFill>
                    <a:latin typeface="Dancing Script"/>
                    <a:ea typeface="Dancing Script"/>
                    <a:cs typeface="Dancing Script"/>
                    <a:sym typeface="Dancing Script"/>
                  </a:rPr>
                  <a:t>Christmas</a:t>
                </a:r>
                <a:endParaRPr sz="11600">
                  <a:solidFill>
                    <a:schemeClr val="lt1"/>
                  </a:solidFill>
                  <a:latin typeface="Dancing Script"/>
                  <a:ea typeface="Dancing Script"/>
                  <a:cs typeface="Dancing Script"/>
                  <a:sym typeface="Dancing Script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966600" y="3701875"/>
                <a:ext cx="5626800" cy="178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600">
                    <a:solidFill>
                      <a:schemeClr val="lt1"/>
                    </a:solidFill>
                    <a:latin typeface="Dancing Script"/>
                    <a:ea typeface="Dancing Script"/>
                    <a:cs typeface="Dancing Script"/>
                    <a:sym typeface="Dancing Script"/>
                  </a:rPr>
                  <a:t>Party</a:t>
                </a:r>
                <a:endParaRPr sz="11600">
                  <a:solidFill>
                    <a:schemeClr val="lt1"/>
                  </a:solidFill>
                  <a:latin typeface="Dancing Script"/>
                  <a:ea typeface="Dancing Script"/>
                  <a:cs typeface="Dancing Script"/>
                  <a:sym typeface="Dancing Script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1793250" y="6013339"/>
              <a:ext cx="3973500" cy="945717"/>
              <a:chOff x="1793250" y="6013339"/>
              <a:chExt cx="3973500" cy="945717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1793250" y="6013339"/>
                <a:ext cx="3973500" cy="46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050">
                    <a:solidFill>
                      <a:schemeClr val="lt1"/>
                    </a:solidFill>
                    <a:latin typeface="Kalnia"/>
                    <a:ea typeface="Kalnia"/>
                    <a:cs typeface="Kalnia"/>
                    <a:sym typeface="Kalnia"/>
                  </a:rPr>
                  <a:t>7:30 PM</a:t>
                </a:r>
                <a:endParaRPr sz="305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1793250" y="6489556"/>
                <a:ext cx="3973500" cy="46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050">
                    <a:solidFill>
                      <a:schemeClr val="lt1"/>
                    </a:solidFill>
                    <a:latin typeface="Kalnia"/>
                    <a:ea typeface="Kalnia"/>
                    <a:cs typeface="Kalnia"/>
                    <a:sym typeface="Kalnia"/>
                  </a:rPr>
                  <a:t>December 20th</a:t>
                </a:r>
                <a:endParaRPr sz="305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sp>
          <p:nvSpPr>
            <p:cNvPr id="74" name="Google Shape;74;p13"/>
            <p:cNvSpPr txBox="1"/>
            <p:nvPr/>
          </p:nvSpPr>
          <p:spPr>
            <a:xfrm>
              <a:off x="1793250" y="7262189"/>
              <a:ext cx="3973500" cy="2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5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25 Dream Street, Houston, 77002</a:t>
              </a:r>
              <a:endParaRPr sz="165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966600" y="8017867"/>
              <a:ext cx="56268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chemeClr val="lt1"/>
                  </a:solidFill>
                  <a:latin typeface="Dancing Script"/>
                  <a:ea typeface="Dancing Script"/>
                  <a:cs typeface="Dancing Script"/>
                  <a:sym typeface="Dancing Script"/>
                </a:rPr>
                <a:t>We Can't Wait To See You</a:t>
              </a:r>
              <a:r>
                <a:rPr lang="uk" sz="3100">
                  <a:solidFill>
                    <a:schemeClr val="lt1"/>
                  </a:solidFill>
                  <a:latin typeface="Dancing Script"/>
                  <a:ea typeface="Dancing Script"/>
                  <a:cs typeface="Dancing Script"/>
                  <a:sym typeface="Dancing Script"/>
                </a:rPr>
                <a:t>!</a:t>
              </a:r>
              <a:endParaRPr sz="3100">
                <a:solidFill>
                  <a:schemeClr val="lt1"/>
                </a:solidFill>
                <a:latin typeface="Dancing Script"/>
                <a:ea typeface="Dancing Script"/>
                <a:cs typeface="Dancing Script"/>
                <a:sym typeface="Dancing Scrip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