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Quicksand"/>
      <p:regular r:id="rId6"/>
      <p:bold r:id="rId7"/>
    </p:embeddedFont>
    <p:embeddedFont>
      <p:font typeface="Quicksand SemiBold"/>
      <p:regular r:id="rId8"/>
      <p:bold r:id="rId9"/>
    </p:embeddedFont>
    <p:embeddedFont>
      <p:font typeface="Quicksand Medium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QuicksandMedium-bold.fntdata"/><Relationship Id="rId10" Type="http://schemas.openxmlformats.org/officeDocument/2006/relationships/font" Target="fonts/QuicksandMedium-regular.fntdata"/><Relationship Id="rId9" Type="http://schemas.openxmlformats.org/officeDocument/2006/relationships/font" Target="fonts/QuicksandSemiBold-bold.fntdata"/><Relationship Id="rId5" Type="http://schemas.openxmlformats.org/officeDocument/2006/relationships/slide" Target="slides/slide1.xml"/><Relationship Id="rId6" Type="http://schemas.openxmlformats.org/officeDocument/2006/relationships/font" Target="fonts/Quicksand-regular.fntdata"/><Relationship Id="rId7" Type="http://schemas.openxmlformats.org/officeDocument/2006/relationships/font" Target="fonts/Quicksand-bold.fntdata"/><Relationship Id="rId8" Type="http://schemas.openxmlformats.org/officeDocument/2006/relationships/font" Target="fonts/Quicksand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96000" y="1539675"/>
            <a:ext cx="4491900" cy="3429000"/>
          </a:xfrm>
          <a:prstGeom prst="roundRect">
            <a:avLst>
              <a:gd fmla="val 5837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SemiBold"/>
                <a:ea typeface="Quicksand SemiBold"/>
                <a:cs typeface="Quicksand SemiBold"/>
                <a:sym typeface="Quicksand SemiBold"/>
              </a:rPr>
              <a:t>PHOTO</a:t>
            </a:r>
            <a:endParaRPr sz="12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112438" y="8093363"/>
            <a:ext cx="1989875" cy="2099075"/>
            <a:chOff x="5117525" y="8091325"/>
            <a:chExt cx="1989875" cy="2099075"/>
          </a:xfrm>
        </p:grpSpPr>
        <p:sp>
          <p:nvSpPr>
            <p:cNvPr id="56" name="Google Shape;56;p13"/>
            <p:cNvSpPr/>
            <p:nvPr/>
          </p:nvSpPr>
          <p:spPr>
            <a:xfrm>
              <a:off x="5117525" y="8091325"/>
              <a:ext cx="98100" cy="98100"/>
            </a:xfrm>
            <a:prstGeom prst="ellipse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7009300" y="8091325"/>
              <a:ext cx="98100" cy="98100"/>
            </a:xfrm>
            <a:prstGeom prst="ellipse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5117525" y="10092300"/>
              <a:ext cx="98100" cy="98100"/>
            </a:xfrm>
            <a:prstGeom prst="ellipse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7009300" y="10092300"/>
              <a:ext cx="98100" cy="98100"/>
            </a:xfrm>
            <a:prstGeom prst="ellipse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13"/>
          <p:cNvSpPr/>
          <p:nvPr/>
        </p:nvSpPr>
        <p:spPr>
          <a:xfrm>
            <a:off x="404600" y="992950"/>
            <a:ext cx="6759300" cy="3204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Medium"/>
                <a:ea typeface="Quicksand Medium"/>
                <a:cs typeface="Quicksand Medium"/>
                <a:sym typeface="Quicksand Medium"/>
              </a:rPr>
              <a:t>SERVES:</a:t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72600" y="992875"/>
            <a:ext cx="2385600" cy="320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Medium"/>
                <a:ea typeface="Quicksand Medium"/>
                <a:cs typeface="Quicksand Medium"/>
                <a:sym typeface="Quicksand Medium"/>
              </a:rPr>
              <a:t>PREP TIME:</a:t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4958200" y="992875"/>
            <a:ext cx="2149200" cy="3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Medium"/>
                <a:ea typeface="Quicksand Medium"/>
                <a:cs typeface="Quicksand Medium"/>
                <a:sym typeface="Quicksand Medium"/>
              </a:rPr>
              <a:t>COOK TIME:</a:t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056725" y="446075"/>
            <a:ext cx="5107200" cy="3204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369872" y="446225"/>
            <a:ext cx="1686900" cy="3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RECIPE</a:t>
            </a:r>
            <a:endParaRPr sz="3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5050775" y="1539675"/>
            <a:ext cx="2113200" cy="6311400"/>
          </a:xfrm>
          <a:prstGeom prst="roundRect">
            <a:avLst>
              <a:gd fmla="val 5837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SemiBold"/>
                <a:ea typeface="Quicksand SemiBold"/>
                <a:cs typeface="Quicksand SemiBold"/>
                <a:sym typeface="Quicksand SemiBold"/>
              </a:rPr>
              <a:t>INGREDIENTS</a:t>
            </a:r>
            <a:endParaRPr sz="12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grpSp>
        <p:nvGrpSpPr>
          <p:cNvPr id="66" name="Google Shape;66;p13"/>
          <p:cNvGrpSpPr/>
          <p:nvPr/>
        </p:nvGrpSpPr>
        <p:grpSpPr>
          <a:xfrm>
            <a:off x="5192825" y="1950525"/>
            <a:ext cx="1829100" cy="5662909"/>
            <a:chOff x="5192825" y="1950525"/>
            <a:chExt cx="1829100" cy="5662909"/>
          </a:xfrm>
        </p:grpSpPr>
        <p:cxnSp>
          <p:nvCxnSpPr>
            <p:cNvPr id="67" name="Google Shape;67;p13"/>
            <p:cNvCxnSpPr/>
            <p:nvPr/>
          </p:nvCxnSpPr>
          <p:spPr>
            <a:xfrm>
              <a:off x="5192825" y="1950525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5192825" y="2196738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5192825" y="2442952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5192825" y="2689165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5192825" y="2935379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5192825" y="3181592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5192825" y="3427806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5192825" y="3674019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5192825" y="3920232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5192825" y="4166446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5192825" y="4412659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5192825" y="4658873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5192825" y="4905086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5192825" y="5151299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5192825" y="5397513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5192825" y="5643726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5192825" y="5889940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5192825" y="6136153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>
              <a:off x="5192825" y="6382367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>
              <a:off x="5192825" y="6628580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>
              <a:off x="5192825" y="6874793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5192825" y="7121007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5192825" y="7367220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5192825" y="7613434"/>
              <a:ext cx="1829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1" name="Google Shape;91;p13"/>
          <p:cNvGrpSpPr/>
          <p:nvPr/>
        </p:nvGrpSpPr>
        <p:grpSpPr>
          <a:xfrm>
            <a:off x="404600" y="5136775"/>
            <a:ext cx="4491900" cy="5132400"/>
            <a:chOff x="404600" y="5136775"/>
            <a:chExt cx="4491900" cy="5132400"/>
          </a:xfrm>
        </p:grpSpPr>
        <p:sp>
          <p:nvSpPr>
            <p:cNvPr id="92" name="Google Shape;92;p13"/>
            <p:cNvSpPr/>
            <p:nvPr/>
          </p:nvSpPr>
          <p:spPr>
            <a:xfrm>
              <a:off x="404600" y="5136775"/>
              <a:ext cx="4491900" cy="5132400"/>
            </a:xfrm>
            <a:prstGeom prst="roundRect">
              <a:avLst>
                <a:gd fmla="val 3510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Quicksand SemiBold"/>
                  <a:ea typeface="Quicksand SemiBold"/>
                  <a:cs typeface="Quicksand SemiBold"/>
                  <a:sym typeface="Quicksand SemiBold"/>
                </a:rPr>
                <a:t>DIRECTIONS</a:t>
              </a:r>
              <a:endParaRPr sz="1200"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grpSp>
          <p:nvGrpSpPr>
            <p:cNvPr id="93" name="Google Shape;93;p13"/>
            <p:cNvGrpSpPr/>
            <p:nvPr/>
          </p:nvGrpSpPr>
          <p:grpSpPr>
            <a:xfrm>
              <a:off x="570045" y="5547621"/>
              <a:ext cx="4160288" cy="4431842"/>
              <a:chOff x="5192825" y="1950525"/>
              <a:chExt cx="1829100" cy="4431842"/>
            </a:xfrm>
          </p:grpSpPr>
          <p:cxnSp>
            <p:nvCxnSpPr>
              <p:cNvPr id="94" name="Google Shape;94;p13"/>
              <p:cNvCxnSpPr/>
              <p:nvPr/>
            </p:nvCxnSpPr>
            <p:spPr>
              <a:xfrm>
                <a:off x="5192825" y="1950525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5" name="Google Shape;95;p13"/>
              <p:cNvCxnSpPr/>
              <p:nvPr/>
            </p:nvCxnSpPr>
            <p:spPr>
              <a:xfrm>
                <a:off x="5192825" y="2196738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6" name="Google Shape;96;p13"/>
              <p:cNvCxnSpPr/>
              <p:nvPr/>
            </p:nvCxnSpPr>
            <p:spPr>
              <a:xfrm>
                <a:off x="5192825" y="2442952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3"/>
              <p:cNvCxnSpPr/>
              <p:nvPr/>
            </p:nvCxnSpPr>
            <p:spPr>
              <a:xfrm>
                <a:off x="5192825" y="2689165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13"/>
              <p:cNvCxnSpPr/>
              <p:nvPr/>
            </p:nvCxnSpPr>
            <p:spPr>
              <a:xfrm>
                <a:off x="5192825" y="2935379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" name="Google Shape;99;p13"/>
              <p:cNvCxnSpPr/>
              <p:nvPr/>
            </p:nvCxnSpPr>
            <p:spPr>
              <a:xfrm>
                <a:off x="5192825" y="3181592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0" name="Google Shape;100;p13"/>
              <p:cNvCxnSpPr/>
              <p:nvPr/>
            </p:nvCxnSpPr>
            <p:spPr>
              <a:xfrm>
                <a:off x="5192825" y="3427806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1" name="Google Shape;101;p13"/>
              <p:cNvCxnSpPr/>
              <p:nvPr/>
            </p:nvCxnSpPr>
            <p:spPr>
              <a:xfrm>
                <a:off x="5192825" y="3674019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2" name="Google Shape;102;p13"/>
              <p:cNvCxnSpPr/>
              <p:nvPr/>
            </p:nvCxnSpPr>
            <p:spPr>
              <a:xfrm>
                <a:off x="5192825" y="3920232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3" name="Google Shape;103;p13"/>
              <p:cNvCxnSpPr/>
              <p:nvPr/>
            </p:nvCxnSpPr>
            <p:spPr>
              <a:xfrm>
                <a:off x="5192825" y="4166446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4" name="Google Shape;104;p13"/>
              <p:cNvCxnSpPr/>
              <p:nvPr/>
            </p:nvCxnSpPr>
            <p:spPr>
              <a:xfrm>
                <a:off x="5192825" y="4412659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5" name="Google Shape;105;p13"/>
              <p:cNvCxnSpPr/>
              <p:nvPr/>
            </p:nvCxnSpPr>
            <p:spPr>
              <a:xfrm>
                <a:off x="5192825" y="4658873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6" name="Google Shape;106;p13"/>
              <p:cNvCxnSpPr/>
              <p:nvPr/>
            </p:nvCxnSpPr>
            <p:spPr>
              <a:xfrm>
                <a:off x="5192825" y="4905086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7" name="Google Shape;107;p13"/>
              <p:cNvCxnSpPr/>
              <p:nvPr/>
            </p:nvCxnSpPr>
            <p:spPr>
              <a:xfrm>
                <a:off x="5192825" y="5151299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8" name="Google Shape;108;p13"/>
              <p:cNvCxnSpPr/>
              <p:nvPr/>
            </p:nvCxnSpPr>
            <p:spPr>
              <a:xfrm>
                <a:off x="5192825" y="5397513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9" name="Google Shape;109;p13"/>
              <p:cNvCxnSpPr/>
              <p:nvPr/>
            </p:nvCxnSpPr>
            <p:spPr>
              <a:xfrm>
                <a:off x="5192825" y="5643726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0" name="Google Shape;110;p13"/>
              <p:cNvCxnSpPr/>
              <p:nvPr/>
            </p:nvCxnSpPr>
            <p:spPr>
              <a:xfrm>
                <a:off x="5192825" y="5889940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1" name="Google Shape;111;p13"/>
              <p:cNvCxnSpPr/>
              <p:nvPr/>
            </p:nvCxnSpPr>
            <p:spPr>
              <a:xfrm>
                <a:off x="5192825" y="6136153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2" name="Google Shape;112;p13"/>
              <p:cNvCxnSpPr/>
              <p:nvPr/>
            </p:nvCxnSpPr>
            <p:spPr>
              <a:xfrm>
                <a:off x="5192825" y="6382367"/>
                <a:ext cx="182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13" name="Google Shape;113;p13"/>
          <p:cNvSpPr/>
          <p:nvPr/>
        </p:nvSpPr>
        <p:spPr>
          <a:xfrm>
            <a:off x="5050775" y="8016700"/>
            <a:ext cx="2113200" cy="2252400"/>
          </a:xfrm>
          <a:prstGeom prst="roundRect">
            <a:avLst>
              <a:gd fmla="val 351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SemiBold"/>
                <a:ea typeface="Quicksand SemiBold"/>
                <a:cs typeface="Quicksand SemiBold"/>
                <a:sym typeface="Quicksand SemiBold"/>
              </a:rPr>
              <a:t>NOTES</a:t>
            </a:r>
            <a:endParaRPr sz="1200"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