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Rubik Medium"/>
      <p:regular r:id="rId8"/>
      <p:bold r:id="rId9"/>
      <p:italic r:id="rId10"/>
      <p:boldItalic r:id="rId11"/>
    </p:embeddedFont>
    <p:embeddedFont>
      <p:font typeface="Poppins"/>
      <p:regular r:id="rId12"/>
      <p:bold r:id="rId13"/>
      <p:italic r:id="rId14"/>
      <p:boldItalic r:id="rId15"/>
    </p:embeddedFont>
    <p:embeddedFont>
      <p:font typeface="Poppins Medium"/>
      <p:regular r:id="rId16"/>
      <p:bold r:id="rId17"/>
      <p:italic r:id="rId18"/>
      <p:boldItalic r:id="rId19"/>
    </p:embeddedFont>
    <p:embeddedFont>
      <p:font typeface="Rubik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9AA0A6"/>
          </p15:clr>
        </p15:guide>
        <p15:guide id="2" pos="21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  <p:guide pos="21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regular.fntdata"/><Relationship Id="rId22" Type="http://schemas.openxmlformats.org/officeDocument/2006/relationships/font" Target="fonts/Rubik-italic.fntdata"/><Relationship Id="rId21" Type="http://schemas.openxmlformats.org/officeDocument/2006/relationships/font" Target="fonts/Rubik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Rubi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bold.fntdata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7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RubikMedium-regular.fntdata"/><Relationship Id="rId11" Type="http://schemas.openxmlformats.org/officeDocument/2006/relationships/font" Target="fonts/RubikMedium-boldItalic.fntdata"/><Relationship Id="rId10" Type="http://schemas.openxmlformats.org/officeDocument/2006/relationships/font" Target="fonts/RubikMedium-italic.fntdata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Medium-bold.fntdata"/><Relationship Id="rId16" Type="http://schemas.openxmlformats.org/officeDocument/2006/relationships/font" Target="fonts/PoppinsMedium-regular.fntdata"/><Relationship Id="rId19" Type="http://schemas.openxmlformats.org/officeDocument/2006/relationships/font" Target="fonts/PoppinsMedium-boldItalic.fntdata"/><Relationship Id="rId18" Type="http://schemas.openxmlformats.org/officeDocument/2006/relationships/font" Target="fonts/Poppi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ac057c88f_0_4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ac057c88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30084" r="30084" t="0"/>
          <a:stretch/>
        </p:blipFill>
        <p:spPr>
          <a:xfrm>
            <a:off x="0" y="0"/>
            <a:ext cx="7560000" cy="10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19222A">
              <a:alpha val="852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50000" y="-75"/>
            <a:ext cx="2790000" cy="10692000"/>
          </a:xfrm>
          <a:prstGeom prst="rect">
            <a:avLst/>
          </a:prstGeom>
          <a:gradFill>
            <a:gsLst>
              <a:gs pos="0">
                <a:srgbClr val="34AA48">
                  <a:alpha val="73725"/>
                </a:srgbClr>
              </a:gs>
              <a:gs pos="50000">
                <a:srgbClr val="2DB08A">
                  <a:alpha val="81960"/>
                </a:srgbClr>
              </a:gs>
              <a:gs pos="100000">
                <a:srgbClr val="1891B3">
                  <a:alpha val="79607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5970"/>
          <a:stretch/>
        </p:blipFill>
        <p:spPr>
          <a:xfrm>
            <a:off x="450000" y="-75"/>
            <a:ext cx="2789998" cy="39600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3420000" y="0"/>
            <a:ext cx="3600000" cy="10692000"/>
          </a:xfrm>
          <a:prstGeom prst="rect">
            <a:avLst/>
          </a:prstGeom>
          <a:gradFill>
            <a:gsLst>
              <a:gs pos="0">
                <a:srgbClr val="34AA48">
                  <a:alpha val="73725"/>
                </a:srgbClr>
              </a:gs>
              <a:gs pos="50000">
                <a:srgbClr val="2DB08A">
                  <a:alpha val="81960"/>
                </a:srgbClr>
              </a:gs>
              <a:gs pos="100000">
                <a:srgbClr val="1891B3">
                  <a:alpha val="79607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415388" y="1123950"/>
            <a:ext cx="3618000" cy="79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3510150" y="1866825"/>
            <a:ext cx="351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REALTOR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410779" y="2571750"/>
            <a:ext cx="36180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3510000" y="2571750"/>
            <a:ext cx="31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</a:t>
            </a: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rofile summary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510150" y="249975"/>
            <a:ext cx="32241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DONALD</a:t>
            </a:r>
            <a:endParaRPr sz="58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8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SENGER</a:t>
            </a:r>
            <a:endParaRPr sz="58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514725" y="3076575"/>
            <a:ext cx="351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consectetuer adipiscing elit, sed diam nonummy nibh euismod tincidunt ut laoreet dolore magna aliquam erat volutpat.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3415541" y="4188600"/>
            <a:ext cx="36180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510000" y="4188600"/>
            <a:ext cx="31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W</a:t>
            </a: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ork experience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514725" y="4693425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REALTOR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514725" y="4929375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Real Estate Agent</a:t>
            </a: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2016 to Present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514725" y="5193600"/>
            <a:ext cx="3510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Managed appointments to show homes to prospective buyers.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Generated lists of available properties based on buyer demands and requests.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Estate documents such as deeds.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514725" y="6426975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REALTOR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514725" y="6662925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Real Estate Agent, 2014 to 2016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514725" y="6927150"/>
            <a:ext cx="3510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Reduced closing time by 17% through new software implementation.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Generated lists of available properties based on buyer demands and requests.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Estate documents such as deeds.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514725" y="8146050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REALTOR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514725" y="8382000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Real Estate Agent,</a:t>
            </a: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, 2012 to 2014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514725" y="8646225"/>
            <a:ext cx="3510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Assisted real estate property manager with new property acquisitions.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Reduced closing time by 17% through new software implementation.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Organization of files.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448988" y="4188600"/>
            <a:ext cx="27936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540000" y="4188600"/>
            <a:ext cx="23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cademic background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40000" y="4693425"/>
            <a:ext cx="27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BUSINESS ADMINISTRATION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40000" y="4929375"/>
            <a:ext cx="27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University of Miami, Miami, FL, United States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540000" y="5388225"/>
            <a:ext cx="27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dipiscing elit, sed diam nonummy nibh euismod tincidunt ut laoreet dolore magna aliquam erat volutpat.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40000" y="6344475"/>
            <a:ext cx="27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Riga State Gymnasium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540000" y="6580425"/>
            <a:ext cx="27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AB Multimedia Arts,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Graduated in 2016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540000" y="7039275"/>
            <a:ext cx="270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Adipiscing elit, sed diam nonummy nibh euismod 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onsectetuer adipiscing elit, sed diam nonummy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incidunt ut laoreet dolore magna aliquam erat volutpat.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448988" y="8560500"/>
            <a:ext cx="27936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540000" y="8560500"/>
            <a:ext cx="23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Qualifications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40000" y="9070350"/>
            <a:ext cx="270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Consectetuer adipiscing elit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Dolore magna aliquam erat volutpat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30084" r="30084" t="0"/>
          <a:stretch/>
        </p:blipFill>
        <p:spPr>
          <a:xfrm>
            <a:off x="0" y="0"/>
            <a:ext cx="7560000" cy="10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0" y="-75"/>
            <a:ext cx="7560000" cy="10692000"/>
          </a:xfrm>
          <a:prstGeom prst="rect">
            <a:avLst/>
          </a:prstGeom>
          <a:solidFill>
            <a:srgbClr val="19222A">
              <a:alpha val="851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450000" y="-75"/>
            <a:ext cx="2790000" cy="10692000"/>
          </a:xfrm>
          <a:prstGeom prst="rect">
            <a:avLst/>
          </a:prstGeom>
          <a:gradFill>
            <a:gsLst>
              <a:gs pos="0">
                <a:srgbClr val="34AA48">
                  <a:alpha val="73725"/>
                </a:srgbClr>
              </a:gs>
              <a:gs pos="50000">
                <a:srgbClr val="2DB08A">
                  <a:alpha val="81960"/>
                </a:srgbClr>
              </a:gs>
              <a:gs pos="100000">
                <a:srgbClr val="1891B3">
                  <a:alpha val="79607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3420000" y="0"/>
            <a:ext cx="3600000" cy="10692000"/>
          </a:xfrm>
          <a:prstGeom prst="rect">
            <a:avLst/>
          </a:prstGeom>
          <a:gradFill>
            <a:gsLst>
              <a:gs pos="0">
                <a:srgbClr val="34AA48">
                  <a:alpha val="73725"/>
                </a:srgbClr>
              </a:gs>
              <a:gs pos="50000">
                <a:srgbClr val="2DB08A">
                  <a:alpha val="81960"/>
                </a:srgbClr>
              </a:gs>
              <a:gs pos="100000">
                <a:srgbClr val="1891B3">
                  <a:alpha val="79607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3415388" y="450000"/>
            <a:ext cx="36180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510000" y="450000"/>
            <a:ext cx="31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Certificates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415388" y="3980375"/>
            <a:ext cx="36180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3510000" y="3980363"/>
            <a:ext cx="31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Volunteering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514725" y="957300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LICENSED REAL ESTATE AGENT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514725" y="1193250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ISAC for Sellers -  2/2017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3514725" y="4484025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01/2017 - present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540000" y="335700"/>
            <a:ext cx="270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Diam nonummy nibh euismod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Nibh euismod tincidunt ut laoreet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Euismod tincidunt ut laoreet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448988" y="1421850"/>
            <a:ext cx="27936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540000" y="1421850"/>
            <a:ext cx="23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Awards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40000" y="3621988"/>
            <a:ext cx="1752600" cy="2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People Skills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Risk Analysis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Communication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Motion Graphics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Sales Skills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MLS database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Attention to Detail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Communication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3514725" y="1457475"/>
            <a:ext cx="351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Proven to have effectively applied newly practiced skills to grow pipeline, accelerate the sales cycle and increase revenue attainment.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514725" y="2398913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NEW YORK STATE BROKERS LICENSE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3514725" y="2634863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ISAC for Sellers -  2/2017</a:t>
            </a:r>
            <a:endParaRPr sz="1200">
              <a:solidFill>
                <a:srgbClr val="191D37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514725" y="2899088"/>
            <a:ext cx="3510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Proven to have effectively applied newly practiced skills to grow pipeline, accelerate the sales cycle and increase revenue attainment.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3514725" y="4729375"/>
            <a:ext cx="351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Alumni Social and Sports Coordinator, University of South Florida Alumni chapter, Austin.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3514725" y="5523475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12/</a:t>
            </a: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2013 - </a:t>
            </a: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01/</a:t>
            </a: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2016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3514725" y="5768825"/>
            <a:ext cx="351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Alumni Social and Sports Coordinator, University of South Florida Alumni chapter, Austin.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3514725" y="6562925"/>
            <a:ext cx="35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01/2013 - 01/2017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3514725" y="6808275"/>
            <a:ext cx="351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Alumni Social and Sports Coordinator, University of South Florida Alumni chapter, Austin.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3415388" y="7707025"/>
            <a:ext cx="36180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3510000" y="7707013"/>
            <a:ext cx="3100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References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3514725" y="8214325"/>
            <a:ext cx="1752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Mrs. Abbie Hoppe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Account Executive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391-480-4487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mail@domain.ltd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5267325" y="8214325"/>
            <a:ext cx="1752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Layne Medhurst</a:t>
            </a:r>
            <a:endParaRPr sz="1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Account Manager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323-120-4264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mail@domain.ltd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540000" y="1929150"/>
            <a:ext cx="27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2015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540000" y="2165100"/>
            <a:ext cx="27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191D37"/>
                </a:solidFill>
                <a:latin typeface="Poppins"/>
                <a:ea typeface="Poppins"/>
                <a:cs typeface="Poppins"/>
                <a:sym typeface="Poppins"/>
              </a:rPr>
              <a:t>PRINCIPAL'S AWARD</a:t>
            </a:r>
            <a:endParaRPr b="1" sz="1200">
              <a:solidFill>
                <a:srgbClr val="191D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540000" y="2406825"/>
            <a:ext cx="2700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winner for achieving extraordinary academic results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2343150" y="3621988"/>
            <a:ext cx="820800" cy="20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90%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95%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85%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78%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80%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87%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95%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191D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90%</a:t>
            </a:r>
            <a:endParaRPr sz="1200">
              <a:solidFill>
                <a:srgbClr val="191D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448988" y="5930875"/>
            <a:ext cx="27936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540000" y="5930875"/>
            <a:ext cx="23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Hobbies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540000" y="6451800"/>
            <a:ext cx="1431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Travel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Film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Music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1895400" y="6451800"/>
            <a:ext cx="1268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Photo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Run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Boating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448988" y="7508475"/>
            <a:ext cx="27936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540000" y="7508475"/>
            <a:ext cx="23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Contact Info: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540000" y="8015775"/>
            <a:ext cx="25395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(123) 456-7890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mail@domain.ltd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domain.ltd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66199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"/>
              <a:buChar char="●"/>
            </a:pPr>
            <a:r>
              <a:rPr lang="ru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123 Anywhere Street, Any City, State, Country 1234</a:t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448988" y="3091250"/>
            <a:ext cx="2793600" cy="43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540000" y="3091250"/>
            <a:ext cx="236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Skills</a:t>
            </a:r>
            <a:endParaRPr sz="16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