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Bebas Neue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7">
          <p15:clr>
            <a:srgbClr val="A4A3A4"/>
          </p15:clr>
        </p15:guide>
        <p15:guide id="2" pos="227">
          <p15:clr>
            <a:srgbClr val="A4A3A4"/>
          </p15:clr>
        </p15:guide>
        <p15:guide id="3" pos="4535">
          <p15:clr>
            <a:srgbClr val="9AA0A6"/>
          </p15:clr>
        </p15:guide>
        <p15:guide id="4" orient="horz" pos="6508">
          <p15:clr>
            <a:srgbClr val="9AA0A6"/>
          </p15:clr>
        </p15:guide>
        <p15:guide id="5" pos="1587">
          <p15:clr>
            <a:srgbClr val="9AA0A6"/>
          </p15:clr>
        </p15:guide>
        <p15:guide id="6" pos="1701">
          <p15:clr>
            <a:srgbClr val="9AA0A6"/>
          </p15:clr>
        </p15:guide>
        <p15:guide id="7" pos="3061">
          <p15:clr>
            <a:srgbClr val="9AA0A6"/>
          </p15:clr>
        </p15:guide>
        <p15:guide id="8" pos="3175">
          <p15:clr>
            <a:srgbClr val="9AA0A6"/>
          </p15:clr>
        </p15:guide>
        <p15:guide id="9" orient="horz" pos="20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 orient="horz"/>
        <p:guide pos="227"/>
        <p:guide pos="4535"/>
        <p:guide pos="6508" orient="horz"/>
        <p:guide pos="1587"/>
        <p:guide pos="1701"/>
        <p:guide pos="3061"/>
        <p:guide pos="3175"/>
        <p:guide pos="209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ebas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6.jpg"/><Relationship Id="rId6" Type="http://schemas.openxmlformats.org/officeDocument/2006/relationships/image" Target="../media/image5.jpg"/><Relationship Id="rId7" Type="http://schemas.openxmlformats.org/officeDocument/2006/relationships/image" Target="../media/image4.jpg"/><Relationship Id="rId8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565" r="0" t="1555"/>
          <a:stretch/>
        </p:blipFill>
        <p:spPr>
          <a:xfrm>
            <a:off x="0" y="0"/>
            <a:ext cx="7560002" cy="30036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8824475"/>
            <a:ext cx="7560000" cy="18675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4747250"/>
            <a:ext cx="7560000" cy="2145600"/>
          </a:xfrm>
          <a:prstGeom prst="rect">
            <a:avLst/>
          </a:prstGeom>
          <a:solidFill>
            <a:srgbClr val="3A3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59975" y="8931375"/>
            <a:ext cx="2160000" cy="140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>
            <a:off x="224525" y="213850"/>
            <a:ext cx="1293900" cy="695100"/>
            <a:chOff x="224525" y="213850"/>
            <a:chExt cx="1293900" cy="695100"/>
          </a:xfrm>
        </p:grpSpPr>
        <p:cxnSp>
          <p:nvCxnSpPr>
            <p:cNvPr id="59" name="Google Shape;59;p13"/>
            <p:cNvCxnSpPr/>
            <p:nvPr/>
          </p:nvCxnSpPr>
          <p:spPr>
            <a:xfrm>
              <a:off x="377775" y="213850"/>
              <a:ext cx="0" cy="6951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224525" y="360000"/>
              <a:ext cx="1293900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1" name="Google Shape;61;p13"/>
          <p:cNvGrpSpPr/>
          <p:nvPr/>
        </p:nvGrpSpPr>
        <p:grpSpPr>
          <a:xfrm rot="10800000">
            <a:off x="1603802" y="2152680"/>
            <a:ext cx="1293900" cy="695100"/>
            <a:chOff x="224525" y="213850"/>
            <a:chExt cx="1293900" cy="695100"/>
          </a:xfrm>
        </p:grpSpPr>
        <p:cxnSp>
          <p:nvCxnSpPr>
            <p:cNvPr id="62" name="Google Shape;62;p13"/>
            <p:cNvCxnSpPr/>
            <p:nvPr/>
          </p:nvCxnSpPr>
          <p:spPr>
            <a:xfrm>
              <a:off x="377775" y="213850"/>
              <a:ext cx="0" cy="6951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224525" y="360000"/>
              <a:ext cx="1293900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650" y="638050"/>
            <a:ext cx="1863925" cy="17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863500" y="338592"/>
            <a:ext cx="1336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Issue #3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585384" y="661546"/>
            <a:ext cx="3636000" cy="14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Real estate</a:t>
            </a:r>
            <a:endParaRPr sz="7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newsletter</a:t>
            </a:r>
            <a:endParaRPr sz="4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909700" y="2273863"/>
            <a:ext cx="3290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Sed facilisis libero nec lorem lobortis mattis maecenas placerat est eu lorem.</a:t>
            </a:r>
            <a:endParaRPr sz="12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45748" y="3322875"/>
            <a:ext cx="29190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rgbClr val="3C3C3B"/>
                </a:solidFill>
                <a:latin typeface="Spartan"/>
                <a:ea typeface="Spartan"/>
                <a:cs typeface="Spartan"/>
                <a:sym typeface="Spartan"/>
              </a:rPr>
              <a:t>latest real</a:t>
            </a:r>
            <a:endParaRPr sz="2100">
              <a:solidFill>
                <a:srgbClr val="3C3C3B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3C3C3B"/>
                </a:solidFill>
                <a:latin typeface="Spartan"/>
                <a:ea typeface="Spartan"/>
                <a:cs typeface="Spartan"/>
                <a:sym typeface="Spartan"/>
              </a:rPr>
              <a:t>estate information</a:t>
            </a:r>
            <a:endParaRPr sz="2100">
              <a:solidFill>
                <a:srgbClr val="3C3C3B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3400500" y="3322875"/>
            <a:ext cx="38208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706F6F"/>
                </a:solidFill>
                <a:latin typeface="Spartan"/>
                <a:ea typeface="Spartan"/>
                <a:cs typeface="Spartan"/>
                <a:sym typeface="Spartan"/>
              </a:rPr>
              <a:t>Mauris et semper dolor. Nunc leo velit, pulvinar sit amet enim at, venenatis feugiat lectus. Aliquam euismod erat mi quis.</a:t>
            </a:r>
            <a:endParaRPr sz="1200">
              <a:solidFill>
                <a:srgbClr val="706F6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5">
            <a:alphaModFix/>
          </a:blip>
          <a:srcRect b="16953" l="56185" r="4875" t="2120"/>
          <a:stretch/>
        </p:blipFill>
        <p:spPr>
          <a:xfrm>
            <a:off x="360000" y="4321625"/>
            <a:ext cx="2160000" cy="29916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2699998" y="4919553"/>
            <a:ext cx="2919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Alayna Lesch Realtor</a:t>
            </a:r>
            <a:endParaRPr b="1" sz="18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700000" y="5411387"/>
            <a:ext cx="45213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Fusce vulputate nunc ut posuere tincidunt. Phasellus nec finibus risus. Pellentesque feugiat dictum finibus. Quisque sodales mauris sem, non tempor neque rhoncus rhoncus.</a:t>
            </a:r>
            <a:endParaRPr sz="12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700000" y="6545356"/>
            <a:ext cx="14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@example.com</a:t>
            </a:r>
            <a:endParaRPr sz="1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4378500" y="6545356"/>
            <a:ext cx="14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T: 123-456-7890</a:t>
            </a:r>
            <a:endParaRPr sz="1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6057000" y="6545356"/>
            <a:ext cx="14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Example.com</a:t>
            </a:r>
            <a:endParaRPr sz="1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76" name="Google Shape;76;p13"/>
          <p:cNvGrpSpPr/>
          <p:nvPr/>
        </p:nvGrpSpPr>
        <p:grpSpPr>
          <a:xfrm>
            <a:off x="5998125" y="4330250"/>
            <a:ext cx="1187225" cy="208500"/>
            <a:chOff x="5998125" y="4330250"/>
            <a:chExt cx="1187225" cy="208500"/>
          </a:xfrm>
        </p:grpSpPr>
        <p:cxnSp>
          <p:nvCxnSpPr>
            <p:cNvPr id="77" name="Google Shape;77;p13"/>
            <p:cNvCxnSpPr/>
            <p:nvPr/>
          </p:nvCxnSpPr>
          <p:spPr>
            <a:xfrm flipH="1">
              <a:off x="5998125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 flipH="1">
              <a:off x="6115772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 flipH="1">
              <a:off x="6233419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3"/>
            <p:cNvCxnSpPr/>
            <p:nvPr/>
          </p:nvCxnSpPr>
          <p:spPr>
            <a:xfrm flipH="1">
              <a:off x="6351067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13"/>
            <p:cNvCxnSpPr/>
            <p:nvPr/>
          </p:nvCxnSpPr>
          <p:spPr>
            <a:xfrm flipH="1">
              <a:off x="6468714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 flipH="1">
              <a:off x="6586361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 flipH="1">
              <a:off x="6704008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3"/>
            <p:cNvCxnSpPr/>
            <p:nvPr/>
          </p:nvCxnSpPr>
          <p:spPr>
            <a:xfrm flipH="1">
              <a:off x="6821656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 flipH="1">
              <a:off x="6939303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 flipH="1">
              <a:off x="7056950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7" name="Google Shape;87;p13"/>
          <p:cNvGrpSpPr/>
          <p:nvPr/>
        </p:nvGrpSpPr>
        <p:grpSpPr>
          <a:xfrm>
            <a:off x="2700000" y="7104800"/>
            <a:ext cx="1187225" cy="208500"/>
            <a:chOff x="5998125" y="4330250"/>
            <a:chExt cx="1187225" cy="208500"/>
          </a:xfrm>
        </p:grpSpPr>
        <p:cxnSp>
          <p:nvCxnSpPr>
            <p:cNvPr id="88" name="Google Shape;88;p13"/>
            <p:cNvCxnSpPr/>
            <p:nvPr/>
          </p:nvCxnSpPr>
          <p:spPr>
            <a:xfrm flipH="1">
              <a:off x="5998125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3"/>
            <p:cNvCxnSpPr/>
            <p:nvPr/>
          </p:nvCxnSpPr>
          <p:spPr>
            <a:xfrm flipH="1">
              <a:off x="6115772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 flipH="1">
              <a:off x="6233419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3"/>
            <p:cNvCxnSpPr/>
            <p:nvPr/>
          </p:nvCxnSpPr>
          <p:spPr>
            <a:xfrm flipH="1">
              <a:off x="6351067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 flipH="1">
              <a:off x="6468714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 flipH="1">
              <a:off x="6586361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 flipH="1">
              <a:off x="6704008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 flipH="1">
              <a:off x="6821656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 flipH="1">
              <a:off x="6939303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 flipH="1">
              <a:off x="7056950" y="4330250"/>
              <a:ext cx="128400" cy="208500"/>
            </a:xfrm>
            <a:prstGeom prst="straightConnector1">
              <a:avLst/>
            </a:prstGeom>
            <a:noFill/>
            <a:ln cap="flat" cmpd="sng" w="19050">
              <a:solidFill>
                <a:srgbClr val="DBE1E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98" name="Google Shape;98;p13"/>
          <p:cNvPicPr preferRelativeResize="0"/>
          <p:nvPr/>
        </p:nvPicPr>
        <p:blipFill rotWithShape="1">
          <a:blip r:embed="rId6">
            <a:alphaModFix/>
          </a:blip>
          <a:srcRect b="9272" l="0" r="10080" t="0"/>
          <a:stretch/>
        </p:blipFill>
        <p:spPr>
          <a:xfrm>
            <a:off x="360000" y="7658700"/>
            <a:ext cx="2160000" cy="14528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379001" y="9171025"/>
            <a:ext cx="20526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A2631"/>
                </a:solidFill>
                <a:latin typeface="Spartan"/>
                <a:ea typeface="Spartan"/>
                <a:cs typeface="Spartan"/>
                <a:sym typeface="Spartan"/>
              </a:rPr>
              <a:t>• Lorem ipsum dolor sit amet.</a:t>
            </a:r>
            <a:endParaRPr sz="800">
              <a:solidFill>
                <a:srgbClr val="2A263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A2631"/>
                </a:solidFill>
                <a:latin typeface="Spartan"/>
                <a:ea typeface="Spartan"/>
                <a:cs typeface="Spartan"/>
                <a:sym typeface="Spartan"/>
              </a:rPr>
              <a:t>• Aenean condimentum orci.</a:t>
            </a:r>
            <a:endParaRPr sz="800">
              <a:solidFill>
                <a:srgbClr val="2A263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A2631"/>
                </a:solidFill>
                <a:latin typeface="Spartan"/>
                <a:ea typeface="Spartan"/>
                <a:cs typeface="Spartan"/>
                <a:sym typeface="Spartan"/>
              </a:rPr>
              <a:t>• Consectetur adipiscing elit.</a:t>
            </a:r>
            <a:endParaRPr sz="800">
              <a:solidFill>
                <a:srgbClr val="2A263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473986" y="9900802"/>
            <a:ext cx="976500" cy="246000"/>
          </a:xfrm>
          <a:prstGeom prst="roundRect">
            <a:avLst>
              <a:gd fmla="val 14492" name="adj"/>
            </a:avLst>
          </a:prstGeom>
          <a:solidFill>
            <a:srgbClr val="4A6B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595186" y="9962302"/>
            <a:ext cx="73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BOOK NOW</a:t>
            </a:r>
            <a:endParaRPr sz="8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1678636" y="9962302"/>
            <a:ext cx="73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A2631"/>
                </a:solidFill>
                <a:latin typeface="Spartan"/>
                <a:ea typeface="Spartan"/>
                <a:cs typeface="Spartan"/>
                <a:sym typeface="Spartan"/>
              </a:rPr>
              <a:t>$2.100.200</a:t>
            </a:r>
            <a:endParaRPr sz="800">
              <a:solidFill>
                <a:srgbClr val="2A263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2700000" y="8931375"/>
            <a:ext cx="2160000" cy="140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2719026" y="9171025"/>
            <a:ext cx="20337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A2631"/>
                </a:solidFill>
                <a:latin typeface="Spartan"/>
                <a:ea typeface="Spartan"/>
                <a:cs typeface="Spartan"/>
                <a:sym typeface="Spartan"/>
              </a:rPr>
              <a:t>• Morbi blandit est at urna porta.</a:t>
            </a:r>
            <a:endParaRPr sz="800">
              <a:solidFill>
                <a:srgbClr val="2A263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A2631"/>
                </a:solidFill>
                <a:latin typeface="Spartan"/>
                <a:ea typeface="Spartan"/>
                <a:cs typeface="Spartan"/>
                <a:sym typeface="Spartan"/>
              </a:rPr>
              <a:t>• Vel porta risus tempus.</a:t>
            </a:r>
            <a:endParaRPr sz="800">
              <a:solidFill>
                <a:srgbClr val="2A263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A2631"/>
                </a:solidFill>
                <a:latin typeface="Spartan"/>
                <a:ea typeface="Spartan"/>
                <a:cs typeface="Spartan"/>
                <a:sym typeface="Spartan"/>
              </a:rPr>
              <a:t>• Quisque eu lacus suscipit.</a:t>
            </a:r>
            <a:endParaRPr sz="800">
              <a:solidFill>
                <a:srgbClr val="2A263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2814011" y="9900802"/>
            <a:ext cx="976500" cy="246000"/>
          </a:xfrm>
          <a:prstGeom prst="roundRect">
            <a:avLst>
              <a:gd fmla="val 14492" name="adj"/>
            </a:avLst>
          </a:prstGeom>
          <a:solidFill>
            <a:srgbClr val="4A6B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2935211" y="9962302"/>
            <a:ext cx="73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BOOK NOW</a:t>
            </a:r>
            <a:endParaRPr sz="8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4018661" y="9962302"/>
            <a:ext cx="73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A2631"/>
                </a:solidFill>
                <a:latin typeface="Spartan"/>
                <a:ea typeface="Spartan"/>
                <a:cs typeface="Spartan"/>
                <a:sym typeface="Spartan"/>
              </a:rPr>
              <a:t>$1.100.700</a:t>
            </a:r>
            <a:endParaRPr sz="800">
              <a:solidFill>
                <a:srgbClr val="2A263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5040000" y="8931375"/>
            <a:ext cx="2160000" cy="140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5059026" y="9171025"/>
            <a:ext cx="20337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A2631"/>
                </a:solidFill>
                <a:latin typeface="Spartan"/>
                <a:ea typeface="Spartan"/>
                <a:cs typeface="Spartan"/>
                <a:sym typeface="Spartan"/>
              </a:rPr>
              <a:t>• Nam scelerisque nisl nec nibh.</a:t>
            </a:r>
            <a:endParaRPr sz="800">
              <a:solidFill>
                <a:srgbClr val="2A263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A2631"/>
                </a:solidFill>
                <a:latin typeface="Spartan"/>
                <a:ea typeface="Spartan"/>
                <a:cs typeface="Spartan"/>
                <a:sym typeface="Spartan"/>
              </a:rPr>
              <a:t>• Laoreet, a luctus ipsum gravida.</a:t>
            </a:r>
            <a:endParaRPr sz="800">
              <a:solidFill>
                <a:srgbClr val="2A263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A2631"/>
                </a:solidFill>
                <a:latin typeface="Spartan"/>
                <a:ea typeface="Spartan"/>
                <a:cs typeface="Spartan"/>
                <a:sym typeface="Spartan"/>
              </a:rPr>
              <a:t>• Fusce eget lectus vitae turpis.</a:t>
            </a:r>
            <a:endParaRPr sz="800">
              <a:solidFill>
                <a:srgbClr val="2A263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5154011" y="9900802"/>
            <a:ext cx="976500" cy="246000"/>
          </a:xfrm>
          <a:prstGeom prst="roundRect">
            <a:avLst>
              <a:gd fmla="val 14492" name="adj"/>
            </a:avLst>
          </a:prstGeom>
          <a:solidFill>
            <a:srgbClr val="4A6B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5275211" y="9962302"/>
            <a:ext cx="73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BOOK NOW</a:t>
            </a:r>
            <a:endParaRPr sz="8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6358661" y="9962302"/>
            <a:ext cx="73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A2631"/>
                </a:solidFill>
                <a:latin typeface="Spartan"/>
                <a:ea typeface="Spartan"/>
                <a:cs typeface="Spartan"/>
                <a:sym typeface="Spartan"/>
              </a:rPr>
              <a:t>$4.600.700</a:t>
            </a:r>
            <a:endParaRPr sz="800">
              <a:solidFill>
                <a:srgbClr val="2A263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7">
            <a:alphaModFix/>
          </a:blip>
          <a:srcRect b="0" l="891" r="0" t="0"/>
          <a:stretch/>
        </p:blipFill>
        <p:spPr>
          <a:xfrm>
            <a:off x="2700000" y="7658700"/>
            <a:ext cx="2160000" cy="145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8">
            <a:alphaModFix/>
          </a:blip>
          <a:srcRect b="0" l="0" r="2874" t="2143"/>
          <a:stretch/>
        </p:blipFill>
        <p:spPr>
          <a:xfrm>
            <a:off x="5040000" y="7658700"/>
            <a:ext cx="2159998" cy="145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