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836000" cx="3200400"/>
  <p:notesSz cx="6858000" cy="9144000"/>
  <p:embeddedFontLst>
    <p:embeddedFont>
      <p:font typeface="Lato"/>
      <p:regular r:id="rId8"/>
      <p:bold r:id="rId9"/>
      <p:italic r:id="rId10"/>
      <p:boldItalic r:id="rId11"/>
    </p:embeddedFont>
    <p:embeddedFont>
      <p:font typeface="DM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8">
          <p15:clr>
            <a:srgbClr val="A4A3A4"/>
          </p15:clr>
        </p15:guide>
        <p15:guide id="2" pos="10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8" orient="horz"/>
        <p:guide pos="100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boldItalic.fntdata"/><Relationship Id="rId10" Type="http://schemas.openxmlformats.org/officeDocument/2006/relationships/font" Target="fonts/Lato-italic.fntdata"/><Relationship Id="rId13" Type="http://schemas.openxmlformats.org/officeDocument/2006/relationships/font" Target="fonts/DMSans-bold.fntdata"/><Relationship Id="rId12" Type="http://schemas.openxmlformats.org/officeDocument/2006/relationships/font" Target="fonts/DM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bold.fntdata"/><Relationship Id="rId15" Type="http://schemas.openxmlformats.org/officeDocument/2006/relationships/font" Target="fonts/DMSans-boldItalic.fntdata"/><Relationship Id="rId14" Type="http://schemas.openxmlformats.org/officeDocument/2006/relationships/font" Target="fonts/DM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a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88b739e15_0_22:notes"/>
          <p:cNvSpPr/>
          <p:nvPr>
            <p:ph idx="2" type="sldImg"/>
          </p:nvPr>
        </p:nvSpPr>
        <p:spPr>
          <a:xfrm>
            <a:off x="440692" y="685800"/>
            <a:ext cx="59772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88b739e15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09098" y="265780"/>
            <a:ext cx="2982300" cy="7326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09095" y="1011656"/>
            <a:ext cx="2982300" cy="282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09095" y="394837"/>
            <a:ext cx="2982300" cy="7008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09095" y="1125204"/>
            <a:ext cx="2982300" cy="4644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 algn="ctr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 algn="ctr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 algn="ctr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 algn="ctr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09095" y="767757"/>
            <a:ext cx="2982300" cy="3006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09095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691340" y="411382"/>
            <a:ext cx="1400100" cy="12195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0350" lvl="0" marL="45720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09095" y="198324"/>
            <a:ext cx="982800" cy="2697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1pPr>
            <a:lvl2pPr lvl="1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2pPr>
            <a:lvl3pPr lvl="2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3pPr>
            <a:lvl4pPr lvl="3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4pPr>
            <a:lvl5pPr lvl="4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5pPr>
            <a:lvl6pPr lvl="5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6pPr>
            <a:lvl7pPr lvl="6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7pPr>
            <a:lvl8pPr lvl="7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8pPr>
            <a:lvl9pPr lvl="8">
              <a:spcBef>
                <a:spcPts val="0"/>
              </a:spcBef>
              <a:spcAft>
                <a:spcPts val="0"/>
              </a:spcAft>
              <a:buSzPts val="800"/>
              <a:buNone/>
              <a:defRPr sz="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09095" y="496025"/>
            <a:ext cx="982800" cy="11349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indent="-254000" lvl="0" marL="4572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1pPr>
            <a:lvl2pPr indent="-254000" lvl="1" marL="9144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2pPr>
            <a:lvl3pPr indent="-254000" lvl="2" marL="13716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3pPr>
            <a:lvl4pPr indent="-254000" lvl="3" marL="18288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4pPr>
            <a:lvl5pPr indent="-254000" lvl="4" marL="22860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5pPr>
            <a:lvl6pPr indent="-254000" lvl="5" marL="27432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6pPr>
            <a:lvl7pPr indent="-254000" lvl="6" marL="3200400">
              <a:spcBef>
                <a:spcPts val="0"/>
              </a:spcBef>
              <a:spcAft>
                <a:spcPts val="0"/>
              </a:spcAft>
              <a:buSzPts val="400"/>
              <a:buChar char="●"/>
              <a:defRPr sz="400"/>
            </a:lvl7pPr>
            <a:lvl8pPr indent="-254000" lvl="7" marL="3657600">
              <a:spcBef>
                <a:spcPts val="0"/>
              </a:spcBef>
              <a:spcAft>
                <a:spcPts val="0"/>
              </a:spcAft>
              <a:buSzPts val="400"/>
              <a:buChar char="○"/>
              <a:defRPr sz="400"/>
            </a:lvl8pPr>
            <a:lvl9pPr indent="-254000" lvl="8" marL="4114800">
              <a:spcBef>
                <a:spcPts val="0"/>
              </a:spcBef>
              <a:spcAft>
                <a:spcPts val="0"/>
              </a:spcAft>
              <a:buSzPts val="400"/>
              <a:buChar char="■"/>
              <a:defRPr sz="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71588" y="160683"/>
            <a:ext cx="2228700" cy="1460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600200" y="-45"/>
            <a:ext cx="1600200" cy="1836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2200" lIns="32200" spcFirstLastPara="1" rIns="32200" wrap="square" tIns="32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92925" y="440188"/>
            <a:ext cx="1415700" cy="529200"/>
          </a:xfrm>
          <a:prstGeom prst="rect">
            <a:avLst/>
          </a:prstGeom>
        </p:spPr>
        <p:txBody>
          <a:bodyPr anchorCtr="0" anchor="b" bIns="32200" lIns="32200" spcFirstLastPara="1" rIns="32200" wrap="square" tIns="322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92925" y="1000573"/>
            <a:ext cx="1415700" cy="441000"/>
          </a:xfrm>
          <a:prstGeom prst="rect">
            <a:avLst/>
          </a:prstGeom>
        </p:spPr>
        <p:txBody>
          <a:bodyPr anchorCtr="0" anchor="t" bIns="32200" lIns="32200" spcFirstLastPara="1" rIns="32200" wrap="square" tIns="322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"/>
              <a:buNone/>
              <a:defRPr sz="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728825" y="258462"/>
            <a:ext cx="1343100" cy="13191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66700" lvl="0" marL="457200">
              <a:spcBef>
                <a:spcPts val="0"/>
              </a:spcBef>
              <a:spcAft>
                <a:spcPts val="0"/>
              </a:spcAft>
              <a:buSzPts val="600"/>
              <a:buChar char="●"/>
              <a:defRPr/>
            </a:lvl1pPr>
            <a:lvl2pPr indent="-260350" lvl="1" marL="9144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2pPr>
            <a:lvl3pPr indent="-260350" lvl="2" marL="13716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3pPr>
            <a:lvl4pPr indent="-260350" lvl="3" marL="18288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4pPr>
            <a:lvl5pPr indent="-260350" lvl="4" marL="22860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5pPr>
            <a:lvl6pPr indent="-260350" lvl="5" marL="27432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6pPr>
            <a:lvl7pPr indent="-260350" lvl="6" marL="3200400">
              <a:spcBef>
                <a:spcPts val="0"/>
              </a:spcBef>
              <a:spcAft>
                <a:spcPts val="0"/>
              </a:spcAft>
              <a:buSzPts val="500"/>
              <a:buChar char="●"/>
              <a:defRPr/>
            </a:lvl7pPr>
            <a:lvl8pPr indent="-260350" lvl="7" marL="3657600">
              <a:spcBef>
                <a:spcPts val="0"/>
              </a:spcBef>
              <a:spcAft>
                <a:spcPts val="0"/>
              </a:spcAft>
              <a:buSzPts val="500"/>
              <a:buChar char="○"/>
              <a:defRPr/>
            </a:lvl8pPr>
            <a:lvl9pPr indent="-260350" lvl="8" marL="4114800">
              <a:spcBef>
                <a:spcPts val="0"/>
              </a:spcBef>
              <a:spcAft>
                <a:spcPts val="0"/>
              </a:spcAft>
              <a:buSzPts val="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09095" y="1510127"/>
            <a:ext cx="2099700" cy="2160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</p:spPr>
        <p:txBody>
          <a:bodyPr anchorCtr="0" anchor="ctr" bIns="32200" lIns="32200" spcFirstLastPara="1" rIns="32200" wrap="square" tIns="322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09095" y="158854"/>
            <a:ext cx="2982300" cy="2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09095" y="411382"/>
            <a:ext cx="2982300" cy="12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32200" lIns="32200" spcFirstLastPara="1" rIns="32200" wrap="square" tIns="32200">
            <a:normAutofit/>
          </a:bodyPr>
          <a:lstStyle>
            <a:lvl1pPr indent="-2667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"/>
              <a:buChar char="●"/>
              <a:defRPr sz="600">
                <a:solidFill>
                  <a:schemeClr val="dk2"/>
                </a:solidFill>
              </a:defRPr>
            </a:lvl1pPr>
            <a:lvl2pPr indent="-260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2pPr>
            <a:lvl3pPr indent="-260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3pPr>
            <a:lvl4pPr indent="-260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4pPr>
            <a:lvl5pPr indent="-260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5pPr>
            <a:lvl6pPr indent="-260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6pPr>
            <a:lvl7pPr indent="-260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●"/>
              <a:defRPr sz="500">
                <a:solidFill>
                  <a:schemeClr val="dk2"/>
                </a:solidFill>
              </a:defRPr>
            </a:lvl7pPr>
            <a:lvl8pPr indent="-260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○"/>
              <a:defRPr sz="500">
                <a:solidFill>
                  <a:schemeClr val="dk2"/>
                </a:solidFill>
              </a:defRPr>
            </a:lvl8pPr>
            <a:lvl9pPr indent="-260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"/>
              <a:buChar char="■"/>
              <a:defRPr sz="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965360" y="1664560"/>
            <a:ext cx="192000" cy="14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2200" lIns="32200" spcFirstLastPara="1" rIns="32200" wrap="square" tIns="32200">
            <a:normAutofit/>
          </a:bodyPr>
          <a:lstStyle>
            <a:lvl1pPr lvl="0" algn="r">
              <a:buNone/>
              <a:defRPr sz="400">
                <a:solidFill>
                  <a:schemeClr val="dk2"/>
                </a:solidFill>
              </a:defRPr>
            </a:lvl1pPr>
            <a:lvl2pPr lvl="1" algn="r">
              <a:buNone/>
              <a:defRPr sz="400">
                <a:solidFill>
                  <a:schemeClr val="dk2"/>
                </a:solidFill>
              </a:defRPr>
            </a:lvl2pPr>
            <a:lvl3pPr lvl="2" algn="r">
              <a:buNone/>
              <a:defRPr sz="400">
                <a:solidFill>
                  <a:schemeClr val="dk2"/>
                </a:solidFill>
              </a:defRPr>
            </a:lvl3pPr>
            <a:lvl4pPr lvl="3" algn="r">
              <a:buNone/>
              <a:defRPr sz="400">
                <a:solidFill>
                  <a:schemeClr val="dk2"/>
                </a:solidFill>
              </a:defRPr>
            </a:lvl4pPr>
            <a:lvl5pPr lvl="4" algn="r">
              <a:buNone/>
              <a:defRPr sz="400">
                <a:solidFill>
                  <a:schemeClr val="dk2"/>
                </a:solidFill>
              </a:defRPr>
            </a:lvl5pPr>
            <a:lvl6pPr lvl="5" algn="r">
              <a:buNone/>
              <a:defRPr sz="400">
                <a:solidFill>
                  <a:schemeClr val="dk2"/>
                </a:solidFill>
              </a:defRPr>
            </a:lvl6pPr>
            <a:lvl7pPr lvl="6" algn="r">
              <a:buNone/>
              <a:defRPr sz="400">
                <a:solidFill>
                  <a:schemeClr val="dk2"/>
                </a:solidFill>
              </a:defRPr>
            </a:lvl7pPr>
            <a:lvl8pPr lvl="7" algn="r">
              <a:buNone/>
              <a:defRPr sz="400">
                <a:solidFill>
                  <a:schemeClr val="dk2"/>
                </a:solidFill>
              </a:defRPr>
            </a:lvl8pPr>
            <a:lvl9pPr lvl="8" algn="r">
              <a:buNone/>
              <a:defRPr sz="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3200400" cy="1836000"/>
          </a:xfrm>
          <a:prstGeom prst="rect">
            <a:avLst/>
          </a:prstGeom>
          <a:solidFill>
            <a:srgbClr val="1D1D1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 amt="40000"/>
          </a:blip>
          <a:srcRect b="13711" l="0" r="0" t="0"/>
          <a:stretch/>
        </p:blipFill>
        <p:spPr>
          <a:xfrm>
            <a:off x="0" y="-1"/>
            <a:ext cx="3200701" cy="1836001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 rot="10800000">
            <a:off x="-2975" y="50"/>
            <a:ext cx="3200700" cy="156300"/>
          </a:xfrm>
          <a:prstGeom prst="rtTriangle">
            <a:avLst/>
          </a:prstGeom>
          <a:solidFill>
            <a:srgbClr val="F37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</a:t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flipH="1" rot="10800000">
            <a:off x="0" y="50"/>
            <a:ext cx="3200700" cy="156300"/>
          </a:xfrm>
          <a:prstGeom prst="rtTriangle">
            <a:avLst/>
          </a:prstGeom>
          <a:solidFill>
            <a:srgbClr val="FFA62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</a:t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0" y="1679700"/>
            <a:ext cx="3200700" cy="156300"/>
          </a:xfrm>
          <a:prstGeom prst="rtTriangle">
            <a:avLst/>
          </a:prstGeom>
          <a:solidFill>
            <a:srgbClr val="F37C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</a:t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 flipH="1">
            <a:off x="-150" y="1679700"/>
            <a:ext cx="3200700" cy="156300"/>
          </a:xfrm>
          <a:prstGeom prst="rtTriangle">
            <a:avLst/>
          </a:prstGeom>
          <a:solidFill>
            <a:srgbClr val="FFA62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</a:t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822057" y="751350"/>
            <a:ext cx="333300" cy="333300"/>
          </a:xfrm>
          <a:prstGeom prst="ellipse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9545" y="820058"/>
            <a:ext cx="198325" cy="1902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2" name="Google Shape;62;p13"/>
          <p:cNvGrpSpPr/>
          <p:nvPr/>
        </p:nvGrpSpPr>
        <p:grpSpPr>
          <a:xfrm>
            <a:off x="1240975" y="706655"/>
            <a:ext cx="1364700" cy="422689"/>
            <a:chOff x="1240975" y="706655"/>
            <a:chExt cx="1364700" cy="422689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1240975" y="706655"/>
              <a:ext cx="13647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700">
                  <a:solidFill>
                    <a:schemeClr val="lt1"/>
                  </a:solidFill>
                  <a:latin typeface="DM Sans"/>
                  <a:ea typeface="DM Sans"/>
                  <a:cs typeface="DM Sans"/>
                  <a:sym typeface="DM Sans"/>
                </a:rPr>
                <a:t>Real Estate</a:t>
              </a:r>
              <a:endParaRPr b="1" sz="1700">
                <a:solidFill>
                  <a:schemeClr val="lt1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1240975" y="960144"/>
              <a:ext cx="8958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1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rPr>
                <a:t>Business Card</a:t>
              </a:r>
              <a:endPara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2136862" y="997269"/>
              <a:ext cx="35700" cy="99600"/>
            </a:xfrm>
            <a:prstGeom prst="rect">
              <a:avLst/>
            </a:prstGeom>
            <a:solidFill>
              <a:srgbClr val="F37C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4"/>
          <p:cNvGrpSpPr/>
          <p:nvPr/>
        </p:nvGrpSpPr>
        <p:grpSpPr>
          <a:xfrm>
            <a:off x="13" y="869"/>
            <a:ext cx="3200400" cy="1836001"/>
            <a:chOff x="-1647825" y="-1928800"/>
            <a:chExt cx="3200400" cy="1836001"/>
          </a:xfrm>
        </p:grpSpPr>
        <p:sp>
          <p:nvSpPr>
            <p:cNvPr id="71" name="Google Shape;71;p14"/>
            <p:cNvSpPr/>
            <p:nvPr/>
          </p:nvSpPr>
          <p:spPr>
            <a:xfrm>
              <a:off x="-1647825" y="-1928800"/>
              <a:ext cx="3200400" cy="1836000"/>
            </a:xfrm>
            <a:prstGeom prst="rect">
              <a:avLst/>
            </a:prstGeom>
            <a:solidFill>
              <a:srgbClr val="1D1D1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72" name="Google Shape;72;p14"/>
            <p:cNvPicPr preferRelativeResize="0"/>
            <p:nvPr/>
          </p:nvPicPr>
          <p:blipFill rotWithShape="1">
            <a:blip r:embed="rId3">
              <a:alphaModFix amt="40000"/>
            </a:blip>
            <a:srcRect b="10061" l="25740" r="-5804" t="3650"/>
            <a:stretch/>
          </p:blipFill>
          <p:spPr>
            <a:xfrm>
              <a:off x="-1647825" y="-1928800"/>
              <a:ext cx="2562525" cy="183600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3" name="Google Shape;73;p14"/>
          <p:cNvSpPr/>
          <p:nvPr/>
        </p:nvSpPr>
        <p:spPr>
          <a:xfrm>
            <a:off x="1462075" y="-600"/>
            <a:ext cx="438175" cy="1834175"/>
          </a:xfrm>
          <a:custGeom>
            <a:rect b="b" l="l" r="r" t="t"/>
            <a:pathLst>
              <a:path extrusionOk="0" h="73367" w="17527">
                <a:moveTo>
                  <a:pt x="0" y="24"/>
                </a:moveTo>
                <a:lnTo>
                  <a:pt x="13907" y="73367"/>
                </a:lnTo>
                <a:lnTo>
                  <a:pt x="17527" y="73366"/>
                </a:lnTo>
                <a:lnTo>
                  <a:pt x="8502" y="0"/>
                </a:lnTo>
                <a:close/>
              </a:path>
            </a:pathLst>
          </a:custGeom>
          <a:solidFill>
            <a:srgbClr val="F37C00"/>
          </a:solidFill>
          <a:ln>
            <a:noFill/>
          </a:ln>
        </p:spPr>
      </p:sp>
      <p:sp>
        <p:nvSpPr>
          <p:cNvPr id="74" name="Google Shape;74;p14"/>
          <p:cNvSpPr/>
          <p:nvPr/>
        </p:nvSpPr>
        <p:spPr>
          <a:xfrm>
            <a:off x="1359700" y="0"/>
            <a:ext cx="490550" cy="1835950"/>
          </a:xfrm>
          <a:custGeom>
            <a:rect b="b" l="l" r="r" t="t"/>
            <a:pathLst>
              <a:path extrusionOk="0" h="73438" w="19622">
                <a:moveTo>
                  <a:pt x="19622" y="0"/>
                </a:moveTo>
                <a:lnTo>
                  <a:pt x="0" y="73438"/>
                </a:lnTo>
                <a:lnTo>
                  <a:pt x="0" y="73247"/>
                </a:lnTo>
                <a:lnTo>
                  <a:pt x="11215" y="0"/>
                </a:lnTo>
                <a:close/>
              </a:path>
            </a:pathLst>
          </a:custGeom>
          <a:solidFill>
            <a:srgbClr val="FFA621"/>
          </a:solidFill>
          <a:ln>
            <a:noFill/>
          </a:ln>
        </p:spPr>
      </p:sp>
      <p:sp>
        <p:nvSpPr>
          <p:cNvPr id="75" name="Google Shape;75;p14"/>
          <p:cNvSpPr/>
          <p:nvPr/>
        </p:nvSpPr>
        <p:spPr>
          <a:xfrm>
            <a:off x="1357325" y="0"/>
            <a:ext cx="1843046" cy="1835959"/>
          </a:xfrm>
          <a:custGeom>
            <a:rect b="b" l="l" r="r" t="t"/>
            <a:pathLst>
              <a:path extrusionOk="0" h="73343" w="73914">
                <a:moveTo>
                  <a:pt x="73914" y="0"/>
                </a:moveTo>
                <a:lnTo>
                  <a:pt x="73914" y="73343"/>
                </a:lnTo>
                <a:lnTo>
                  <a:pt x="0" y="73343"/>
                </a:lnTo>
                <a:lnTo>
                  <a:pt x="17907" y="0"/>
                </a:lnTo>
                <a:close/>
              </a:path>
            </a:pathLst>
          </a:custGeom>
          <a:solidFill>
            <a:srgbClr val="1D1D1B"/>
          </a:solidFill>
          <a:ln>
            <a:noFill/>
          </a:ln>
        </p:spPr>
      </p:sp>
      <p:grpSp>
        <p:nvGrpSpPr>
          <p:cNvPr id="76" name="Google Shape;76;p14"/>
          <p:cNvGrpSpPr/>
          <p:nvPr/>
        </p:nvGrpSpPr>
        <p:grpSpPr>
          <a:xfrm>
            <a:off x="500636" y="544738"/>
            <a:ext cx="430457" cy="430457"/>
            <a:chOff x="545832" y="618000"/>
            <a:chExt cx="333300" cy="333300"/>
          </a:xfrm>
        </p:grpSpPr>
        <p:sp>
          <p:nvSpPr>
            <p:cNvPr id="77" name="Google Shape;77;p14"/>
            <p:cNvSpPr/>
            <p:nvPr/>
          </p:nvSpPr>
          <p:spPr>
            <a:xfrm>
              <a:off x="545832" y="618000"/>
              <a:ext cx="333300" cy="333300"/>
            </a:xfrm>
            <a:prstGeom prst="ellipse">
              <a:avLst/>
            </a:prstGeom>
            <a:noFill/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78" name="Google Shape;78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13320" y="686708"/>
              <a:ext cx="198325" cy="1902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9" name="Google Shape;79;p14"/>
          <p:cNvSpPr txBox="1"/>
          <p:nvPr/>
        </p:nvSpPr>
        <p:spPr>
          <a:xfrm>
            <a:off x="267958" y="1024025"/>
            <a:ext cx="8958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chemeClr val="lt1"/>
                </a:solidFill>
                <a:latin typeface="DM Sans"/>
                <a:ea typeface="DM Sans"/>
                <a:cs typeface="DM Sans"/>
                <a:sym typeface="DM Sans"/>
              </a:rPr>
              <a:t>Real Estate</a:t>
            </a:r>
            <a:endParaRPr b="1" sz="1200">
              <a:solidFill>
                <a:schemeClr val="lt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404990" y="1198263"/>
            <a:ext cx="628500" cy="1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Business Card</a:t>
            </a:r>
            <a:endParaRPr sz="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1835950" y="974875"/>
            <a:ext cx="178500" cy="184800"/>
          </a:xfrm>
          <a:prstGeom prst="roundRect">
            <a:avLst>
              <a:gd fmla="val 16667" name="adj"/>
            </a:avLst>
          </a:prstGeom>
          <a:solidFill>
            <a:srgbClr val="FFA62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81387" y="997575"/>
            <a:ext cx="87625" cy="1394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4"/>
          <p:cNvSpPr/>
          <p:nvPr/>
        </p:nvSpPr>
        <p:spPr>
          <a:xfrm>
            <a:off x="1835950" y="1229675"/>
            <a:ext cx="178500" cy="184800"/>
          </a:xfrm>
          <a:prstGeom prst="roundRect">
            <a:avLst>
              <a:gd fmla="val 16667" name="adj"/>
            </a:avLst>
          </a:prstGeom>
          <a:solidFill>
            <a:srgbClr val="FFA62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67600" y="1264475"/>
            <a:ext cx="126000" cy="12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4"/>
          <p:cNvSpPr/>
          <p:nvPr/>
        </p:nvSpPr>
        <p:spPr>
          <a:xfrm>
            <a:off x="1835950" y="1466600"/>
            <a:ext cx="178500" cy="184800"/>
          </a:xfrm>
          <a:prstGeom prst="roundRect">
            <a:avLst>
              <a:gd fmla="val 16667" name="adj"/>
            </a:avLst>
          </a:prstGeom>
          <a:solidFill>
            <a:srgbClr val="FFA62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853200" y="1501400"/>
            <a:ext cx="144000" cy="1152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4"/>
          <p:cNvSpPr txBox="1"/>
          <p:nvPr/>
        </p:nvSpPr>
        <p:spPr>
          <a:xfrm>
            <a:off x="1839174" y="204900"/>
            <a:ext cx="12849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chemeClr val="lt1"/>
                </a:solidFill>
                <a:latin typeface="DM Sans"/>
                <a:ea typeface="DM Sans"/>
                <a:cs typeface="DM Sans"/>
                <a:sym typeface="DM Sans"/>
              </a:rPr>
              <a:t>RIVER CONNER</a:t>
            </a:r>
            <a:endParaRPr>
              <a:solidFill>
                <a:schemeClr val="lt1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88" name="Google Shape;88;p14"/>
          <p:cNvSpPr txBox="1"/>
          <p:nvPr/>
        </p:nvSpPr>
        <p:spPr>
          <a:xfrm>
            <a:off x="1839174" y="415550"/>
            <a:ext cx="11349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FFA621"/>
                </a:solidFill>
                <a:latin typeface="Lato"/>
                <a:ea typeface="Lato"/>
                <a:cs typeface="Lato"/>
                <a:sym typeface="Lato"/>
              </a:rPr>
              <a:t>Realtor</a:t>
            </a:r>
            <a:endParaRPr sz="1200">
              <a:solidFill>
                <a:srgbClr val="FFA621"/>
              </a:solidFill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89" name="Google Shape;89;p14"/>
          <p:cNvCxnSpPr/>
          <p:nvPr/>
        </p:nvCxnSpPr>
        <p:spPr>
          <a:xfrm>
            <a:off x="1855000" y="664369"/>
            <a:ext cx="1185900" cy="0"/>
          </a:xfrm>
          <a:prstGeom prst="straightConnector1">
            <a:avLst/>
          </a:prstGeom>
          <a:noFill/>
          <a:ln cap="flat" cmpd="sng" w="19050">
            <a:solidFill>
              <a:srgbClr val="FFA62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0" name="Google Shape;90;p14"/>
          <p:cNvSpPr txBox="1"/>
          <p:nvPr/>
        </p:nvSpPr>
        <p:spPr>
          <a:xfrm>
            <a:off x="2062175" y="962025"/>
            <a:ext cx="84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123-456-7890</a:t>
            </a:r>
            <a:endParaRPr sz="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098-765-4321</a:t>
            </a:r>
            <a:endParaRPr sz="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1" name="Google Shape;91;p14"/>
          <p:cNvSpPr txBox="1"/>
          <p:nvPr/>
        </p:nvSpPr>
        <p:spPr>
          <a:xfrm>
            <a:off x="2062175" y="1214375"/>
            <a:ext cx="84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example@mail.com</a:t>
            </a:r>
            <a:endParaRPr sz="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example.com</a:t>
            </a:r>
            <a:endParaRPr sz="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2062175" y="1451300"/>
            <a:ext cx="843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Dooley Gateway,</a:t>
            </a:r>
            <a:endParaRPr sz="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Jedidiahstad</a:t>
            </a:r>
            <a:endParaRPr sz="7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