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Raleway"/>
      <p:regular r:id="rId12"/>
      <p:bold r:id="rId13"/>
      <p:italic r:id="rId14"/>
      <p:boldItalic r:id="rId15"/>
    </p:embeddedFont>
    <p:embeddedFont>
      <p:font typeface="Roboto"/>
      <p:regular r:id="rId16"/>
      <p:bold r:id="rId17"/>
      <p:italic r:id="rId18"/>
      <p:boldItalic r:id="rId19"/>
    </p:embeddedFont>
    <p:embeddedFont>
      <p:font typeface="Abril Fatface"/>
      <p:regular r:id="rId20"/>
    </p:embeddedFont>
    <p:embeddedFont>
      <p:font typeface="Lora"/>
      <p:regular r:id="rId21"/>
      <p:bold r:id="rId22"/>
      <p:italic r:id="rId23"/>
      <p:boldItalic r:id="rId24"/>
    </p:embeddedFont>
    <p:embeddedFont>
      <p:font typeface="Kaushan Script"/>
      <p:regular r:id="rId25"/>
    </p:embeddedFont>
    <p:embeddedFont>
      <p:font typeface="Robo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329">
          <p15:clr>
            <a:srgbClr val="A4A3A4"/>
          </p15:clr>
        </p15:guide>
        <p15:guide id="3" pos="227">
          <p15:clr>
            <a:srgbClr val="9AA0A6"/>
          </p15:clr>
        </p15:guide>
        <p15:guide id="4" pos="4535">
          <p15:clr>
            <a:srgbClr val="9AA0A6"/>
          </p15:clr>
        </p15:guide>
        <p15:guide id="5" orient="horz" pos="6508">
          <p15:clr>
            <a:srgbClr val="9AA0A6"/>
          </p15:clr>
        </p15:guide>
        <p15:guide id="6" pos="1218">
          <p15:clr>
            <a:srgbClr val="9AA0A6"/>
          </p15:clr>
        </p15:guide>
        <p15:guide id="7" pos="1338">
          <p15:clr>
            <a:srgbClr val="9AA0A6"/>
          </p15:clr>
        </p15:guide>
        <p15:guide id="8" pos="2449">
          <p15:clr>
            <a:srgbClr val="9AA0A6"/>
          </p15:clr>
        </p15:guide>
        <p15:guide id="9" pos="3440">
          <p15:clr>
            <a:srgbClr val="9AA0A6"/>
          </p15:clr>
        </p15:guide>
        <p15:guide id="10" pos="3560">
          <p15:clr>
            <a:srgbClr val="9AA0A6"/>
          </p15:clr>
        </p15:guide>
        <p15:guide id="11" orient="horz" pos="1458">
          <p15:clr>
            <a:srgbClr val="9AA0A6"/>
          </p15:clr>
        </p15:guide>
        <p15:guide id="12" orient="horz" pos="5451">
          <p15:clr>
            <a:srgbClr val="9AA0A6"/>
          </p15:clr>
        </p15:guide>
        <p15:guide id="13" orient="horz" pos="6066">
          <p15:clr>
            <a:srgbClr val="9AA0A6"/>
          </p15:clr>
        </p15:guide>
        <p15:guide id="14" orient="horz" pos="4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329"/>
        <p:guide pos="227"/>
        <p:guide pos="4535"/>
        <p:guide pos="6508" orient="horz"/>
        <p:guide pos="1218"/>
        <p:guide pos="1338"/>
        <p:guide pos="2449"/>
        <p:guide pos="3440"/>
        <p:guide pos="3560"/>
        <p:guide pos="1458" orient="horz"/>
        <p:guide pos="5451" orient="horz"/>
        <p:guide pos="6066" orient="horz"/>
        <p:guide pos="48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brilFatface-regular.fntdata"/><Relationship Id="rId22" Type="http://schemas.openxmlformats.org/officeDocument/2006/relationships/font" Target="fonts/Lora-bold.fntdata"/><Relationship Id="rId21" Type="http://schemas.openxmlformats.org/officeDocument/2006/relationships/font" Target="fonts/Lora-regular.fntdata"/><Relationship Id="rId24" Type="http://schemas.openxmlformats.org/officeDocument/2006/relationships/font" Target="fonts/Lora-boldItalic.fntdata"/><Relationship Id="rId23" Type="http://schemas.openxmlformats.org/officeDocument/2006/relationships/font" Target="fonts/Lor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Light-regular.fntdata"/><Relationship Id="rId25" Type="http://schemas.openxmlformats.org/officeDocument/2006/relationships/font" Target="fonts/KaushanScript-regular.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44fc1c32f_0_8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44fc1c32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44fc1c32f_0_2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044fc1c32f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f998379dc_0_5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f998379d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f998379dc_0_22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f998379d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f998379dc_0_35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f998379dc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4.jp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5.jpg"/><Relationship Id="rId6" Type="http://schemas.openxmlformats.org/officeDocument/2006/relationships/image" Target="../media/image17.jpg"/><Relationship Id="rId7" Type="http://schemas.openxmlformats.org/officeDocument/2006/relationships/image" Target="../media/image16.jpg"/></Relationships>
</file>

<file path=ppt/slides/_rels/slide3.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10.jpg"/><Relationship Id="rId13" Type="http://schemas.openxmlformats.org/officeDocument/2006/relationships/image" Target="../media/image9.jp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32.jpg"/><Relationship Id="rId9" Type="http://schemas.openxmlformats.org/officeDocument/2006/relationships/image" Target="../media/image14.jpg"/><Relationship Id="rId15" Type="http://schemas.openxmlformats.org/officeDocument/2006/relationships/image" Target="../media/image24.jpg"/><Relationship Id="rId14" Type="http://schemas.openxmlformats.org/officeDocument/2006/relationships/image" Target="../media/image25.jpg"/><Relationship Id="rId17" Type="http://schemas.openxmlformats.org/officeDocument/2006/relationships/image" Target="../media/image26.jpg"/><Relationship Id="rId16" Type="http://schemas.openxmlformats.org/officeDocument/2006/relationships/image" Target="../media/image27.jpg"/><Relationship Id="rId5" Type="http://schemas.openxmlformats.org/officeDocument/2006/relationships/image" Target="../media/image11.jpg"/><Relationship Id="rId19" Type="http://schemas.openxmlformats.org/officeDocument/2006/relationships/image" Target="../media/image20.png"/><Relationship Id="rId6" Type="http://schemas.openxmlformats.org/officeDocument/2006/relationships/image" Target="../media/image12.jpg"/><Relationship Id="rId18" Type="http://schemas.openxmlformats.org/officeDocument/2006/relationships/image" Target="../media/image22.jpg"/><Relationship Id="rId7" Type="http://schemas.openxmlformats.org/officeDocument/2006/relationships/image" Target="../media/image18.jp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0"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9.jpg"/><Relationship Id="rId9" Type="http://schemas.openxmlformats.org/officeDocument/2006/relationships/image" Target="../media/image34.jpg"/><Relationship Id="rId5" Type="http://schemas.openxmlformats.org/officeDocument/2006/relationships/image" Target="../media/image27.jpg"/><Relationship Id="rId6" Type="http://schemas.openxmlformats.org/officeDocument/2006/relationships/image" Target="../media/image26.jpg"/><Relationship Id="rId7" Type="http://schemas.openxmlformats.org/officeDocument/2006/relationships/image" Target="../media/image23.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18.jpg"/><Relationship Id="rId13" Type="http://schemas.openxmlformats.org/officeDocument/2006/relationships/image" Target="../media/image28.png"/><Relationship Id="rId12" Type="http://schemas.openxmlformats.org/officeDocument/2006/relationships/image" Target="../media/image35.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29.jpg"/><Relationship Id="rId9" Type="http://schemas.openxmlformats.org/officeDocument/2006/relationships/image" Target="../media/image32.jpg"/><Relationship Id="rId15" Type="http://schemas.openxmlformats.org/officeDocument/2006/relationships/image" Target="../media/image1.png"/><Relationship Id="rId14" Type="http://schemas.openxmlformats.org/officeDocument/2006/relationships/image" Target="../media/image30.png"/><Relationship Id="rId5" Type="http://schemas.openxmlformats.org/officeDocument/2006/relationships/image" Target="../media/image9.jpg"/><Relationship Id="rId6" Type="http://schemas.openxmlformats.org/officeDocument/2006/relationships/image" Target="../media/image33.jpg"/><Relationship Id="rId7" Type="http://schemas.openxmlformats.org/officeDocument/2006/relationships/image" Target="../media/image3.jpg"/><Relationship Id="rId8"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7.jp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45724" y="6610375"/>
            <a:ext cx="5115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solidFill>
                  <a:srgbClr val="383F4A"/>
                </a:solidFill>
                <a:latin typeface="Lora"/>
                <a:ea typeface="Lora"/>
                <a:cs typeface="Lora"/>
                <a:sym typeface="Lora"/>
              </a:rPr>
              <a:t>In ut diam in enim efficitur</a:t>
            </a:r>
            <a:endParaRPr b="1" sz="2800">
              <a:solidFill>
                <a:srgbClr val="383F4A"/>
              </a:solidFill>
              <a:latin typeface="Lora"/>
              <a:ea typeface="Lora"/>
              <a:cs typeface="Lora"/>
              <a:sym typeface="Lora"/>
            </a:endParaRPr>
          </a:p>
        </p:txBody>
      </p:sp>
      <p:sp>
        <p:nvSpPr>
          <p:cNvPr id="55" name="Google Shape;55;p13"/>
          <p:cNvSpPr/>
          <p:nvPr/>
        </p:nvSpPr>
        <p:spPr>
          <a:xfrm>
            <a:off x="360000" y="360000"/>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432000" y="416700"/>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57" name="Google Shape;57;p13"/>
          <p:cNvSpPr txBox="1"/>
          <p:nvPr/>
        </p:nvSpPr>
        <p:spPr>
          <a:xfrm>
            <a:off x="5565450" y="416700"/>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1</a:t>
            </a:r>
            <a:endParaRPr b="1" sz="900">
              <a:solidFill>
                <a:schemeClr val="lt1"/>
              </a:solidFill>
              <a:latin typeface="Roboto"/>
              <a:ea typeface="Roboto"/>
              <a:cs typeface="Roboto"/>
              <a:sym typeface="Roboto"/>
            </a:endParaRPr>
          </a:p>
        </p:txBody>
      </p:sp>
      <p:sp>
        <p:nvSpPr>
          <p:cNvPr id="58" name="Google Shape;58;p13"/>
          <p:cNvSpPr/>
          <p:nvPr/>
        </p:nvSpPr>
        <p:spPr>
          <a:xfrm>
            <a:off x="360000" y="756000"/>
            <a:ext cx="6840000" cy="97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60000" y="834150"/>
            <a:ext cx="68400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5200">
                <a:solidFill>
                  <a:schemeClr val="lt1"/>
                </a:solidFill>
                <a:latin typeface="Roboto"/>
                <a:ea typeface="Roboto"/>
                <a:cs typeface="Roboto"/>
                <a:sym typeface="Roboto"/>
              </a:rPr>
              <a:t>REAL ESTATE TODAY</a:t>
            </a:r>
            <a:endParaRPr b="1" sz="5200">
              <a:solidFill>
                <a:schemeClr val="lt1"/>
              </a:solidFill>
              <a:latin typeface="Roboto"/>
              <a:ea typeface="Roboto"/>
              <a:cs typeface="Roboto"/>
              <a:sym typeface="Roboto"/>
            </a:endParaRPr>
          </a:p>
        </p:txBody>
      </p:sp>
      <p:sp>
        <p:nvSpPr>
          <p:cNvPr id="60" name="Google Shape;60;p13"/>
          <p:cNvSpPr/>
          <p:nvPr/>
        </p:nvSpPr>
        <p:spPr>
          <a:xfrm>
            <a:off x="360000" y="1872000"/>
            <a:ext cx="2304000" cy="1116000"/>
          </a:xfrm>
          <a:prstGeom prst="rect">
            <a:avLst/>
          </a:prstGeom>
          <a:solidFill>
            <a:srgbClr val="AB5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3"/>
          <p:cNvCxnSpPr/>
          <p:nvPr/>
        </p:nvCxnSpPr>
        <p:spPr>
          <a:xfrm>
            <a:off x="360000" y="3000388"/>
            <a:ext cx="6840900" cy="0"/>
          </a:xfrm>
          <a:prstGeom prst="straightConnector1">
            <a:avLst/>
          </a:prstGeom>
          <a:noFill/>
          <a:ln cap="flat" cmpd="sng" w="28575">
            <a:solidFill>
              <a:srgbClr val="383F4A"/>
            </a:solidFill>
            <a:prstDash val="solid"/>
            <a:round/>
            <a:headEnd len="med" w="med" type="none"/>
            <a:tailEnd len="med" w="med" type="none"/>
          </a:ln>
        </p:spPr>
      </p:cxnSp>
      <p:sp>
        <p:nvSpPr>
          <p:cNvPr id="62" name="Google Shape;62;p13"/>
          <p:cNvSpPr/>
          <p:nvPr/>
        </p:nvSpPr>
        <p:spPr>
          <a:xfrm>
            <a:off x="2412000" y="2748400"/>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2413750" y="2763325"/>
            <a:ext cx="2484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ru" sz="700">
                <a:solidFill>
                  <a:schemeClr val="lt1"/>
                </a:solidFill>
                <a:latin typeface="Roboto"/>
                <a:ea typeface="Roboto"/>
                <a:cs typeface="Roboto"/>
                <a:sym typeface="Roboto"/>
              </a:rPr>
              <a:t>3</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64" name="Google Shape;64;p13"/>
          <p:cNvSpPr txBox="1"/>
          <p:nvPr/>
        </p:nvSpPr>
        <p:spPr>
          <a:xfrm>
            <a:off x="422475" y="1872000"/>
            <a:ext cx="20385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2000">
                <a:solidFill>
                  <a:schemeClr val="lt1"/>
                </a:solidFill>
                <a:latin typeface="Roboto"/>
                <a:ea typeface="Roboto"/>
                <a:cs typeface="Roboto"/>
                <a:sym typeface="Roboto"/>
              </a:rPr>
              <a:t>BEST PRICES ON</a:t>
            </a:r>
            <a:endParaRPr b="1" sz="2000">
              <a:solidFill>
                <a:schemeClr val="lt1"/>
              </a:solidFill>
              <a:latin typeface="Roboto"/>
              <a:ea typeface="Roboto"/>
              <a:cs typeface="Roboto"/>
              <a:sym typeface="Roboto"/>
            </a:endParaRPr>
          </a:p>
          <a:p>
            <a:pPr indent="0" lvl="0" marL="0" rtl="0" algn="l">
              <a:spcBef>
                <a:spcPts val="0"/>
              </a:spcBef>
              <a:spcAft>
                <a:spcPts val="0"/>
              </a:spcAft>
              <a:buNone/>
            </a:pPr>
            <a:r>
              <a:rPr b="1" lang="ru" sz="2000">
                <a:solidFill>
                  <a:schemeClr val="lt1"/>
                </a:solidFill>
                <a:latin typeface="Roboto"/>
                <a:ea typeface="Roboto"/>
                <a:cs typeface="Roboto"/>
                <a:sym typeface="Roboto"/>
              </a:rPr>
              <a:t>THE MARKET</a:t>
            </a:r>
            <a:endParaRPr b="1" sz="2000">
              <a:solidFill>
                <a:schemeClr val="lt1"/>
              </a:solidFill>
              <a:latin typeface="Roboto"/>
              <a:ea typeface="Roboto"/>
              <a:cs typeface="Roboto"/>
              <a:sym typeface="Roboto"/>
            </a:endParaRPr>
          </a:p>
        </p:txBody>
      </p:sp>
      <p:sp>
        <p:nvSpPr>
          <p:cNvPr id="65" name="Google Shape;65;p13"/>
          <p:cNvSpPr txBox="1"/>
          <p:nvPr/>
        </p:nvSpPr>
        <p:spPr>
          <a:xfrm>
            <a:off x="432000" y="2509850"/>
            <a:ext cx="2160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lt1"/>
                </a:solidFill>
                <a:latin typeface="Roboto"/>
                <a:ea typeface="Roboto"/>
                <a:cs typeface="Roboto"/>
                <a:sym typeface="Roboto"/>
              </a:rPr>
              <a:t>Sed ipsum ex, dignissim nec dui eu, cursus tincidunt ex. Nunc feugiat massa odio, non dapibus libero posuere id.</a:t>
            </a:r>
            <a:endParaRPr sz="800">
              <a:solidFill>
                <a:schemeClr val="lt1"/>
              </a:solidFill>
              <a:latin typeface="Roboto"/>
              <a:ea typeface="Roboto"/>
              <a:cs typeface="Roboto"/>
              <a:sym typeface="Roboto"/>
            </a:endParaRPr>
          </a:p>
        </p:txBody>
      </p:sp>
      <p:sp>
        <p:nvSpPr>
          <p:cNvPr id="66" name="Google Shape;66;p13"/>
          <p:cNvSpPr txBox="1"/>
          <p:nvPr/>
        </p:nvSpPr>
        <p:spPr>
          <a:xfrm>
            <a:off x="2726081" y="1872000"/>
            <a:ext cx="2100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rgbClr val="383F4A"/>
                </a:solidFill>
                <a:latin typeface="Lora"/>
                <a:ea typeface="Lora"/>
                <a:cs typeface="Lora"/>
                <a:sym typeface="Lora"/>
              </a:rPr>
              <a:t>Duis auctor libero nec mattis</a:t>
            </a:r>
            <a:endParaRPr b="1" sz="2000">
              <a:solidFill>
                <a:srgbClr val="383F4A"/>
              </a:solidFill>
              <a:latin typeface="Lora"/>
              <a:ea typeface="Lora"/>
              <a:cs typeface="Lora"/>
              <a:sym typeface="Lora"/>
            </a:endParaRPr>
          </a:p>
        </p:txBody>
      </p:sp>
      <p:sp>
        <p:nvSpPr>
          <p:cNvPr id="67" name="Google Shape;67;p13"/>
          <p:cNvSpPr/>
          <p:nvPr/>
        </p:nvSpPr>
        <p:spPr>
          <a:xfrm>
            <a:off x="4648925" y="2748400"/>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nvSpPr>
        <p:spPr>
          <a:xfrm>
            <a:off x="4649225" y="2763325"/>
            <a:ext cx="2514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None/>
            </a:pPr>
            <a:r>
              <a:rPr lang="ru" sz="700">
                <a:solidFill>
                  <a:schemeClr val="lt1"/>
                </a:solidFill>
                <a:latin typeface="Roboto"/>
                <a:ea typeface="Roboto"/>
                <a:cs typeface="Roboto"/>
                <a:sym typeface="Roboto"/>
              </a:rPr>
              <a:t>2</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69" name="Google Shape;69;p13"/>
          <p:cNvSpPr txBox="1"/>
          <p:nvPr/>
        </p:nvSpPr>
        <p:spPr>
          <a:xfrm>
            <a:off x="2726075" y="2509850"/>
            <a:ext cx="2160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383F4A"/>
                </a:solidFill>
                <a:latin typeface="Roboto"/>
                <a:ea typeface="Roboto"/>
                <a:cs typeface="Roboto"/>
                <a:sym typeface="Roboto"/>
              </a:rPr>
              <a:t>Sed ipsum ex, dignissim nec dui eu, cursus tincidunt ex. Nunc feugiat massa odio, non dapibus libero posuere id.</a:t>
            </a:r>
            <a:endParaRPr sz="800">
              <a:solidFill>
                <a:srgbClr val="383F4A"/>
              </a:solidFill>
              <a:latin typeface="Roboto"/>
              <a:ea typeface="Roboto"/>
              <a:cs typeface="Roboto"/>
              <a:sym typeface="Roboto"/>
            </a:endParaRPr>
          </a:p>
        </p:txBody>
      </p:sp>
      <p:cxnSp>
        <p:nvCxnSpPr>
          <p:cNvPr id="70" name="Google Shape;70;p13"/>
          <p:cNvCxnSpPr/>
          <p:nvPr/>
        </p:nvCxnSpPr>
        <p:spPr>
          <a:xfrm rot="10800000">
            <a:off x="4897050" y="1872728"/>
            <a:ext cx="0" cy="1120500"/>
          </a:xfrm>
          <a:prstGeom prst="straightConnector1">
            <a:avLst/>
          </a:prstGeom>
          <a:noFill/>
          <a:ln cap="flat" cmpd="sng" w="19050">
            <a:solidFill>
              <a:srgbClr val="383F4A"/>
            </a:solidFill>
            <a:prstDash val="solid"/>
            <a:round/>
            <a:headEnd len="med" w="med" type="none"/>
            <a:tailEnd len="med" w="med" type="none"/>
          </a:ln>
        </p:spPr>
      </p:cxnSp>
      <p:sp>
        <p:nvSpPr>
          <p:cNvPr id="71" name="Google Shape;71;p13"/>
          <p:cNvSpPr txBox="1"/>
          <p:nvPr/>
        </p:nvSpPr>
        <p:spPr>
          <a:xfrm>
            <a:off x="4965551" y="1872000"/>
            <a:ext cx="1830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rgbClr val="383F4A"/>
                </a:solidFill>
                <a:latin typeface="Lora"/>
                <a:ea typeface="Lora"/>
                <a:cs typeface="Lora"/>
                <a:sym typeface="Lora"/>
              </a:rPr>
              <a:t>Fusce sit amet ex a felis</a:t>
            </a:r>
            <a:endParaRPr b="1" sz="2000">
              <a:solidFill>
                <a:srgbClr val="383F4A"/>
              </a:solidFill>
              <a:latin typeface="Lora"/>
              <a:ea typeface="Lora"/>
              <a:cs typeface="Lora"/>
              <a:sym typeface="Lora"/>
            </a:endParaRPr>
          </a:p>
        </p:txBody>
      </p:sp>
      <p:sp>
        <p:nvSpPr>
          <p:cNvPr id="72" name="Google Shape;72;p13"/>
          <p:cNvSpPr/>
          <p:nvPr/>
        </p:nvSpPr>
        <p:spPr>
          <a:xfrm>
            <a:off x="6945550" y="2748400"/>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6946950" y="2763325"/>
            <a:ext cx="2493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None/>
            </a:pPr>
            <a:r>
              <a:rPr lang="ru" sz="700">
                <a:solidFill>
                  <a:schemeClr val="lt1"/>
                </a:solidFill>
                <a:latin typeface="Roboto"/>
                <a:ea typeface="Roboto"/>
                <a:cs typeface="Roboto"/>
                <a:sym typeface="Roboto"/>
              </a:rPr>
              <a:t>4</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74" name="Google Shape;74;p13"/>
          <p:cNvSpPr txBox="1"/>
          <p:nvPr/>
        </p:nvSpPr>
        <p:spPr>
          <a:xfrm>
            <a:off x="4965550" y="2509850"/>
            <a:ext cx="2160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383F4A"/>
                </a:solidFill>
                <a:latin typeface="Roboto"/>
                <a:ea typeface="Roboto"/>
                <a:cs typeface="Roboto"/>
                <a:sym typeface="Roboto"/>
              </a:rPr>
              <a:t>Quisque nec vehicula neque. Integer aliquet massa diam, quis feugiat massa odio, non dapibus elementum risus egestas ut.</a:t>
            </a:r>
            <a:endParaRPr sz="800">
              <a:solidFill>
                <a:srgbClr val="383F4A"/>
              </a:solidFill>
              <a:latin typeface="Roboto"/>
              <a:ea typeface="Roboto"/>
              <a:cs typeface="Roboto"/>
              <a:sym typeface="Roboto"/>
            </a:endParaRPr>
          </a:p>
        </p:txBody>
      </p:sp>
      <p:cxnSp>
        <p:nvCxnSpPr>
          <p:cNvPr id="75" name="Google Shape;75;p13"/>
          <p:cNvCxnSpPr/>
          <p:nvPr/>
        </p:nvCxnSpPr>
        <p:spPr>
          <a:xfrm rot="10800000">
            <a:off x="7193675" y="1872728"/>
            <a:ext cx="0" cy="1120500"/>
          </a:xfrm>
          <a:prstGeom prst="straightConnector1">
            <a:avLst/>
          </a:prstGeom>
          <a:noFill/>
          <a:ln cap="flat" cmpd="sng" w="19050">
            <a:solidFill>
              <a:srgbClr val="383F4A"/>
            </a:solidFill>
            <a:prstDash val="solid"/>
            <a:round/>
            <a:headEnd len="med" w="med" type="none"/>
            <a:tailEnd len="med" w="med" type="none"/>
          </a:ln>
        </p:spPr>
      </p:cxnSp>
      <p:pic>
        <p:nvPicPr>
          <p:cNvPr id="76" name="Google Shape;76;p13"/>
          <p:cNvPicPr preferRelativeResize="0"/>
          <p:nvPr/>
        </p:nvPicPr>
        <p:blipFill>
          <a:blip r:embed="rId3">
            <a:alphaModFix/>
          </a:blip>
          <a:stretch>
            <a:fillRect/>
          </a:stretch>
        </p:blipFill>
        <p:spPr>
          <a:xfrm>
            <a:off x="360000" y="3156793"/>
            <a:ext cx="5101200" cy="3403457"/>
          </a:xfrm>
          <a:prstGeom prst="rect">
            <a:avLst/>
          </a:prstGeom>
          <a:noFill/>
          <a:ln>
            <a:noFill/>
          </a:ln>
        </p:spPr>
      </p:pic>
      <p:sp>
        <p:nvSpPr>
          <p:cNvPr id="77" name="Google Shape;77;p13"/>
          <p:cNvSpPr txBox="1"/>
          <p:nvPr/>
        </p:nvSpPr>
        <p:spPr>
          <a:xfrm>
            <a:off x="360000" y="7025600"/>
            <a:ext cx="1573200" cy="1477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Aliquam mollis commodo augue non pellentesque. Morbi auctor efficitur malesuada. Phasellus pretium velit vel iaculis aliquet. Curabitur eget dui suscipit, varius libero nec, ornare erat. Morbi non diam at velit maximus venenatis nec a dui. Sed suscipit malesuada dui, ut fermentum dui maximus ac. Etiam vel tortor neque. Nunc at ornare enim. Phasellus a aliquam turpis, vel ultrices nunc.</a:t>
            </a:r>
            <a:endParaRPr sz="800">
              <a:solidFill>
                <a:srgbClr val="383F4A"/>
              </a:solidFill>
              <a:latin typeface="Roboto"/>
              <a:ea typeface="Roboto"/>
              <a:cs typeface="Roboto"/>
              <a:sym typeface="Roboto"/>
            </a:endParaRPr>
          </a:p>
        </p:txBody>
      </p:sp>
      <p:sp>
        <p:nvSpPr>
          <p:cNvPr id="78" name="Google Shape;78;p13"/>
          <p:cNvSpPr txBox="1"/>
          <p:nvPr/>
        </p:nvSpPr>
        <p:spPr>
          <a:xfrm>
            <a:off x="2124000" y="7025600"/>
            <a:ext cx="1601100" cy="1477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Cras tincidunt, elit nec feugiat lacinia, quam urna sagittis libero, sed tincidunt sapien enim a nibh. In non dui eleifend odio rhoncus pretium. Phasellus eu consectetur augue. Curabitur laoreet nulla laoreet varius placerat. Ut quis nibh luctus, posuere justo sed, elementum sem. Vivamus ut varius dolor. Nam tristique lacus id sem placerat, quis fringilla metus sagittis. Proin luctus, a pharetra</a:t>
            </a:r>
            <a:endParaRPr sz="800">
              <a:solidFill>
                <a:srgbClr val="383F4A"/>
              </a:solidFill>
              <a:latin typeface="Roboto"/>
              <a:ea typeface="Roboto"/>
              <a:cs typeface="Roboto"/>
              <a:sym typeface="Roboto"/>
            </a:endParaRPr>
          </a:p>
        </p:txBody>
      </p:sp>
      <p:sp>
        <p:nvSpPr>
          <p:cNvPr id="79" name="Google Shape;79;p13"/>
          <p:cNvSpPr txBox="1"/>
          <p:nvPr/>
        </p:nvSpPr>
        <p:spPr>
          <a:xfrm>
            <a:off x="3888000" y="7025600"/>
            <a:ext cx="1573200" cy="1477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solidFill>
                  <a:srgbClr val="383F4A"/>
                </a:solidFill>
                <a:latin typeface="Roboto"/>
                <a:ea typeface="Roboto"/>
                <a:cs typeface="Roboto"/>
                <a:sym typeface="Roboto"/>
              </a:rPr>
              <a:t>Proin porttitor justo ut est semper finibus. Integer quis magna at est ultricies euismod.</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Curabitur sapien felis, fermentum vitae lacus eget, ornare viverra nibh. Sed vitae ante in magna rhoncus laoreet vel eget felis. Pellentesque consequat vitae tortor ut sodales. Nam congue, dui aliquam vestibulum mollis, turpis justo placerat nunc, commodo dictum urna quam quis neque. </a:t>
            </a:r>
            <a:endParaRPr sz="800">
              <a:solidFill>
                <a:srgbClr val="383F4A"/>
              </a:solidFill>
              <a:latin typeface="Roboto"/>
              <a:ea typeface="Roboto"/>
              <a:cs typeface="Roboto"/>
              <a:sym typeface="Roboto"/>
            </a:endParaRPr>
          </a:p>
        </p:txBody>
      </p:sp>
      <p:sp>
        <p:nvSpPr>
          <p:cNvPr id="80" name="Google Shape;80;p13"/>
          <p:cNvSpPr txBox="1"/>
          <p:nvPr/>
        </p:nvSpPr>
        <p:spPr>
          <a:xfrm>
            <a:off x="5652000" y="3128225"/>
            <a:ext cx="1545600" cy="5418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Proin porttitor justo ut est semper finibus. Integer quis magna at est ultricies euismod.</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 Vivamus auctor arcu a pretium faucibus. Vivamus sit amet erat sed quis nibh luctus, posuere justo sed urna congue efficitur ac sit amet quam. Praesent mattis accumsan ex, ut ullamcorper tellus posuere quis. Fusce in quam ut mauris sagittis malesuada. Cras euismod eros quam, eget viverra felis volutpat eu. Fusce vitae turpis odio. Curabitur congue molestie erat,</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sollicitudin morbi ut.</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Proin porttitor justo ut est semper finibus. Integer quis magna </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at est ultricies euismod.</a:t>
            </a:r>
            <a:endParaRPr sz="800">
              <a:solidFill>
                <a:srgbClr val="383F4A"/>
              </a:solidFill>
              <a:latin typeface="Roboto"/>
              <a:ea typeface="Roboto"/>
              <a:cs typeface="Roboto"/>
              <a:sym typeface="Roboto"/>
            </a:endParaRPr>
          </a:p>
        </p:txBody>
      </p:sp>
      <p:cxnSp>
        <p:nvCxnSpPr>
          <p:cNvPr id="81" name="Google Shape;81;p13"/>
          <p:cNvCxnSpPr/>
          <p:nvPr/>
        </p:nvCxnSpPr>
        <p:spPr>
          <a:xfrm>
            <a:off x="359831" y="8567713"/>
            <a:ext cx="6840900" cy="0"/>
          </a:xfrm>
          <a:prstGeom prst="straightConnector1">
            <a:avLst/>
          </a:prstGeom>
          <a:noFill/>
          <a:ln cap="flat" cmpd="sng" w="28575">
            <a:solidFill>
              <a:srgbClr val="383F4A"/>
            </a:solidFill>
            <a:prstDash val="solid"/>
            <a:round/>
            <a:headEnd len="med" w="med" type="none"/>
            <a:tailEnd len="med" w="med" type="none"/>
          </a:ln>
        </p:spPr>
      </p:cxnSp>
      <p:sp>
        <p:nvSpPr>
          <p:cNvPr id="82" name="Google Shape;82;p13"/>
          <p:cNvSpPr/>
          <p:nvPr/>
        </p:nvSpPr>
        <p:spPr>
          <a:xfrm>
            <a:off x="6947763" y="8315725"/>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6946625" y="8330650"/>
            <a:ext cx="2544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None/>
            </a:pPr>
            <a:r>
              <a:rPr lang="ru" sz="700">
                <a:solidFill>
                  <a:schemeClr val="lt1"/>
                </a:solidFill>
                <a:latin typeface="Roboto"/>
                <a:ea typeface="Roboto"/>
                <a:cs typeface="Roboto"/>
                <a:sym typeface="Roboto"/>
              </a:rPr>
              <a:t>4</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84" name="Google Shape;84;p13"/>
          <p:cNvSpPr txBox="1"/>
          <p:nvPr/>
        </p:nvSpPr>
        <p:spPr>
          <a:xfrm>
            <a:off x="360000" y="8582013"/>
            <a:ext cx="15732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500">
                <a:solidFill>
                  <a:srgbClr val="383F4A"/>
                </a:solidFill>
                <a:latin typeface="Lora"/>
                <a:ea typeface="Lora"/>
                <a:cs typeface="Lora"/>
                <a:sym typeface="Lora"/>
              </a:rPr>
              <a:t>Duis auctor libero nec mattis</a:t>
            </a:r>
            <a:endParaRPr b="1" sz="1500">
              <a:solidFill>
                <a:srgbClr val="383F4A"/>
              </a:solidFill>
              <a:latin typeface="Lora"/>
              <a:ea typeface="Lora"/>
              <a:cs typeface="Lora"/>
              <a:sym typeface="Lora"/>
            </a:endParaRPr>
          </a:p>
        </p:txBody>
      </p:sp>
      <p:cxnSp>
        <p:nvCxnSpPr>
          <p:cNvPr id="85" name="Google Shape;85;p13"/>
          <p:cNvCxnSpPr/>
          <p:nvPr/>
        </p:nvCxnSpPr>
        <p:spPr>
          <a:xfrm>
            <a:off x="359831" y="10315563"/>
            <a:ext cx="6840900" cy="0"/>
          </a:xfrm>
          <a:prstGeom prst="straightConnector1">
            <a:avLst/>
          </a:prstGeom>
          <a:noFill/>
          <a:ln cap="flat" cmpd="sng" w="28575">
            <a:solidFill>
              <a:srgbClr val="383F4A"/>
            </a:solidFill>
            <a:prstDash val="solid"/>
            <a:round/>
            <a:headEnd len="med" w="med" type="none"/>
            <a:tailEnd len="med" w="med" type="none"/>
          </a:ln>
        </p:spPr>
      </p:cxnSp>
      <p:sp>
        <p:nvSpPr>
          <p:cNvPr id="86" name="Google Shape;86;p13"/>
          <p:cNvSpPr/>
          <p:nvPr/>
        </p:nvSpPr>
        <p:spPr>
          <a:xfrm>
            <a:off x="6947763" y="10063575"/>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6956150" y="10078500"/>
            <a:ext cx="2352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None/>
            </a:pPr>
            <a:r>
              <a:rPr lang="ru" sz="700">
                <a:solidFill>
                  <a:schemeClr val="lt1"/>
                </a:solidFill>
                <a:latin typeface="Roboto"/>
                <a:ea typeface="Roboto"/>
                <a:cs typeface="Roboto"/>
                <a:sym typeface="Roboto"/>
              </a:rPr>
              <a:t>4</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88" name="Google Shape;88;p13"/>
          <p:cNvSpPr txBox="1"/>
          <p:nvPr/>
        </p:nvSpPr>
        <p:spPr>
          <a:xfrm>
            <a:off x="360000" y="9041425"/>
            <a:ext cx="1573200" cy="1231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Aliquam mollis commodo augue non pellentesque. Morbi auctor efficitur malesuada. Phasellus pretium velit vel iaculis aliquet. Curabitur eget dui suscipit, varius libero nec, ornare erat. Morbi non diam at velit maximus venenatis nec a dui. Sed suscipit malesuada dui, ut fermentum dui maximus ac. Etiam vel tortor neque. Nunc at </a:t>
            </a:r>
            <a:endParaRPr sz="800">
              <a:solidFill>
                <a:srgbClr val="383F4A"/>
              </a:solidFill>
              <a:latin typeface="Roboto"/>
              <a:ea typeface="Roboto"/>
              <a:cs typeface="Roboto"/>
              <a:sym typeface="Roboto"/>
            </a:endParaRPr>
          </a:p>
        </p:txBody>
      </p:sp>
      <p:pic>
        <p:nvPicPr>
          <p:cNvPr id="89" name="Google Shape;89;p13"/>
          <p:cNvPicPr preferRelativeResize="0"/>
          <p:nvPr/>
        </p:nvPicPr>
        <p:blipFill rotWithShape="1">
          <a:blip r:embed="rId4">
            <a:alphaModFix/>
          </a:blip>
          <a:srcRect b="6881" l="0" r="0" t="0"/>
          <a:stretch/>
        </p:blipFill>
        <p:spPr>
          <a:xfrm>
            <a:off x="2124000" y="8653750"/>
            <a:ext cx="1573200" cy="976250"/>
          </a:xfrm>
          <a:prstGeom prst="rect">
            <a:avLst/>
          </a:prstGeom>
          <a:noFill/>
          <a:ln>
            <a:noFill/>
          </a:ln>
        </p:spPr>
      </p:pic>
      <p:sp>
        <p:nvSpPr>
          <p:cNvPr id="90" name="Google Shape;90;p13"/>
          <p:cNvSpPr txBox="1"/>
          <p:nvPr/>
        </p:nvSpPr>
        <p:spPr>
          <a:xfrm>
            <a:off x="2124000" y="9653125"/>
            <a:ext cx="1601100" cy="615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m</a:t>
            </a:r>
            <a:r>
              <a:rPr lang="ru" sz="800">
                <a:solidFill>
                  <a:srgbClr val="383F4A"/>
                </a:solidFill>
                <a:latin typeface="Roboto"/>
                <a:ea typeface="Roboto"/>
                <a:cs typeface="Roboto"/>
                <a:sym typeface="Roboto"/>
              </a:rPr>
              <a:t>orbi non diam at velit venenatis</a:t>
            </a:r>
            <a:r>
              <a:rPr lang="ru" sz="800">
                <a:solidFill>
                  <a:srgbClr val="383F4A"/>
                </a:solidFill>
                <a:latin typeface="Roboto"/>
                <a:ea typeface="Roboto"/>
                <a:cs typeface="Roboto"/>
                <a:sym typeface="Roboto"/>
              </a:rPr>
              <a:t> mollis commodo augue non pellentesque. Morbi auctor efficitur malesuada phasellus pretium </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velit vel.</a:t>
            </a:r>
            <a:endParaRPr sz="800">
              <a:solidFill>
                <a:srgbClr val="383F4A"/>
              </a:solidFill>
              <a:latin typeface="Roboto"/>
              <a:ea typeface="Roboto"/>
              <a:cs typeface="Roboto"/>
              <a:sym typeface="Roboto"/>
            </a:endParaRPr>
          </a:p>
        </p:txBody>
      </p:sp>
      <p:cxnSp>
        <p:nvCxnSpPr>
          <p:cNvPr id="91" name="Google Shape;91;p13"/>
          <p:cNvCxnSpPr/>
          <p:nvPr/>
        </p:nvCxnSpPr>
        <p:spPr>
          <a:xfrm>
            <a:off x="3796550" y="8667750"/>
            <a:ext cx="0" cy="1647900"/>
          </a:xfrm>
          <a:prstGeom prst="straightConnector1">
            <a:avLst/>
          </a:prstGeom>
          <a:noFill/>
          <a:ln cap="flat" cmpd="sng" w="19050">
            <a:solidFill>
              <a:srgbClr val="383F4A"/>
            </a:solidFill>
            <a:prstDash val="solid"/>
            <a:round/>
            <a:headEnd len="med" w="med" type="none"/>
            <a:tailEnd len="med" w="med" type="none"/>
          </a:ln>
        </p:spPr>
      </p:cxnSp>
      <p:sp>
        <p:nvSpPr>
          <p:cNvPr id="92" name="Google Shape;92;p13"/>
          <p:cNvSpPr/>
          <p:nvPr/>
        </p:nvSpPr>
        <p:spPr>
          <a:xfrm>
            <a:off x="3542613" y="10063575"/>
            <a:ext cx="252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3546200" y="10078500"/>
            <a:ext cx="2448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chemeClr val="lt1"/>
                </a:solidFill>
                <a:latin typeface="Roboto"/>
                <a:ea typeface="Roboto"/>
                <a:cs typeface="Roboto"/>
                <a:sym typeface="Roboto"/>
              </a:rPr>
              <a:t>page</a:t>
            </a:r>
            <a:endParaRPr sz="700">
              <a:solidFill>
                <a:schemeClr val="lt1"/>
              </a:solidFill>
              <a:latin typeface="Roboto"/>
              <a:ea typeface="Roboto"/>
              <a:cs typeface="Roboto"/>
              <a:sym typeface="Roboto"/>
            </a:endParaRPr>
          </a:p>
          <a:p>
            <a:pPr indent="0" lvl="0" marL="0" rtl="0" algn="ctr">
              <a:spcBef>
                <a:spcPts val="0"/>
              </a:spcBef>
              <a:spcAft>
                <a:spcPts val="0"/>
              </a:spcAft>
              <a:buNone/>
            </a:pPr>
            <a:r>
              <a:rPr lang="ru" sz="700">
                <a:solidFill>
                  <a:schemeClr val="lt1"/>
                </a:solidFill>
                <a:latin typeface="Roboto"/>
                <a:ea typeface="Roboto"/>
                <a:cs typeface="Roboto"/>
                <a:sym typeface="Roboto"/>
              </a:rPr>
              <a:t>2</a:t>
            </a:r>
            <a:endParaRPr sz="700">
              <a:solidFill>
                <a:schemeClr val="lt1"/>
              </a:solidFill>
              <a:latin typeface="Roboto"/>
              <a:ea typeface="Roboto"/>
              <a:cs typeface="Roboto"/>
              <a:sym typeface="Roboto"/>
            </a:endParaRPr>
          </a:p>
          <a:p>
            <a:pPr indent="0" lvl="0" marL="0" rtl="0" algn="ctr">
              <a:spcBef>
                <a:spcPts val="0"/>
              </a:spcBef>
              <a:spcAft>
                <a:spcPts val="0"/>
              </a:spcAft>
              <a:buNone/>
            </a:pPr>
            <a:r>
              <a:t/>
            </a:r>
            <a:endParaRPr sz="700">
              <a:solidFill>
                <a:schemeClr val="lt1"/>
              </a:solidFill>
              <a:latin typeface="Roboto"/>
              <a:ea typeface="Roboto"/>
              <a:cs typeface="Roboto"/>
              <a:sym typeface="Roboto"/>
            </a:endParaRPr>
          </a:p>
        </p:txBody>
      </p:sp>
      <p:sp>
        <p:nvSpPr>
          <p:cNvPr id="94" name="Google Shape;94;p13"/>
          <p:cNvSpPr txBox="1"/>
          <p:nvPr/>
        </p:nvSpPr>
        <p:spPr>
          <a:xfrm>
            <a:off x="3888000" y="8610588"/>
            <a:ext cx="1573200" cy="507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Lora"/>
                <a:ea typeface="Lora"/>
                <a:cs typeface="Lora"/>
                <a:sym typeface="Lora"/>
              </a:rPr>
              <a:t>Fusce sit amet ex a felis vulputate rhoncus sed rhoncus nisi</a:t>
            </a:r>
            <a:endParaRPr b="1" sz="1100">
              <a:solidFill>
                <a:srgbClr val="383F4A"/>
              </a:solidFill>
              <a:latin typeface="Lora"/>
              <a:ea typeface="Lora"/>
              <a:cs typeface="Lora"/>
              <a:sym typeface="Lora"/>
            </a:endParaRPr>
          </a:p>
        </p:txBody>
      </p:sp>
      <p:sp>
        <p:nvSpPr>
          <p:cNvPr id="95" name="Google Shape;95;p13"/>
          <p:cNvSpPr txBox="1"/>
          <p:nvPr/>
        </p:nvSpPr>
        <p:spPr>
          <a:xfrm>
            <a:off x="3895900" y="9162200"/>
            <a:ext cx="1573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solidFill>
                  <a:srgbClr val="383F4A"/>
                </a:solidFill>
                <a:latin typeface="Roboto"/>
                <a:ea typeface="Roboto"/>
                <a:cs typeface="Roboto"/>
                <a:sym typeface="Roboto"/>
              </a:rPr>
              <a:t>Proin porttitor justo ut est semper finibus. Integer quis magna at est ultricies euismod.</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Curabitur sapien felis, fermentum vitae lacus eget, ornare viverra nibh. Sed vitae ante in magna rhoncus laoreet vel eget felis. Pellentesque consequat vitae tortor ut sodales. Nam congue, dui </a:t>
            </a:r>
            <a:endParaRPr sz="800">
              <a:solidFill>
                <a:srgbClr val="383F4A"/>
              </a:solidFill>
              <a:latin typeface="Roboto"/>
              <a:ea typeface="Roboto"/>
              <a:cs typeface="Roboto"/>
              <a:sym typeface="Roboto"/>
            </a:endParaRPr>
          </a:p>
        </p:txBody>
      </p:sp>
      <p:pic>
        <p:nvPicPr>
          <p:cNvPr id="96" name="Google Shape;96;p13"/>
          <p:cNvPicPr preferRelativeResize="0"/>
          <p:nvPr/>
        </p:nvPicPr>
        <p:blipFill rotWithShape="1">
          <a:blip r:embed="rId5">
            <a:alphaModFix/>
          </a:blip>
          <a:srcRect b="0" l="2504" r="4722" t="0"/>
          <a:stretch/>
        </p:blipFill>
        <p:spPr>
          <a:xfrm>
            <a:off x="5652000" y="8653750"/>
            <a:ext cx="1545600" cy="976250"/>
          </a:xfrm>
          <a:prstGeom prst="rect">
            <a:avLst/>
          </a:prstGeom>
          <a:noFill/>
          <a:ln>
            <a:noFill/>
          </a:ln>
        </p:spPr>
      </p:pic>
      <p:sp>
        <p:nvSpPr>
          <p:cNvPr id="97" name="Google Shape;97;p13"/>
          <p:cNvSpPr txBox="1"/>
          <p:nvPr/>
        </p:nvSpPr>
        <p:spPr>
          <a:xfrm>
            <a:off x="5638200" y="9648725"/>
            <a:ext cx="1573200" cy="615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Curabitur eget dui suscipit, varius libero nec, ornare erat. Morbi non diam at velit maximus venenatis nec a dui sed suscipit </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malesuada dui tum.</a:t>
            </a:r>
            <a:endParaRPr sz="800">
              <a:solidFill>
                <a:srgbClr val="383F4A"/>
              </a:solidFill>
              <a:latin typeface="Roboto"/>
              <a:ea typeface="Roboto"/>
              <a:cs typeface="Roboto"/>
              <a:sym typeface="Roboto"/>
            </a:endParaRPr>
          </a:p>
        </p:txBody>
      </p:sp>
      <p:pic>
        <p:nvPicPr>
          <p:cNvPr id="98" name="Google Shape;98;p13"/>
          <p:cNvPicPr preferRelativeResize="0"/>
          <p:nvPr/>
        </p:nvPicPr>
        <p:blipFill>
          <a:blip r:embed="rId6">
            <a:alphaModFix/>
          </a:blip>
          <a:stretch>
            <a:fillRect/>
          </a:stretch>
        </p:blipFill>
        <p:spPr>
          <a:xfrm>
            <a:off x="360000" y="3156800"/>
            <a:ext cx="1601100" cy="973301"/>
          </a:xfrm>
          <a:prstGeom prst="rect">
            <a:avLst/>
          </a:prstGeom>
          <a:noFill/>
          <a:ln>
            <a:noFill/>
          </a:ln>
        </p:spPr>
      </p:pic>
      <p:sp>
        <p:nvSpPr>
          <p:cNvPr id="99" name="Google Shape;99;p13"/>
          <p:cNvSpPr txBox="1"/>
          <p:nvPr/>
        </p:nvSpPr>
        <p:spPr>
          <a:xfrm rot="-1900853">
            <a:off x="315570" y="3381419"/>
            <a:ext cx="1381221" cy="27707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800">
                <a:solidFill>
                  <a:schemeClr val="lt1"/>
                </a:solidFill>
                <a:latin typeface="Roboto"/>
                <a:ea typeface="Roboto"/>
                <a:cs typeface="Roboto"/>
                <a:sym typeface="Roboto"/>
              </a:rPr>
              <a:t>$135.000</a:t>
            </a:r>
            <a:endParaRPr b="1" sz="18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p:nvPr/>
        </p:nvSpPr>
        <p:spPr>
          <a:xfrm>
            <a:off x="360000" y="360000"/>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nvSpPr>
        <p:spPr>
          <a:xfrm>
            <a:off x="432000" y="416700"/>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106" name="Google Shape;106;p14"/>
          <p:cNvSpPr txBox="1"/>
          <p:nvPr/>
        </p:nvSpPr>
        <p:spPr>
          <a:xfrm>
            <a:off x="5565450" y="416700"/>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2</a:t>
            </a:r>
            <a:endParaRPr b="1" sz="900">
              <a:solidFill>
                <a:schemeClr val="lt1"/>
              </a:solidFill>
              <a:latin typeface="Roboto"/>
              <a:ea typeface="Roboto"/>
              <a:cs typeface="Roboto"/>
              <a:sym typeface="Roboto"/>
            </a:endParaRPr>
          </a:p>
        </p:txBody>
      </p:sp>
      <p:cxnSp>
        <p:nvCxnSpPr>
          <p:cNvPr id="107" name="Google Shape;107;p14"/>
          <p:cNvCxnSpPr/>
          <p:nvPr/>
        </p:nvCxnSpPr>
        <p:spPr>
          <a:xfrm>
            <a:off x="360000" y="694094"/>
            <a:ext cx="6840900" cy="0"/>
          </a:xfrm>
          <a:prstGeom prst="straightConnector1">
            <a:avLst/>
          </a:prstGeom>
          <a:noFill/>
          <a:ln cap="flat" cmpd="sng" w="19050">
            <a:solidFill>
              <a:srgbClr val="383F4A"/>
            </a:solidFill>
            <a:prstDash val="solid"/>
            <a:round/>
            <a:headEnd len="med" w="med" type="none"/>
            <a:tailEnd len="med" w="med" type="none"/>
          </a:ln>
        </p:spPr>
      </p:cxnSp>
      <p:sp>
        <p:nvSpPr>
          <p:cNvPr id="108" name="Google Shape;108;p14"/>
          <p:cNvSpPr/>
          <p:nvPr/>
        </p:nvSpPr>
        <p:spPr>
          <a:xfrm>
            <a:off x="360000" y="776200"/>
            <a:ext cx="1573200" cy="7884000"/>
          </a:xfrm>
          <a:prstGeom prst="rect">
            <a:avLst/>
          </a:prstGeom>
          <a:solidFill>
            <a:srgbClr val="CED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4"/>
          <p:cNvPicPr preferRelativeResize="0"/>
          <p:nvPr/>
        </p:nvPicPr>
        <p:blipFill rotWithShape="1">
          <a:blip r:embed="rId3">
            <a:alphaModFix/>
          </a:blip>
          <a:srcRect b="15948" l="0" r="0" t="7599"/>
          <a:stretch/>
        </p:blipFill>
        <p:spPr>
          <a:xfrm>
            <a:off x="432000" y="848200"/>
            <a:ext cx="1418925" cy="1627200"/>
          </a:xfrm>
          <a:prstGeom prst="rect">
            <a:avLst/>
          </a:prstGeom>
          <a:noFill/>
          <a:ln>
            <a:noFill/>
          </a:ln>
        </p:spPr>
      </p:pic>
      <p:sp>
        <p:nvSpPr>
          <p:cNvPr id="110" name="Google Shape;110;p14"/>
          <p:cNvSpPr txBox="1"/>
          <p:nvPr/>
        </p:nvSpPr>
        <p:spPr>
          <a:xfrm>
            <a:off x="432000" y="2523588"/>
            <a:ext cx="14190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Cras et velit at urna feugiat auctor</a:t>
            </a:r>
            <a:endParaRPr b="1" sz="1100">
              <a:solidFill>
                <a:srgbClr val="383F4A"/>
              </a:solidFill>
              <a:latin typeface="Roboto"/>
              <a:ea typeface="Roboto"/>
              <a:cs typeface="Roboto"/>
              <a:sym typeface="Roboto"/>
            </a:endParaRPr>
          </a:p>
        </p:txBody>
      </p:sp>
      <p:sp>
        <p:nvSpPr>
          <p:cNvPr id="111" name="Google Shape;111;p14"/>
          <p:cNvSpPr txBox="1"/>
          <p:nvPr/>
        </p:nvSpPr>
        <p:spPr>
          <a:xfrm>
            <a:off x="432000" y="2871238"/>
            <a:ext cx="14190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Sed ipsum ex, dignissim nec dui eu, cursus tincidunt ex. Nunc feugiat massa odio, non dapibus libero posuere id.</a:t>
            </a:r>
            <a:endParaRPr sz="800">
              <a:solidFill>
                <a:srgbClr val="383F4A"/>
              </a:solidFill>
              <a:latin typeface="Roboto"/>
              <a:ea typeface="Roboto"/>
              <a:cs typeface="Roboto"/>
              <a:sym typeface="Roboto"/>
            </a:endParaRPr>
          </a:p>
        </p:txBody>
      </p:sp>
      <p:pic>
        <p:nvPicPr>
          <p:cNvPr id="112" name="Google Shape;112;p14"/>
          <p:cNvPicPr preferRelativeResize="0"/>
          <p:nvPr/>
        </p:nvPicPr>
        <p:blipFill rotWithShape="1">
          <a:blip r:embed="rId4">
            <a:alphaModFix/>
          </a:blip>
          <a:srcRect b="0" l="0" r="0" t="22570"/>
          <a:stretch/>
        </p:blipFill>
        <p:spPr>
          <a:xfrm>
            <a:off x="432000" y="3478075"/>
            <a:ext cx="1419000" cy="1648075"/>
          </a:xfrm>
          <a:prstGeom prst="rect">
            <a:avLst/>
          </a:prstGeom>
          <a:noFill/>
          <a:ln>
            <a:noFill/>
          </a:ln>
        </p:spPr>
      </p:pic>
      <p:sp>
        <p:nvSpPr>
          <p:cNvPr id="113" name="Google Shape;113;p14"/>
          <p:cNvSpPr txBox="1"/>
          <p:nvPr/>
        </p:nvSpPr>
        <p:spPr>
          <a:xfrm>
            <a:off x="432000" y="5169563"/>
            <a:ext cx="14190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Nunc nec dolor non mi varius efficitur</a:t>
            </a:r>
            <a:endParaRPr b="1" sz="1100">
              <a:solidFill>
                <a:srgbClr val="383F4A"/>
              </a:solidFill>
              <a:latin typeface="Roboto"/>
              <a:ea typeface="Roboto"/>
              <a:cs typeface="Roboto"/>
              <a:sym typeface="Roboto"/>
            </a:endParaRPr>
          </a:p>
        </p:txBody>
      </p:sp>
      <p:sp>
        <p:nvSpPr>
          <p:cNvPr id="114" name="Google Shape;114;p14"/>
          <p:cNvSpPr txBox="1"/>
          <p:nvPr/>
        </p:nvSpPr>
        <p:spPr>
          <a:xfrm>
            <a:off x="432000" y="5517213"/>
            <a:ext cx="14190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Suspendisse eget odio at arcu maximus scelerisque at a dolor. Phasellus pretium malesuada eros.</a:t>
            </a:r>
            <a:endParaRPr sz="800">
              <a:solidFill>
                <a:srgbClr val="383F4A"/>
              </a:solidFill>
              <a:latin typeface="Roboto"/>
              <a:ea typeface="Roboto"/>
              <a:cs typeface="Roboto"/>
              <a:sym typeface="Roboto"/>
            </a:endParaRPr>
          </a:p>
        </p:txBody>
      </p:sp>
      <p:pic>
        <p:nvPicPr>
          <p:cNvPr id="115" name="Google Shape;115;p14"/>
          <p:cNvPicPr preferRelativeResize="0"/>
          <p:nvPr/>
        </p:nvPicPr>
        <p:blipFill rotWithShape="1">
          <a:blip r:embed="rId5">
            <a:alphaModFix/>
          </a:blip>
          <a:srcRect b="3611" l="0" r="0" t="24295"/>
          <a:stretch/>
        </p:blipFill>
        <p:spPr>
          <a:xfrm>
            <a:off x="432000" y="6048375"/>
            <a:ext cx="1419001" cy="1532698"/>
          </a:xfrm>
          <a:prstGeom prst="rect">
            <a:avLst/>
          </a:prstGeom>
          <a:noFill/>
          <a:ln>
            <a:noFill/>
          </a:ln>
        </p:spPr>
      </p:pic>
      <p:sp>
        <p:nvSpPr>
          <p:cNvPr id="116" name="Google Shape;116;p14"/>
          <p:cNvSpPr txBox="1"/>
          <p:nvPr/>
        </p:nvSpPr>
        <p:spPr>
          <a:xfrm>
            <a:off x="432000" y="7620275"/>
            <a:ext cx="14190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Nulla tempus dolor id sagittis blandit.</a:t>
            </a:r>
            <a:endParaRPr b="1" sz="1100">
              <a:solidFill>
                <a:srgbClr val="383F4A"/>
              </a:solidFill>
              <a:latin typeface="Roboto"/>
              <a:ea typeface="Roboto"/>
              <a:cs typeface="Roboto"/>
              <a:sym typeface="Roboto"/>
            </a:endParaRPr>
          </a:p>
        </p:txBody>
      </p:sp>
      <p:sp>
        <p:nvSpPr>
          <p:cNvPr id="117" name="Google Shape;117;p14"/>
          <p:cNvSpPr txBox="1"/>
          <p:nvPr/>
        </p:nvSpPr>
        <p:spPr>
          <a:xfrm>
            <a:off x="432000" y="7967925"/>
            <a:ext cx="1419000" cy="615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Donec diam ante, malesuada eget elit mattis, commodo pulvinar turpis. Quisque suscipit odio ac maximus fringilla.</a:t>
            </a:r>
            <a:endParaRPr sz="800">
              <a:solidFill>
                <a:srgbClr val="383F4A"/>
              </a:solidFill>
              <a:latin typeface="Roboto"/>
              <a:ea typeface="Roboto"/>
              <a:cs typeface="Roboto"/>
              <a:sym typeface="Roboto"/>
            </a:endParaRPr>
          </a:p>
        </p:txBody>
      </p:sp>
      <p:pic>
        <p:nvPicPr>
          <p:cNvPr id="118" name="Google Shape;118;p14"/>
          <p:cNvPicPr preferRelativeResize="0"/>
          <p:nvPr/>
        </p:nvPicPr>
        <p:blipFill>
          <a:blip r:embed="rId6">
            <a:alphaModFix/>
          </a:blip>
          <a:stretch>
            <a:fillRect/>
          </a:stretch>
        </p:blipFill>
        <p:spPr>
          <a:xfrm flipH="1">
            <a:off x="360001" y="8805225"/>
            <a:ext cx="2291034" cy="1526774"/>
          </a:xfrm>
          <a:prstGeom prst="rect">
            <a:avLst/>
          </a:prstGeom>
          <a:noFill/>
          <a:ln>
            <a:noFill/>
          </a:ln>
        </p:spPr>
      </p:pic>
      <p:sp>
        <p:nvSpPr>
          <p:cNvPr id="119" name="Google Shape;119;p14"/>
          <p:cNvSpPr/>
          <p:nvPr/>
        </p:nvSpPr>
        <p:spPr>
          <a:xfrm rot="5400000">
            <a:off x="2093263" y="8807975"/>
            <a:ext cx="1526325" cy="1522000"/>
          </a:xfrm>
          <a:prstGeom prst="flowChartOffpageConnector">
            <a:avLst/>
          </a:prstGeom>
          <a:solidFill>
            <a:srgbClr val="585A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120" name="Google Shape;120;p14"/>
          <p:cNvSpPr/>
          <p:nvPr/>
        </p:nvSpPr>
        <p:spPr>
          <a:xfrm rot="5400000">
            <a:off x="2245663" y="8807975"/>
            <a:ext cx="1526325" cy="1522000"/>
          </a:xfrm>
          <a:prstGeom prst="flowChartOffpageConnector">
            <a:avLst/>
          </a:prstGeom>
          <a:solidFill>
            <a:srgbClr val="2E3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sp>
        <p:nvSpPr>
          <p:cNvPr id="121" name="Google Shape;121;p14"/>
          <p:cNvSpPr/>
          <p:nvPr/>
        </p:nvSpPr>
        <p:spPr>
          <a:xfrm>
            <a:off x="2743200" y="8805775"/>
            <a:ext cx="4456800" cy="1526400"/>
          </a:xfrm>
          <a:prstGeom prst="rect">
            <a:avLst/>
          </a:prstGeom>
          <a:solidFill>
            <a:srgbClr val="2E3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 name="Google Shape;122;p14"/>
          <p:cNvGrpSpPr/>
          <p:nvPr/>
        </p:nvGrpSpPr>
        <p:grpSpPr>
          <a:xfrm>
            <a:off x="2743188" y="8839150"/>
            <a:ext cx="4238700" cy="1398525"/>
            <a:chOff x="2848013" y="8839150"/>
            <a:chExt cx="4238700" cy="1398525"/>
          </a:xfrm>
        </p:grpSpPr>
        <p:sp>
          <p:nvSpPr>
            <p:cNvPr id="123" name="Google Shape;123;p14"/>
            <p:cNvSpPr txBox="1"/>
            <p:nvPr/>
          </p:nvSpPr>
          <p:spPr>
            <a:xfrm>
              <a:off x="2943263" y="8839150"/>
              <a:ext cx="40482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800">
                  <a:solidFill>
                    <a:srgbClr val="B74D5D"/>
                  </a:solidFill>
                  <a:latin typeface="Raleway"/>
                  <a:ea typeface="Raleway"/>
                  <a:cs typeface="Raleway"/>
                  <a:sym typeface="Raleway"/>
                </a:rPr>
                <a:t>ZELDA BECKER</a:t>
              </a:r>
              <a:endParaRPr b="1" sz="3800">
                <a:solidFill>
                  <a:srgbClr val="B74D5D"/>
                </a:solidFill>
                <a:latin typeface="Raleway"/>
                <a:ea typeface="Raleway"/>
                <a:cs typeface="Raleway"/>
                <a:sym typeface="Raleway"/>
              </a:endParaRPr>
            </a:p>
          </p:txBody>
        </p:sp>
        <p:sp>
          <p:nvSpPr>
            <p:cNvPr id="124" name="Google Shape;124;p14"/>
            <p:cNvSpPr txBox="1"/>
            <p:nvPr/>
          </p:nvSpPr>
          <p:spPr>
            <a:xfrm>
              <a:off x="2848013" y="9474725"/>
              <a:ext cx="4238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A9ADCE"/>
                  </a:solidFill>
                  <a:latin typeface="Raleway"/>
                  <a:ea typeface="Raleway"/>
                  <a:cs typeface="Raleway"/>
                  <a:sym typeface="Raleway"/>
                </a:rPr>
                <a:t>TRADITIONAL SALE OF ANY REAL ESTATE, HOLDING AUCTIONS.</a:t>
              </a:r>
              <a:endParaRPr sz="1000">
                <a:solidFill>
                  <a:srgbClr val="A9ADCE"/>
                </a:solidFill>
                <a:latin typeface="Raleway"/>
                <a:ea typeface="Raleway"/>
                <a:cs typeface="Raleway"/>
                <a:sym typeface="Raleway"/>
              </a:endParaRPr>
            </a:p>
          </p:txBody>
        </p:sp>
        <p:grpSp>
          <p:nvGrpSpPr>
            <p:cNvPr id="125" name="Google Shape;125;p14"/>
            <p:cNvGrpSpPr/>
            <p:nvPr/>
          </p:nvGrpSpPr>
          <p:grpSpPr>
            <a:xfrm>
              <a:off x="3500569" y="9679200"/>
              <a:ext cx="2933588" cy="354000"/>
              <a:chOff x="3519600" y="9691700"/>
              <a:chExt cx="2933588" cy="354000"/>
            </a:xfrm>
          </p:grpSpPr>
          <p:sp>
            <p:nvSpPr>
              <p:cNvPr id="126" name="Google Shape;126;p14"/>
              <p:cNvSpPr txBox="1"/>
              <p:nvPr/>
            </p:nvSpPr>
            <p:spPr>
              <a:xfrm>
                <a:off x="3614794" y="9691700"/>
                <a:ext cx="27432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300">
                    <a:solidFill>
                      <a:schemeClr val="lt1"/>
                    </a:solidFill>
                    <a:latin typeface="Roboto"/>
                    <a:ea typeface="Roboto"/>
                    <a:cs typeface="Roboto"/>
                    <a:sym typeface="Roboto"/>
                  </a:rPr>
                  <a:t>610-576-8846</a:t>
                </a:r>
                <a:endParaRPr b="1" sz="2300">
                  <a:solidFill>
                    <a:schemeClr val="lt1"/>
                  </a:solidFill>
                  <a:latin typeface="Roboto"/>
                  <a:ea typeface="Roboto"/>
                  <a:cs typeface="Roboto"/>
                  <a:sym typeface="Roboto"/>
                </a:endParaRPr>
              </a:p>
            </p:txBody>
          </p:sp>
          <p:grpSp>
            <p:nvGrpSpPr>
              <p:cNvPr id="127" name="Google Shape;127;p14"/>
              <p:cNvGrpSpPr/>
              <p:nvPr/>
            </p:nvGrpSpPr>
            <p:grpSpPr>
              <a:xfrm>
                <a:off x="3519600" y="9867900"/>
                <a:ext cx="2933588" cy="0"/>
                <a:chOff x="3519600" y="9867900"/>
                <a:chExt cx="2933588" cy="0"/>
              </a:xfrm>
            </p:grpSpPr>
            <p:cxnSp>
              <p:nvCxnSpPr>
                <p:cNvPr id="128" name="Google Shape;128;p14"/>
                <p:cNvCxnSpPr/>
                <p:nvPr/>
              </p:nvCxnSpPr>
              <p:spPr>
                <a:xfrm rot="10800000">
                  <a:off x="3519600" y="9867900"/>
                  <a:ext cx="404700" cy="0"/>
                </a:xfrm>
                <a:prstGeom prst="straightConnector1">
                  <a:avLst/>
                </a:prstGeom>
                <a:noFill/>
                <a:ln cap="flat" cmpd="sng" w="19050">
                  <a:solidFill>
                    <a:schemeClr val="lt1"/>
                  </a:solidFill>
                  <a:prstDash val="solid"/>
                  <a:round/>
                  <a:headEnd len="med" w="med" type="none"/>
                  <a:tailEnd len="med" w="med" type="none"/>
                </a:ln>
              </p:spPr>
            </p:cxnSp>
            <p:cxnSp>
              <p:nvCxnSpPr>
                <p:cNvPr id="129" name="Google Shape;129;p14"/>
                <p:cNvCxnSpPr/>
                <p:nvPr/>
              </p:nvCxnSpPr>
              <p:spPr>
                <a:xfrm rot="10800000">
                  <a:off x="6048488" y="9867900"/>
                  <a:ext cx="404700" cy="0"/>
                </a:xfrm>
                <a:prstGeom prst="straightConnector1">
                  <a:avLst/>
                </a:prstGeom>
                <a:noFill/>
                <a:ln cap="flat" cmpd="sng" w="19050">
                  <a:solidFill>
                    <a:schemeClr val="lt1"/>
                  </a:solidFill>
                  <a:prstDash val="solid"/>
                  <a:round/>
                  <a:headEnd len="med" w="med" type="none"/>
                  <a:tailEnd len="med" w="med" type="none"/>
                </a:ln>
              </p:spPr>
            </p:cxnSp>
          </p:grpSp>
        </p:grpSp>
        <p:grpSp>
          <p:nvGrpSpPr>
            <p:cNvPr id="130" name="Google Shape;130;p14"/>
            <p:cNvGrpSpPr/>
            <p:nvPr/>
          </p:nvGrpSpPr>
          <p:grpSpPr>
            <a:xfrm>
              <a:off x="3210213" y="10083775"/>
              <a:ext cx="3514300" cy="153900"/>
              <a:chOff x="2848016" y="10083775"/>
              <a:chExt cx="3514300" cy="153900"/>
            </a:xfrm>
          </p:grpSpPr>
          <p:sp>
            <p:nvSpPr>
              <p:cNvPr id="131" name="Google Shape;131;p14"/>
              <p:cNvSpPr txBox="1"/>
              <p:nvPr/>
            </p:nvSpPr>
            <p:spPr>
              <a:xfrm>
                <a:off x="2848016" y="10083775"/>
                <a:ext cx="10401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A9ADCE"/>
                    </a:solidFill>
                    <a:latin typeface="Raleway"/>
                    <a:ea typeface="Raleway"/>
                    <a:cs typeface="Raleway"/>
                    <a:sym typeface="Raleway"/>
                  </a:rPr>
                  <a:t>(123) 456-7890</a:t>
                </a:r>
                <a:endParaRPr sz="1000">
                  <a:solidFill>
                    <a:srgbClr val="A9ADCE"/>
                  </a:solidFill>
                  <a:latin typeface="Raleway"/>
                  <a:ea typeface="Raleway"/>
                  <a:cs typeface="Raleway"/>
                  <a:sym typeface="Raleway"/>
                </a:endParaRPr>
              </a:p>
            </p:txBody>
          </p:sp>
          <p:sp>
            <p:nvSpPr>
              <p:cNvPr id="132" name="Google Shape;132;p14"/>
              <p:cNvSpPr txBox="1"/>
              <p:nvPr/>
            </p:nvSpPr>
            <p:spPr>
              <a:xfrm>
                <a:off x="4085116" y="10083775"/>
                <a:ext cx="10401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A9ADCE"/>
                    </a:solidFill>
                    <a:latin typeface="Raleway"/>
                    <a:ea typeface="Raleway"/>
                    <a:cs typeface="Raleway"/>
                    <a:sym typeface="Raleway"/>
                  </a:rPr>
                  <a:t>mail@domain.ltd</a:t>
                </a:r>
                <a:endParaRPr sz="1000">
                  <a:solidFill>
                    <a:srgbClr val="A9ADCE"/>
                  </a:solidFill>
                  <a:latin typeface="Raleway"/>
                  <a:ea typeface="Raleway"/>
                  <a:cs typeface="Raleway"/>
                  <a:sym typeface="Raleway"/>
                </a:endParaRPr>
              </a:p>
            </p:txBody>
          </p:sp>
          <p:sp>
            <p:nvSpPr>
              <p:cNvPr id="133" name="Google Shape;133;p14"/>
              <p:cNvSpPr txBox="1"/>
              <p:nvPr/>
            </p:nvSpPr>
            <p:spPr>
              <a:xfrm>
                <a:off x="5322216" y="10083775"/>
                <a:ext cx="10401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000">
                    <a:solidFill>
                      <a:srgbClr val="A9ADCE"/>
                    </a:solidFill>
                    <a:latin typeface="Raleway"/>
                    <a:ea typeface="Raleway"/>
                    <a:cs typeface="Raleway"/>
                    <a:sym typeface="Raleway"/>
                  </a:rPr>
                  <a:t>www.domain.ltd</a:t>
                </a:r>
                <a:endParaRPr sz="1000">
                  <a:solidFill>
                    <a:srgbClr val="A9ADCE"/>
                  </a:solidFill>
                  <a:latin typeface="Raleway"/>
                  <a:ea typeface="Raleway"/>
                  <a:cs typeface="Raleway"/>
                  <a:sym typeface="Raleway"/>
                </a:endParaRPr>
              </a:p>
            </p:txBody>
          </p:sp>
        </p:grpSp>
      </p:grpSp>
      <p:sp>
        <p:nvSpPr>
          <p:cNvPr id="134" name="Google Shape;134;p14"/>
          <p:cNvSpPr txBox="1"/>
          <p:nvPr/>
        </p:nvSpPr>
        <p:spPr>
          <a:xfrm>
            <a:off x="2128850" y="694100"/>
            <a:ext cx="49767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rgbClr val="383F4A"/>
                </a:solidFill>
                <a:latin typeface="Lora"/>
                <a:ea typeface="Lora"/>
                <a:cs typeface="Lora"/>
                <a:sym typeface="Lora"/>
              </a:rPr>
              <a:t>Pellentesque accumsan ante sed sem convallis, eu pulvinar lacus volutpat</a:t>
            </a:r>
            <a:endParaRPr b="1" sz="2000">
              <a:solidFill>
                <a:srgbClr val="383F4A"/>
              </a:solidFill>
              <a:latin typeface="Lora"/>
              <a:ea typeface="Lora"/>
              <a:cs typeface="Lora"/>
              <a:sym typeface="Lora"/>
            </a:endParaRPr>
          </a:p>
        </p:txBody>
      </p:sp>
      <p:sp>
        <p:nvSpPr>
          <p:cNvPr id="135" name="Google Shape;135;p14"/>
          <p:cNvSpPr txBox="1"/>
          <p:nvPr/>
        </p:nvSpPr>
        <p:spPr>
          <a:xfrm>
            <a:off x="2124000" y="1332975"/>
            <a:ext cx="15732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Sed ipsum ex, dignissim nec dui eu, cursus tincidunt ex. Nunc feugiat massa odio, non dapibus libero posuere id. Aenean elementum ligula ipsum, et pretium ante ornare vitae. Sed iaculis dui eget magna aliquam maximus. Integer et nulla id odio semper bibendum consequat sed mauris. Nam sit amet nisi eu odio imperdiet scelerisque eu et justo. Donec laoreet orci vitae ante semper vulputate. Duis tincidunt velit magna, eget auctor sem molestie eget. Aliquam posuere lobortis mi vel sagittis. </a:t>
            </a:r>
            <a:endParaRPr sz="800">
              <a:solidFill>
                <a:srgbClr val="383F4A"/>
              </a:solidFill>
              <a:latin typeface="Roboto"/>
              <a:ea typeface="Roboto"/>
              <a:cs typeface="Roboto"/>
              <a:sym typeface="Roboto"/>
            </a:endParaRPr>
          </a:p>
        </p:txBody>
      </p:sp>
      <p:sp>
        <p:nvSpPr>
          <p:cNvPr id="136" name="Google Shape;136;p14"/>
          <p:cNvSpPr txBox="1"/>
          <p:nvPr/>
        </p:nvSpPr>
        <p:spPr>
          <a:xfrm>
            <a:off x="3888000" y="1332975"/>
            <a:ext cx="15732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Pellentesque id elit tincidunt ipsum ultrices tempus. Sed a scelerisque dolor. Etiam nisl ante, tempus quis nisi maximus, varius suscipit elit. Proin rhoncus, nulla quis feugiat sagittis, nisl ligula dapibus ex, eget vehicula metus est a ligula. Proin laoreet enim id sapien dapibus rhoncus. Donec diam ante, malesuada eget elit mattis, commodo pulvinar turpis. Quisque suscipit odio ac maximus fringilla. Nunc et enim nisi. Praesent mollis lorem in lacinia varius. Nulla ut rutrum velit. Nam cursus eleifend </a:t>
            </a:r>
            <a:endParaRPr sz="800">
              <a:solidFill>
                <a:srgbClr val="383F4A"/>
              </a:solidFill>
              <a:latin typeface="Roboto"/>
              <a:ea typeface="Roboto"/>
              <a:cs typeface="Roboto"/>
              <a:sym typeface="Roboto"/>
            </a:endParaRPr>
          </a:p>
        </p:txBody>
      </p:sp>
      <p:sp>
        <p:nvSpPr>
          <p:cNvPr id="137" name="Google Shape;137;p14"/>
          <p:cNvSpPr txBox="1"/>
          <p:nvPr/>
        </p:nvSpPr>
        <p:spPr>
          <a:xfrm>
            <a:off x="5652000" y="1332975"/>
            <a:ext cx="15816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Morbi sit amet magna ornare, placerat est in, mollis lacus. Proin luctus purus sed varius condimentum. Maecenas ornare bibendum placerat. Pellentesque commodo mi vitae augue suscipit, eu lacinia massa imperdiet. Aenean ante quam, tincidunt quis vulputate in, malesuada ac metus. Vestibulum venenatis nulla quis nisl pulvinar, sit amet sagittis ligula scelerisque.</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Maecenas pellentesque egestas ligula, in elementum purus viverra ut. In vulputate fermentum nisl at placerat. </a:t>
            </a:r>
            <a:endParaRPr sz="800">
              <a:solidFill>
                <a:srgbClr val="383F4A"/>
              </a:solidFill>
              <a:latin typeface="Roboto"/>
              <a:ea typeface="Roboto"/>
              <a:cs typeface="Roboto"/>
              <a:sym typeface="Roboto"/>
            </a:endParaRPr>
          </a:p>
        </p:txBody>
      </p:sp>
      <p:cxnSp>
        <p:nvCxnSpPr>
          <p:cNvPr id="138" name="Google Shape;138;p14"/>
          <p:cNvCxnSpPr/>
          <p:nvPr/>
        </p:nvCxnSpPr>
        <p:spPr>
          <a:xfrm>
            <a:off x="2124075" y="3337288"/>
            <a:ext cx="5076900" cy="0"/>
          </a:xfrm>
          <a:prstGeom prst="straightConnector1">
            <a:avLst/>
          </a:prstGeom>
          <a:noFill/>
          <a:ln cap="flat" cmpd="sng" w="19050">
            <a:solidFill>
              <a:srgbClr val="383F4A"/>
            </a:solidFill>
            <a:prstDash val="solid"/>
            <a:round/>
            <a:headEnd len="med" w="med" type="none"/>
            <a:tailEnd len="med" w="med" type="none"/>
          </a:ln>
        </p:spPr>
      </p:cxnSp>
      <p:sp>
        <p:nvSpPr>
          <p:cNvPr id="139" name="Google Shape;139;p14"/>
          <p:cNvSpPr txBox="1"/>
          <p:nvPr/>
        </p:nvSpPr>
        <p:spPr>
          <a:xfrm>
            <a:off x="2128850" y="3341100"/>
            <a:ext cx="15732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rgbClr val="383F4A"/>
                </a:solidFill>
                <a:latin typeface="Lora"/>
                <a:ea typeface="Lora"/>
                <a:cs typeface="Lora"/>
                <a:sym typeface="Lora"/>
              </a:rPr>
              <a:t>Duis auctor libero nec mattis</a:t>
            </a:r>
            <a:endParaRPr b="1" sz="2000">
              <a:solidFill>
                <a:srgbClr val="383F4A"/>
              </a:solidFill>
              <a:latin typeface="Lora"/>
              <a:ea typeface="Lora"/>
              <a:cs typeface="Lora"/>
              <a:sym typeface="Lora"/>
            </a:endParaRPr>
          </a:p>
        </p:txBody>
      </p:sp>
      <p:pic>
        <p:nvPicPr>
          <p:cNvPr id="140" name="Google Shape;140;p14"/>
          <p:cNvPicPr preferRelativeResize="0"/>
          <p:nvPr/>
        </p:nvPicPr>
        <p:blipFill>
          <a:blip r:embed="rId7">
            <a:alphaModFix/>
          </a:blip>
          <a:stretch>
            <a:fillRect/>
          </a:stretch>
        </p:blipFill>
        <p:spPr>
          <a:xfrm>
            <a:off x="3888000" y="3413300"/>
            <a:ext cx="3312000" cy="2207142"/>
          </a:xfrm>
          <a:prstGeom prst="rect">
            <a:avLst/>
          </a:prstGeom>
          <a:noFill/>
          <a:ln>
            <a:noFill/>
          </a:ln>
        </p:spPr>
      </p:pic>
      <p:sp>
        <p:nvSpPr>
          <p:cNvPr id="141" name="Google Shape;141;p14"/>
          <p:cNvSpPr txBox="1"/>
          <p:nvPr/>
        </p:nvSpPr>
        <p:spPr>
          <a:xfrm>
            <a:off x="2124000" y="4274025"/>
            <a:ext cx="1573200" cy="4433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solidFill>
                  <a:srgbClr val="383F4A"/>
                </a:solidFill>
                <a:latin typeface="Roboto"/>
                <a:ea typeface="Roboto"/>
                <a:cs typeface="Roboto"/>
                <a:sym typeface="Roboto"/>
              </a:rPr>
              <a:t>Curabitur sapien felis, 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 malesuada eros.</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Pellentesque id elit tincidunt ipsum ultrices tempus. Sed a scelerisque dolor. Etiam nisl ante, tempus quis nisi maximus, varius suscipit elit. Proin rhoncus, nulla quis feugiat sagittis, nisl ligula dapibus ex, eget vehicula metus est a ligula. Proin laoreet enim id sapien dapibus rhoncus. Donec diam ante, malesuada eget elit </a:t>
            </a:r>
            <a:endParaRPr sz="800">
              <a:solidFill>
                <a:srgbClr val="383F4A"/>
              </a:solidFill>
              <a:latin typeface="Roboto"/>
              <a:ea typeface="Roboto"/>
              <a:cs typeface="Roboto"/>
              <a:sym typeface="Roboto"/>
            </a:endParaRPr>
          </a:p>
        </p:txBody>
      </p:sp>
      <p:sp>
        <p:nvSpPr>
          <p:cNvPr id="142" name="Google Shape;142;p14"/>
          <p:cNvSpPr txBox="1"/>
          <p:nvPr/>
        </p:nvSpPr>
        <p:spPr>
          <a:xfrm>
            <a:off x="3888000" y="5744275"/>
            <a:ext cx="1573200" cy="2955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Morbi sit amet magna ornare, placerat est in, mollis lacus. Proin luctus purus sed varius condimentum. Maecenas ornare bibendum placerat. Pellentesque commodo mi vitae augue suscipit, eu lacinia massa imperdiet. Aenean ante quam, tincidunt quis vulputate in, malesuada ac metus. Vestibulum venenatis nulla quis nisl pulvinar, sit amet sagittis ligula scelerisque. Maecenas pellentesque egestas ligula, in elementum purus viverra ut. In vulputate fermentum nisl at placerat. Proin sit amet augue id risus tempus convallis eu nec eros. Donec tempus ultricies semper.ultrices tempus. Sed a scelerisque dolor. Etiam nisl ante, tempus quis nisi maximus, varius suscipit elit. Donec non nunc turpis. Suspendisse feugiat sed eros id aliquet. Aenean a tincidunt </a:t>
            </a:r>
            <a:endParaRPr sz="800">
              <a:solidFill>
                <a:srgbClr val="383F4A"/>
              </a:solidFill>
              <a:latin typeface="Roboto"/>
              <a:ea typeface="Roboto"/>
              <a:cs typeface="Roboto"/>
              <a:sym typeface="Roboto"/>
            </a:endParaRPr>
          </a:p>
        </p:txBody>
      </p:sp>
      <p:sp>
        <p:nvSpPr>
          <p:cNvPr id="143" name="Google Shape;143;p14"/>
          <p:cNvSpPr txBox="1"/>
          <p:nvPr/>
        </p:nvSpPr>
        <p:spPr>
          <a:xfrm>
            <a:off x="5639850" y="5744275"/>
            <a:ext cx="1573200" cy="2955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,fermentum vitae lacus eget, ornare viverra nibh. Sed vitae ante in magna rhoncus laoreet vel eget felis. Pellentesque consequat vitae tortor ut sodales. Nam congue, dui aliquam vestibulum mollis, turpis justo placerat nunc, commodo dictum urna quam quis neque. Nulla id placerat risus. Sed vestibulum arcu eu nulla convallis bibendum. Vestibulum iaculis turpis leo, nec finibus arcu laoreet vel. Nunc non posuere quam. Proin vulputate nec neque vitae vehicula. Maecenas varius tristique nisl, ut efficitur nisl vestibulum nec. Donec non nunc turpis. Suspendisse feugiat sed eros id aliquet. Aenean a tincidunt magna, vehicula porttitor augue. In hac habitasse platea dictumst. Suspendisse eget odio at arcu maximus scelerisque at a dolor. phasellus pretium.</a:t>
            </a:r>
            <a:endParaRPr sz="800">
              <a:solidFill>
                <a:srgbClr val="383F4A"/>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p:nvPr/>
        </p:nvSpPr>
        <p:spPr>
          <a:xfrm>
            <a:off x="359313" y="361138"/>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nvSpPr>
        <p:spPr>
          <a:xfrm>
            <a:off x="431313" y="417838"/>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150" name="Google Shape;150;p15"/>
          <p:cNvSpPr txBox="1"/>
          <p:nvPr/>
        </p:nvSpPr>
        <p:spPr>
          <a:xfrm>
            <a:off x="5564763" y="417838"/>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3</a:t>
            </a:r>
            <a:endParaRPr b="1" sz="900">
              <a:solidFill>
                <a:schemeClr val="lt1"/>
              </a:solidFill>
              <a:latin typeface="Roboto"/>
              <a:ea typeface="Roboto"/>
              <a:cs typeface="Roboto"/>
              <a:sym typeface="Roboto"/>
            </a:endParaRPr>
          </a:p>
        </p:txBody>
      </p:sp>
      <p:cxnSp>
        <p:nvCxnSpPr>
          <p:cNvPr id="151" name="Google Shape;151;p15"/>
          <p:cNvCxnSpPr/>
          <p:nvPr/>
        </p:nvCxnSpPr>
        <p:spPr>
          <a:xfrm>
            <a:off x="359313" y="695231"/>
            <a:ext cx="6840900" cy="0"/>
          </a:xfrm>
          <a:prstGeom prst="straightConnector1">
            <a:avLst/>
          </a:prstGeom>
          <a:noFill/>
          <a:ln cap="flat" cmpd="sng" w="19050">
            <a:solidFill>
              <a:srgbClr val="383F4A"/>
            </a:solidFill>
            <a:prstDash val="solid"/>
            <a:round/>
            <a:headEnd len="med" w="med" type="none"/>
            <a:tailEnd len="med" w="med" type="none"/>
          </a:ln>
        </p:spPr>
      </p:cxnSp>
      <p:sp>
        <p:nvSpPr>
          <p:cNvPr id="152" name="Google Shape;152;p15"/>
          <p:cNvSpPr txBox="1"/>
          <p:nvPr/>
        </p:nvSpPr>
        <p:spPr>
          <a:xfrm>
            <a:off x="345033" y="720147"/>
            <a:ext cx="3351600" cy="292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900">
                <a:solidFill>
                  <a:srgbClr val="CFA385"/>
                </a:solidFill>
                <a:latin typeface="Roboto"/>
                <a:ea typeface="Roboto"/>
                <a:cs typeface="Roboto"/>
                <a:sym typeface="Roboto"/>
              </a:rPr>
              <a:t>Duis Auctor Libero</a:t>
            </a:r>
            <a:r>
              <a:rPr lang="ru" sz="1900">
                <a:latin typeface="Roboto"/>
                <a:ea typeface="Roboto"/>
                <a:cs typeface="Roboto"/>
                <a:sym typeface="Roboto"/>
              </a:rPr>
              <a:t> </a:t>
            </a:r>
            <a:r>
              <a:rPr lang="ru" sz="1900">
                <a:solidFill>
                  <a:srgbClr val="383F4A"/>
                </a:solidFill>
                <a:latin typeface="Roboto"/>
                <a:ea typeface="Roboto"/>
                <a:cs typeface="Roboto"/>
                <a:sym typeface="Roboto"/>
              </a:rPr>
              <a:t>Nec Mattis</a:t>
            </a:r>
            <a:endParaRPr sz="1900">
              <a:solidFill>
                <a:srgbClr val="383F4A"/>
              </a:solidFill>
              <a:latin typeface="Roboto"/>
              <a:ea typeface="Roboto"/>
              <a:cs typeface="Roboto"/>
              <a:sym typeface="Roboto"/>
            </a:endParaRPr>
          </a:p>
        </p:txBody>
      </p:sp>
      <p:sp>
        <p:nvSpPr>
          <p:cNvPr id="153" name="Google Shape;153;p15"/>
          <p:cNvSpPr txBox="1"/>
          <p:nvPr/>
        </p:nvSpPr>
        <p:spPr>
          <a:xfrm>
            <a:off x="345033" y="996372"/>
            <a:ext cx="335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383F4A"/>
                </a:solidFill>
                <a:latin typeface="Roboto"/>
                <a:ea typeface="Roboto"/>
                <a:cs typeface="Roboto"/>
                <a:sym typeface="Roboto"/>
              </a:rPr>
              <a:t>ROSALIND FISHER | 283</a:t>
            </a:r>
            <a:r>
              <a:rPr lang="ru" sz="1000">
                <a:solidFill>
                  <a:srgbClr val="383F4A"/>
                </a:solidFill>
                <a:latin typeface="Roboto"/>
                <a:ea typeface="Roboto"/>
                <a:cs typeface="Roboto"/>
                <a:sym typeface="Roboto"/>
              </a:rPr>
              <a:t>-786-</a:t>
            </a:r>
            <a:r>
              <a:rPr lang="ru" sz="1000">
                <a:solidFill>
                  <a:srgbClr val="383F4A"/>
                </a:solidFill>
                <a:latin typeface="Roboto"/>
                <a:ea typeface="Roboto"/>
                <a:cs typeface="Roboto"/>
                <a:sym typeface="Roboto"/>
              </a:rPr>
              <a:t>625 | MAIL@DOMAIN.LTD </a:t>
            </a:r>
            <a:endParaRPr sz="1000">
              <a:solidFill>
                <a:srgbClr val="383F4A"/>
              </a:solidFill>
              <a:latin typeface="Roboto"/>
              <a:ea typeface="Roboto"/>
              <a:cs typeface="Roboto"/>
              <a:sym typeface="Roboto"/>
            </a:endParaRPr>
          </a:p>
        </p:txBody>
      </p:sp>
      <p:sp>
        <p:nvSpPr>
          <p:cNvPr id="154" name="Google Shape;154;p15"/>
          <p:cNvSpPr/>
          <p:nvPr/>
        </p:nvSpPr>
        <p:spPr>
          <a:xfrm>
            <a:off x="5766713" y="768997"/>
            <a:ext cx="14325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5623838" y="768997"/>
            <a:ext cx="843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5460513" y="768997"/>
            <a:ext cx="1047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5"/>
          <p:cNvPicPr preferRelativeResize="0"/>
          <p:nvPr/>
        </p:nvPicPr>
        <p:blipFill rotWithShape="1">
          <a:blip r:embed="rId3">
            <a:alphaModFix/>
          </a:blip>
          <a:srcRect b="0" l="7207" r="9278" t="0"/>
          <a:stretch/>
        </p:blipFill>
        <p:spPr>
          <a:xfrm>
            <a:off x="359313" y="1248988"/>
            <a:ext cx="1573202" cy="1059575"/>
          </a:xfrm>
          <a:prstGeom prst="rect">
            <a:avLst/>
          </a:prstGeom>
          <a:noFill/>
          <a:ln>
            <a:noFill/>
          </a:ln>
        </p:spPr>
      </p:pic>
      <p:sp>
        <p:nvSpPr>
          <p:cNvPr id="158" name="Google Shape;158;p15"/>
          <p:cNvSpPr txBox="1"/>
          <p:nvPr/>
        </p:nvSpPr>
        <p:spPr>
          <a:xfrm>
            <a:off x="352169" y="2346681"/>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59" name="Google Shape;159;p15"/>
          <p:cNvSpPr txBox="1"/>
          <p:nvPr/>
        </p:nvSpPr>
        <p:spPr>
          <a:xfrm>
            <a:off x="352153" y="2526628"/>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Donec diam ante, malesuada eget elit mattis, commodo pulvinar turpis. Quisque suscipit odio ac maximus fringilla.</a:t>
            </a:r>
            <a:endParaRPr sz="800">
              <a:solidFill>
                <a:srgbClr val="383F4A"/>
              </a:solidFill>
              <a:latin typeface="Roboto"/>
              <a:ea typeface="Roboto"/>
              <a:cs typeface="Roboto"/>
              <a:sym typeface="Roboto"/>
            </a:endParaRPr>
          </a:p>
        </p:txBody>
      </p:sp>
      <p:sp>
        <p:nvSpPr>
          <p:cNvPr id="160" name="Google Shape;160;p15"/>
          <p:cNvSpPr txBox="1"/>
          <p:nvPr/>
        </p:nvSpPr>
        <p:spPr>
          <a:xfrm>
            <a:off x="352162" y="3044400"/>
            <a:ext cx="158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$760,000 | </a:t>
            </a:r>
            <a:r>
              <a:rPr lang="ru" sz="1100">
                <a:solidFill>
                  <a:srgbClr val="383F4A"/>
                </a:solidFill>
                <a:latin typeface="Roboto"/>
                <a:ea typeface="Roboto"/>
                <a:cs typeface="Roboto"/>
                <a:sym typeface="Roboto"/>
              </a:rPr>
              <a:t>283-786-625</a:t>
            </a:r>
            <a:endParaRPr sz="1100">
              <a:solidFill>
                <a:srgbClr val="383F4A"/>
              </a:solidFill>
              <a:latin typeface="Roboto"/>
              <a:ea typeface="Roboto"/>
              <a:cs typeface="Roboto"/>
              <a:sym typeface="Roboto"/>
            </a:endParaRPr>
          </a:p>
        </p:txBody>
      </p:sp>
      <p:cxnSp>
        <p:nvCxnSpPr>
          <p:cNvPr id="161" name="Google Shape;161;p15"/>
          <p:cNvCxnSpPr/>
          <p:nvPr/>
        </p:nvCxnSpPr>
        <p:spPr>
          <a:xfrm>
            <a:off x="361263" y="3322663"/>
            <a:ext cx="6836700" cy="0"/>
          </a:xfrm>
          <a:prstGeom prst="straightConnector1">
            <a:avLst/>
          </a:prstGeom>
          <a:noFill/>
          <a:ln cap="flat" cmpd="sng" w="19050">
            <a:solidFill>
              <a:srgbClr val="383F4A"/>
            </a:solidFill>
            <a:prstDash val="solid"/>
            <a:round/>
            <a:headEnd len="med" w="med" type="none"/>
            <a:tailEnd len="med" w="med" type="none"/>
          </a:ln>
        </p:spPr>
      </p:cxnSp>
      <p:sp>
        <p:nvSpPr>
          <p:cNvPr id="162" name="Google Shape;162;p15"/>
          <p:cNvSpPr txBox="1"/>
          <p:nvPr/>
        </p:nvSpPr>
        <p:spPr>
          <a:xfrm>
            <a:off x="2116175" y="2346681"/>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Praesent pharetra</a:t>
            </a:r>
            <a:endParaRPr b="1" sz="1100">
              <a:solidFill>
                <a:srgbClr val="383F4A"/>
              </a:solidFill>
              <a:latin typeface="Roboto"/>
              <a:ea typeface="Roboto"/>
              <a:cs typeface="Roboto"/>
              <a:sym typeface="Roboto"/>
            </a:endParaRPr>
          </a:p>
        </p:txBody>
      </p:sp>
      <p:sp>
        <p:nvSpPr>
          <p:cNvPr id="163" name="Google Shape;163;p15"/>
          <p:cNvSpPr txBox="1"/>
          <p:nvPr/>
        </p:nvSpPr>
        <p:spPr>
          <a:xfrm>
            <a:off x="2116150" y="2526625"/>
            <a:ext cx="16086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Maecenas varius tristique nisl, ut efficitur nisl vestibulum nec. Donec non nunc turpis. Suspendisse feugiat sed eros id aliquet.</a:t>
            </a:r>
            <a:endParaRPr sz="800">
              <a:solidFill>
                <a:srgbClr val="383F4A"/>
              </a:solidFill>
              <a:latin typeface="Roboto"/>
              <a:ea typeface="Roboto"/>
              <a:cs typeface="Roboto"/>
              <a:sym typeface="Roboto"/>
            </a:endParaRPr>
          </a:p>
        </p:txBody>
      </p:sp>
      <p:sp>
        <p:nvSpPr>
          <p:cNvPr id="164" name="Google Shape;164;p15"/>
          <p:cNvSpPr txBox="1"/>
          <p:nvPr/>
        </p:nvSpPr>
        <p:spPr>
          <a:xfrm>
            <a:off x="2116168" y="3044400"/>
            <a:ext cx="158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$980,000 | </a:t>
            </a:r>
            <a:r>
              <a:rPr lang="ru" sz="1100">
                <a:solidFill>
                  <a:srgbClr val="383F4A"/>
                </a:solidFill>
                <a:latin typeface="Roboto"/>
                <a:ea typeface="Roboto"/>
                <a:cs typeface="Roboto"/>
                <a:sym typeface="Roboto"/>
              </a:rPr>
              <a:t>283-786-625</a:t>
            </a:r>
            <a:endParaRPr sz="1100">
              <a:solidFill>
                <a:srgbClr val="383F4A"/>
              </a:solidFill>
              <a:latin typeface="Roboto"/>
              <a:ea typeface="Roboto"/>
              <a:cs typeface="Roboto"/>
              <a:sym typeface="Roboto"/>
            </a:endParaRPr>
          </a:p>
        </p:txBody>
      </p:sp>
      <p:sp>
        <p:nvSpPr>
          <p:cNvPr id="165" name="Google Shape;165;p15"/>
          <p:cNvSpPr txBox="1"/>
          <p:nvPr/>
        </p:nvSpPr>
        <p:spPr>
          <a:xfrm>
            <a:off x="3877800" y="2346681"/>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Fusce nec neque</a:t>
            </a:r>
            <a:endParaRPr b="1" sz="1100">
              <a:solidFill>
                <a:srgbClr val="383F4A"/>
              </a:solidFill>
              <a:latin typeface="Roboto"/>
              <a:ea typeface="Roboto"/>
              <a:cs typeface="Roboto"/>
              <a:sym typeface="Roboto"/>
            </a:endParaRPr>
          </a:p>
        </p:txBody>
      </p:sp>
      <p:sp>
        <p:nvSpPr>
          <p:cNvPr id="166" name="Google Shape;166;p15"/>
          <p:cNvSpPr txBox="1"/>
          <p:nvPr/>
        </p:nvSpPr>
        <p:spPr>
          <a:xfrm>
            <a:off x="3877784" y="2526628"/>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Donec diam ante, malesuada eget elit mattis, commodo pulvinar turpis. Quisque suscipit odio ac maximus fringilla.</a:t>
            </a:r>
            <a:endParaRPr sz="800">
              <a:solidFill>
                <a:srgbClr val="383F4A"/>
              </a:solidFill>
              <a:latin typeface="Roboto"/>
              <a:ea typeface="Roboto"/>
              <a:cs typeface="Roboto"/>
              <a:sym typeface="Roboto"/>
            </a:endParaRPr>
          </a:p>
        </p:txBody>
      </p:sp>
      <p:sp>
        <p:nvSpPr>
          <p:cNvPr id="167" name="Google Shape;167;p15"/>
          <p:cNvSpPr txBox="1"/>
          <p:nvPr/>
        </p:nvSpPr>
        <p:spPr>
          <a:xfrm>
            <a:off x="3877793" y="3044400"/>
            <a:ext cx="158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$433,000 | </a:t>
            </a:r>
            <a:r>
              <a:rPr lang="ru" sz="1100">
                <a:solidFill>
                  <a:srgbClr val="383F4A"/>
                </a:solidFill>
                <a:latin typeface="Roboto"/>
                <a:ea typeface="Roboto"/>
                <a:cs typeface="Roboto"/>
                <a:sym typeface="Roboto"/>
              </a:rPr>
              <a:t>283-786-625</a:t>
            </a:r>
            <a:endParaRPr sz="1100">
              <a:solidFill>
                <a:srgbClr val="383F4A"/>
              </a:solidFill>
              <a:latin typeface="Roboto"/>
              <a:ea typeface="Roboto"/>
              <a:cs typeface="Roboto"/>
              <a:sym typeface="Roboto"/>
            </a:endParaRPr>
          </a:p>
        </p:txBody>
      </p:sp>
      <p:sp>
        <p:nvSpPr>
          <p:cNvPr id="168" name="Google Shape;168;p15"/>
          <p:cNvSpPr txBox="1"/>
          <p:nvPr/>
        </p:nvSpPr>
        <p:spPr>
          <a:xfrm>
            <a:off x="5630987" y="2346688"/>
            <a:ext cx="1483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Suspendisse at ipsum</a:t>
            </a:r>
            <a:endParaRPr b="1" sz="1100">
              <a:solidFill>
                <a:srgbClr val="383F4A"/>
              </a:solidFill>
              <a:latin typeface="Roboto"/>
              <a:ea typeface="Roboto"/>
              <a:cs typeface="Roboto"/>
              <a:sym typeface="Roboto"/>
            </a:endParaRPr>
          </a:p>
        </p:txBody>
      </p:sp>
      <p:sp>
        <p:nvSpPr>
          <p:cNvPr id="169" name="Google Shape;169;p15"/>
          <p:cNvSpPr txBox="1"/>
          <p:nvPr/>
        </p:nvSpPr>
        <p:spPr>
          <a:xfrm>
            <a:off x="5630975" y="2526625"/>
            <a:ext cx="16086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Maecenas varius tristique nisl, ut efficitur nisl vestibulum nec. Donec non nunc turpis. Suspendisse feugiat sed eros id aliquet.</a:t>
            </a:r>
            <a:endParaRPr sz="800">
              <a:solidFill>
                <a:srgbClr val="383F4A"/>
              </a:solidFill>
              <a:latin typeface="Roboto"/>
              <a:ea typeface="Roboto"/>
              <a:cs typeface="Roboto"/>
              <a:sym typeface="Roboto"/>
            </a:endParaRPr>
          </a:p>
        </p:txBody>
      </p:sp>
      <p:sp>
        <p:nvSpPr>
          <p:cNvPr id="170" name="Google Shape;170;p15"/>
          <p:cNvSpPr txBox="1"/>
          <p:nvPr/>
        </p:nvSpPr>
        <p:spPr>
          <a:xfrm>
            <a:off x="5633368" y="3044400"/>
            <a:ext cx="158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$760,000 | </a:t>
            </a:r>
            <a:r>
              <a:rPr lang="ru" sz="1100">
                <a:solidFill>
                  <a:srgbClr val="383F4A"/>
                </a:solidFill>
                <a:latin typeface="Roboto"/>
                <a:ea typeface="Roboto"/>
                <a:cs typeface="Roboto"/>
                <a:sym typeface="Roboto"/>
              </a:rPr>
              <a:t>283-786-625</a:t>
            </a:r>
            <a:endParaRPr sz="1100">
              <a:solidFill>
                <a:srgbClr val="383F4A"/>
              </a:solidFill>
              <a:latin typeface="Roboto"/>
              <a:ea typeface="Roboto"/>
              <a:cs typeface="Roboto"/>
              <a:sym typeface="Roboto"/>
            </a:endParaRPr>
          </a:p>
        </p:txBody>
      </p:sp>
      <p:sp>
        <p:nvSpPr>
          <p:cNvPr id="171" name="Google Shape;171;p15"/>
          <p:cNvSpPr txBox="1"/>
          <p:nvPr/>
        </p:nvSpPr>
        <p:spPr>
          <a:xfrm>
            <a:off x="352169" y="456435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Sed efficitur odio</a:t>
            </a:r>
            <a:endParaRPr b="1" sz="1100">
              <a:solidFill>
                <a:srgbClr val="383F4A"/>
              </a:solidFill>
              <a:latin typeface="Roboto"/>
              <a:ea typeface="Roboto"/>
              <a:cs typeface="Roboto"/>
              <a:sym typeface="Roboto"/>
            </a:endParaRPr>
          </a:p>
        </p:txBody>
      </p:sp>
      <p:sp>
        <p:nvSpPr>
          <p:cNvPr id="172" name="Google Shape;172;p15"/>
          <p:cNvSpPr txBox="1"/>
          <p:nvPr/>
        </p:nvSpPr>
        <p:spPr>
          <a:xfrm>
            <a:off x="352153" y="474430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In hac habitasse platea dictumst. Suspendisse eget odio at arcu maximus scelerisque at a dolor. Phasellus pretium malesuada.</a:t>
            </a:r>
            <a:endParaRPr sz="800">
              <a:solidFill>
                <a:srgbClr val="383F4A"/>
              </a:solidFill>
              <a:latin typeface="Roboto"/>
              <a:ea typeface="Roboto"/>
              <a:cs typeface="Roboto"/>
              <a:sym typeface="Roboto"/>
            </a:endParaRPr>
          </a:p>
        </p:txBody>
      </p:sp>
      <p:sp>
        <p:nvSpPr>
          <p:cNvPr id="173" name="Google Shape;173;p15"/>
          <p:cNvSpPr txBox="1"/>
          <p:nvPr/>
        </p:nvSpPr>
        <p:spPr>
          <a:xfrm>
            <a:off x="352162" y="526207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$890,000 | </a:t>
            </a:r>
            <a:r>
              <a:rPr lang="ru" sz="1000">
                <a:solidFill>
                  <a:srgbClr val="383F4A"/>
                </a:solidFill>
                <a:latin typeface="Roboto"/>
                <a:ea typeface="Roboto"/>
                <a:cs typeface="Roboto"/>
                <a:sym typeface="Roboto"/>
              </a:rPr>
              <a:t>574-786-625</a:t>
            </a:r>
            <a:endParaRPr sz="1000">
              <a:solidFill>
                <a:srgbClr val="383F4A"/>
              </a:solidFill>
              <a:latin typeface="Roboto"/>
              <a:ea typeface="Roboto"/>
              <a:cs typeface="Roboto"/>
              <a:sym typeface="Roboto"/>
            </a:endParaRPr>
          </a:p>
        </p:txBody>
      </p:sp>
      <p:cxnSp>
        <p:nvCxnSpPr>
          <p:cNvPr id="174" name="Google Shape;174;p15"/>
          <p:cNvCxnSpPr/>
          <p:nvPr/>
        </p:nvCxnSpPr>
        <p:spPr>
          <a:xfrm>
            <a:off x="361263" y="5540338"/>
            <a:ext cx="6836700" cy="0"/>
          </a:xfrm>
          <a:prstGeom prst="straightConnector1">
            <a:avLst/>
          </a:prstGeom>
          <a:noFill/>
          <a:ln cap="flat" cmpd="sng" w="19050">
            <a:solidFill>
              <a:srgbClr val="383F4A"/>
            </a:solidFill>
            <a:prstDash val="solid"/>
            <a:round/>
            <a:headEnd len="med" w="med" type="none"/>
            <a:tailEnd len="med" w="med" type="none"/>
          </a:ln>
        </p:spPr>
      </p:cxnSp>
      <p:sp>
        <p:nvSpPr>
          <p:cNvPr id="175" name="Google Shape;175;p15"/>
          <p:cNvSpPr txBox="1"/>
          <p:nvPr/>
        </p:nvSpPr>
        <p:spPr>
          <a:xfrm>
            <a:off x="2116189" y="4564363"/>
            <a:ext cx="15732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Suspendisse at ipsum</a:t>
            </a:r>
            <a:endParaRPr b="1" sz="1100">
              <a:solidFill>
                <a:srgbClr val="383F4A"/>
              </a:solidFill>
              <a:latin typeface="Roboto"/>
              <a:ea typeface="Roboto"/>
              <a:cs typeface="Roboto"/>
              <a:sym typeface="Roboto"/>
            </a:endParaRPr>
          </a:p>
        </p:txBody>
      </p:sp>
      <p:sp>
        <p:nvSpPr>
          <p:cNvPr id="176" name="Google Shape;176;p15"/>
          <p:cNvSpPr txBox="1"/>
          <p:nvPr/>
        </p:nvSpPr>
        <p:spPr>
          <a:xfrm>
            <a:off x="2116159" y="474430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Etiam feugiat laoreet ipsum vel placerat. Nulla a lorem felis. Maecenas accumsan nunc id mollis hendrerit.</a:t>
            </a:r>
            <a:endParaRPr sz="800">
              <a:solidFill>
                <a:srgbClr val="383F4A"/>
              </a:solidFill>
              <a:latin typeface="Roboto"/>
              <a:ea typeface="Roboto"/>
              <a:cs typeface="Roboto"/>
              <a:sym typeface="Roboto"/>
            </a:endParaRPr>
          </a:p>
        </p:txBody>
      </p:sp>
      <p:sp>
        <p:nvSpPr>
          <p:cNvPr id="177" name="Google Shape;177;p15"/>
          <p:cNvSpPr txBox="1"/>
          <p:nvPr/>
        </p:nvSpPr>
        <p:spPr>
          <a:xfrm>
            <a:off x="2116168" y="526207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$975,000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sp>
        <p:nvSpPr>
          <p:cNvPr id="178" name="Google Shape;178;p15"/>
          <p:cNvSpPr txBox="1"/>
          <p:nvPr/>
        </p:nvSpPr>
        <p:spPr>
          <a:xfrm>
            <a:off x="3877800" y="456435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79" name="Google Shape;179;p15"/>
          <p:cNvSpPr txBox="1"/>
          <p:nvPr/>
        </p:nvSpPr>
        <p:spPr>
          <a:xfrm>
            <a:off x="3877784" y="474430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Duis tincidunt velit magna, eget auctor sem molestie eget. Aliquam posuere lobortis mi vel sagittis. Duis nec facilisis neque.</a:t>
            </a:r>
            <a:endParaRPr sz="800">
              <a:solidFill>
                <a:srgbClr val="383F4A"/>
              </a:solidFill>
              <a:latin typeface="Roboto"/>
              <a:ea typeface="Roboto"/>
              <a:cs typeface="Roboto"/>
              <a:sym typeface="Roboto"/>
            </a:endParaRPr>
          </a:p>
        </p:txBody>
      </p:sp>
      <p:sp>
        <p:nvSpPr>
          <p:cNvPr id="180" name="Google Shape;180;p15"/>
          <p:cNvSpPr txBox="1"/>
          <p:nvPr/>
        </p:nvSpPr>
        <p:spPr>
          <a:xfrm>
            <a:off x="3877793" y="526207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$457,000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sp>
        <p:nvSpPr>
          <p:cNvPr id="181" name="Google Shape;181;p15"/>
          <p:cNvSpPr txBox="1"/>
          <p:nvPr/>
        </p:nvSpPr>
        <p:spPr>
          <a:xfrm>
            <a:off x="5630987" y="4564363"/>
            <a:ext cx="1483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82" name="Google Shape;182;p15"/>
          <p:cNvSpPr txBox="1"/>
          <p:nvPr/>
        </p:nvSpPr>
        <p:spPr>
          <a:xfrm>
            <a:off x="5630978" y="474430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Etiam feugiat laoreet ipsum vel placerat. Nulla a lorem felis. Maecenas accumsan nunc id mollis hendrerit. </a:t>
            </a:r>
            <a:endParaRPr sz="800">
              <a:solidFill>
                <a:srgbClr val="383F4A"/>
              </a:solidFill>
              <a:latin typeface="Roboto"/>
              <a:ea typeface="Roboto"/>
              <a:cs typeface="Roboto"/>
              <a:sym typeface="Roboto"/>
            </a:endParaRPr>
          </a:p>
        </p:txBody>
      </p:sp>
      <p:sp>
        <p:nvSpPr>
          <p:cNvPr id="183" name="Google Shape;183;p15"/>
          <p:cNvSpPr txBox="1"/>
          <p:nvPr/>
        </p:nvSpPr>
        <p:spPr>
          <a:xfrm>
            <a:off x="5633368" y="526207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$69,000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sp>
        <p:nvSpPr>
          <p:cNvPr id="184" name="Google Shape;184;p15"/>
          <p:cNvSpPr txBox="1"/>
          <p:nvPr/>
        </p:nvSpPr>
        <p:spPr>
          <a:xfrm>
            <a:off x="352169" y="67785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85" name="Google Shape;185;p15"/>
          <p:cNvSpPr txBox="1"/>
          <p:nvPr/>
        </p:nvSpPr>
        <p:spPr>
          <a:xfrm>
            <a:off x="352153" y="69584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Donec diam ante, malesuada eget elit mattis, commodo pulvinar turpis. Quisque suscipit odio ac maximus fringilla.</a:t>
            </a:r>
            <a:endParaRPr sz="800">
              <a:solidFill>
                <a:srgbClr val="383F4A"/>
              </a:solidFill>
              <a:latin typeface="Roboto"/>
              <a:ea typeface="Roboto"/>
              <a:cs typeface="Roboto"/>
              <a:sym typeface="Roboto"/>
            </a:endParaRPr>
          </a:p>
        </p:txBody>
      </p:sp>
      <p:pic>
        <p:nvPicPr>
          <p:cNvPr id="186" name="Google Shape;186;p15"/>
          <p:cNvPicPr preferRelativeResize="0"/>
          <p:nvPr/>
        </p:nvPicPr>
        <p:blipFill rotWithShape="1">
          <a:blip r:embed="rId4">
            <a:alphaModFix/>
          </a:blip>
          <a:srcRect b="0" l="0" r="6916" t="0"/>
          <a:stretch/>
        </p:blipFill>
        <p:spPr>
          <a:xfrm>
            <a:off x="2123319" y="5684893"/>
            <a:ext cx="1573200" cy="1058400"/>
          </a:xfrm>
          <a:prstGeom prst="rect">
            <a:avLst/>
          </a:prstGeom>
          <a:noFill/>
          <a:ln>
            <a:noFill/>
          </a:ln>
        </p:spPr>
      </p:pic>
      <p:sp>
        <p:nvSpPr>
          <p:cNvPr id="187" name="Google Shape;187;p15"/>
          <p:cNvSpPr txBox="1"/>
          <p:nvPr/>
        </p:nvSpPr>
        <p:spPr>
          <a:xfrm>
            <a:off x="352162" y="74762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$760,000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cxnSp>
        <p:nvCxnSpPr>
          <p:cNvPr id="188" name="Google Shape;188;p15"/>
          <p:cNvCxnSpPr/>
          <p:nvPr/>
        </p:nvCxnSpPr>
        <p:spPr>
          <a:xfrm>
            <a:off x="361263" y="7754488"/>
            <a:ext cx="6836700" cy="0"/>
          </a:xfrm>
          <a:prstGeom prst="straightConnector1">
            <a:avLst/>
          </a:prstGeom>
          <a:noFill/>
          <a:ln cap="flat" cmpd="sng" w="19050">
            <a:solidFill>
              <a:srgbClr val="383F4A"/>
            </a:solidFill>
            <a:prstDash val="solid"/>
            <a:round/>
            <a:headEnd len="med" w="med" type="none"/>
            <a:tailEnd len="med" w="med" type="none"/>
          </a:ln>
        </p:spPr>
      </p:cxnSp>
      <p:sp>
        <p:nvSpPr>
          <p:cNvPr id="189" name="Google Shape;189;p15"/>
          <p:cNvSpPr txBox="1"/>
          <p:nvPr/>
        </p:nvSpPr>
        <p:spPr>
          <a:xfrm>
            <a:off x="2116175" y="67785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Fusce nec neque</a:t>
            </a:r>
            <a:endParaRPr b="1" sz="1100">
              <a:solidFill>
                <a:srgbClr val="383F4A"/>
              </a:solidFill>
              <a:latin typeface="Roboto"/>
              <a:ea typeface="Roboto"/>
              <a:cs typeface="Roboto"/>
              <a:sym typeface="Roboto"/>
            </a:endParaRPr>
          </a:p>
        </p:txBody>
      </p:sp>
      <p:sp>
        <p:nvSpPr>
          <p:cNvPr id="190" name="Google Shape;190;p15"/>
          <p:cNvSpPr txBox="1"/>
          <p:nvPr/>
        </p:nvSpPr>
        <p:spPr>
          <a:xfrm>
            <a:off x="2116159" y="69584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Donec diam ante, malesuada eget elit mattis, commodo pulvinar turpis. Quisque suscipit odio ac maximus fringilla.</a:t>
            </a:r>
            <a:endParaRPr sz="800">
              <a:solidFill>
                <a:srgbClr val="383F4A"/>
              </a:solidFill>
              <a:latin typeface="Roboto"/>
              <a:ea typeface="Roboto"/>
              <a:cs typeface="Roboto"/>
              <a:sym typeface="Roboto"/>
            </a:endParaRPr>
          </a:p>
        </p:txBody>
      </p:sp>
      <p:sp>
        <p:nvSpPr>
          <p:cNvPr id="191" name="Google Shape;191;p15"/>
          <p:cNvSpPr txBox="1"/>
          <p:nvPr/>
        </p:nvSpPr>
        <p:spPr>
          <a:xfrm>
            <a:off x="2116168" y="74762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$570,000 | </a:t>
            </a:r>
            <a:r>
              <a:rPr lang="ru" sz="1000">
                <a:solidFill>
                  <a:srgbClr val="383F4A"/>
                </a:solidFill>
                <a:latin typeface="Roboto"/>
                <a:ea typeface="Roboto"/>
                <a:cs typeface="Roboto"/>
                <a:sym typeface="Roboto"/>
              </a:rPr>
              <a:t>142-786-625</a:t>
            </a:r>
            <a:endParaRPr sz="1000">
              <a:solidFill>
                <a:srgbClr val="383F4A"/>
              </a:solidFill>
              <a:latin typeface="Roboto"/>
              <a:ea typeface="Roboto"/>
              <a:cs typeface="Roboto"/>
              <a:sym typeface="Roboto"/>
            </a:endParaRPr>
          </a:p>
        </p:txBody>
      </p:sp>
      <p:sp>
        <p:nvSpPr>
          <p:cNvPr id="192" name="Google Shape;192;p15"/>
          <p:cNvSpPr txBox="1"/>
          <p:nvPr/>
        </p:nvSpPr>
        <p:spPr>
          <a:xfrm>
            <a:off x="3877800" y="67785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93" name="Google Shape;193;p15"/>
          <p:cNvSpPr txBox="1"/>
          <p:nvPr/>
        </p:nvSpPr>
        <p:spPr>
          <a:xfrm>
            <a:off x="3877784" y="69584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In hac habitasse platea dictumst. Suspendisse eget odio at arcu maximus scelerisque at a dolor phasellus pretium malesuada.</a:t>
            </a:r>
            <a:endParaRPr sz="800">
              <a:solidFill>
                <a:srgbClr val="383F4A"/>
              </a:solidFill>
              <a:latin typeface="Roboto"/>
              <a:ea typeface="Roboto"/>
              <a:cs typeface="Roboto"/>
              <a:sym typeface="Roboto"/>
            </a:endParaRPr>
          </a:p>
        </p:txBody>
      </p:sp>
      <p:sp>
        <p:nvSpPr>
          <p:cNvPr id="194" name="Google Shape;194;p15"/>
          <p:cNvSpPr txBox="1"/>
          <p:nvPr/>
        </p:nvSpPr>
        <p:spPr>
          <a:xfrm>
            <a:off x="3877793" y="74762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$80,000 | </a:t>
            </a:r>
            <a:r>
              <a:rPr lang="ru" sz="1000">
                <a:solidFill>
                  <a:srgbClr val="383F4A"/>
                </a:solidFill>
                <a:latin typeface="Roboto"/>
                <a:ea typeface="Roboto"/>
                <a:cs typeface="Roboto"/>
                <a:sym typeface="Roboto"/>
              </a:rPr>
              <a:t>142-786-625</a:t>
            </a:r>
            <a:endParaRPr sz="1000">
              <a:solidFill>
                <a:srgbClr val="383F4A"/>
              </a:solidFill>
              <a:latin typeface="Roboto"/>
              <a:ea typeface="Roboto"/>
              <a:cs typeface="Roboto"/>
              <a:sym typeface="Roboto"/>
            </a:endParaRPr>
          </a:p>
        </p:txBody>
      </p:sp>
      <p:sp>
        <p:nvSpPr>
          <p:cNvPr id="195" name="Google Shape;195;p15"/>
          <p:cNvSpPr txBox="1"/>
          <p:nvPr/>
        </p:nvSpPr>
        <p:spPr>
          <a:xfrm>
            <a:off x="5630987" y="6778513"/>
            <a:ext cx="1483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196" name="Google Shape;196;p15"/>
          <p:cNvSpPr txBox="1"/>
          <p:nvPr/>
        </p:nvSpPr>
        <p:spPr>
          <a:xfrm>
            <a:off x="5630978" y="69584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Duis tincidunt velit magna, eget auctor sem molestie eget. Aliquam posuere lobortis mi vel sagittis. Duis nec facilisis neque.</a:t>
            </a:r>
            <a:endParaRPr sz="800">
              <a:solidFill>
                <a:srgbClr val="383F4A"/>
              </a:solidFill>
              <a:latin typeface="Roboto"/>
              <a:ea typeface="Roboto"/>
              <a:cs typeface="Roboto"/>
              <a:sym typeface="Roboto"/>
            </a:endParaRPr>
          </a:p>
        </p:txBody>
      </p:sp>
      <p:sp>
        <p:nvSpPr>
          <p:cNvPr id="197" name="Google Shape;197;p15"/>
          <p:cNvSpPr txBox="1"/>
          <p:nvPr/>
        </p:nvSpPr>
        <p:spPr>
          <a:xfrm>
            <a:off x="5633368" y="74762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$70,000 | </a:t>
            </a:r>
            <a:r>
              <a:rPr lang="ru" sz="1000">
                <a:solidFill>
                  <a:srgbClr val="383F4A"/>
                </a:solidFill>
                <a:latin typeface="Roboto"/>
                <a:ea typeface="Roboto"/>
                <a:cs typeface="Roboto"/>
                <a:sym typeface="Roboto"/>
              </a:rPr>
              <a:t>142-786-625</a:t>
            </a:r>
            <a:endParaRPr sz="1000">
              <a:solidFill>
                <a:srgbClr val="383F4A"/>
              </a:solidFill>
              <a:latin typeface="Roboto"/>
              <a:ea typeface="Roboto"/>
              <a:cs typeface="Roboto"/>
              <a:sym typeface="Roboto"/>
            </a:endParaRPr>
          </a:p>
        </p:txBody>
      </p:sp>
      <p:sp>
        <p:nvSpPr>
          <p:cNvPr id="198" name="Google Shape;198;p15"/>
          <p:cNvSpPr txBox="1"/>
          <p:nvPr/>
        </p:nvSpPr>
        <p:spPr>
          <a:xfrm>
            <a:off x="352169" y="89997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Praesent ac erat </a:t>
            </a:r>
            <a:endParaRPr b="1" sz="1100">
              <a:solidFill>
                <a:srgbClr val="383F4A"/>
              </a:solidFill>
              <a:latin typeface="Roboto"/>
              <a:ea typeface="Roboto"/>
              <a:cs typeface="Roboto"/>
              <a:sym typeface="Roboto"/>
            </a:endParaRPr>
          </a:p>
        </p:txBody>
      </p:sp>
      <p:sp>
        <p:nvSpPr>
          <p:cNvPr id="199" name="Google Shape;199;p15"/>
          <p:cNvSpPr txBox="1"/>
          <p:nvPr/>
        </p:nvSpPr>
        <p:spPr>
          <a:xfrm>
            <a:off x="352153" y="91796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Etiam feugiat laoreet ipsum vel placerat. Nulla a lorem felis. Maecenas accumsan nunc id mollis hendrerit.</a:t>
            </a:r>
            <a:endParaRPr sz="800">
              <a:solidFill>
                <a:srgbClr val="383F4A"/>
              </a:solidFill>
              <a:latin typeface="Roboto"/>
              <a:ea typeface="Roboto"/>
              <a:cs typeface="Roboto"/>
              <a:sym typeface="Roboto"/>
            </a:endParaRPr>
          </a:p>
        </p:txBody>
      </p:sp>
      <p:sp>
        <p:nvSpPr>
          <p:cNvPr id="200" name="Google Shape;200;p15"/>
          <p:cNvSpPr txBox="1"/>
          <p:nvPr/>
        </p:nvSpPr>
        <p:spPr>
          <a:xfrm>
            <a:off x="352163" y="9697438"/>
            <a:ext cx="160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$1,670,000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sp>
        <p:nvSpPr>
          <p:cNvPr id="201" name="Google Shape;201;p15"/>
          <p:cNvSpPr txBox="1"/>
          <p:nvPr/>
        </p:nvSpPr>
        <p:spPr>
          <a:xfrm>
            <a:off x="2116175" y="89997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Pellentesque lacinia</a:t>
            </a:r>
            <a:endParaRPr b="1" sz="1100">
              <a:solidFill>
                <a:srgbClr val="383F4A"/>
              </a:solidFill>
              <a:latin typeface="Roboto"/>
              <a:ea typeface="Roboto"/>
              <a:cs typeface="Roboto"/>
              <a:sym typeface="Roboto"/>
            </a:endParaRPr>
          </a:p>
        </p:txBody>
      </p:sp>
      <p:sp>
        <p:nvSpPr>
          <p:cNvPr id="202" name="Google Shape;202;p15"/>
          <p:cNvSpPr txBox="1"/>
          <p:nvPr/>
        </p:nvSpPr>
        <p:spPr>
          <a:xfrm>
            <a:off x="2116159" y="91796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Vivamus aliquet vestibulum ligula, quis finibus dolor pretium eget. Maecenas velit mi, iaculis id mattis ut, fermentum eu augue.</a:t>
            </a:r>
            <a:endParaRPr sz="800">
              <a:solidFill>
                <a:srgbClr val="383F4A"/>
              </a:solidFill>
              <a:latin typeface="Roboto"/>
              <a:ea typeface="Roboto"/>
              <a:cs typeface="Roboto"/>
              <a:sym typeface="Roboto"/>
            </a:endParaRPr>
          </a:p>
        </p:txBody>
      </p:sp>
      <p:sp>
        <p:nvSpPr>
          <p:cNvPr id="203" name="Google Shape;203;p15"/>
          <p:cNvSpPr txBox="1"/>
          <p:nvPr/>
        </p:nvSpPr>
        <p:spPr>
          <a:xfrm>
            <a:off x="2116168" y="96974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$576,000 |</a:t>
            </a:r>
            <a:r>
              <a:rPr lang="ru" sz="1000">
                <a:solidFill>
                  <a:srgbClr val="383F4A"/>
                </a:solidFill>
                <a:latin typeface="Roboto"/>
                <a:ea typeface="Roboto"/>
                <a:cs typeface="Roboto"/>
                <a:sym typeface="Roboto"/>
              </a:rPr>
              <a:t> 283-786-625</a:t>
            </a:r>
            <a:endParaRPr sz="1000">
              <a:solidFill>
                <a:srgbClr val="383F4A"/>
              </a:solidFill>
              <a:latin typeface="Roboto"/>
              <a:ea typeface="Roboto"/>
              <a:cs typeface="Roboto"/>
              <a:sym typeface="Roboto"/>
            </a:endParaRPr>
          </a:p>
        </p:txBody>
      </p:sp>
      <p:sp>
        <p:nvSpPr>
          <p:cNvPr id="204" name="Google Shape;204;p15"/>
          <p:cNvSpPr txBox="1"/>
          <p:nvPr/>
        </p:nvSpPr>
        <p:spPr>
          <a:xfrm>
            <a:off x="3877800" y="8999706"/>
            <a:ext cx="1371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205" name="Google Shape;205;p15"/>
          <p:cNvSpPr txBox="1"/>
          <p:nvPr/>
        </p:nvSpPr>
        <p:spPr>
          <a:xfrm>
            <a:off x="3877784" y="91796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In hac habitasse platea dictumst. Suspendisse eget odio at arcu maximus scelerisque at a dolor phasellus pretium.</a:t>
            </a:r>
            <a:endParaRPr sz="800">
              <a:solidFill>
                <a:srgbClr val="383F4A"/>
              </a:solidFill>
              <a:latin typeface="Roboto"/>
              <a:ea typeface="Roboto"/>
              <a:cs typeface="Roboto"/>
              <a:sym typeface="Roboto"/>
            </a:endParaRPr>
          </a:p>
        </p:txBody>
      </p:sp>
      <p:sp>
        <p:nvSpPr>
          <p:cNvPr id="206" name="Google Shape;206;p15"/>
          <p:cNvSpPr txBox="1"/>
          <p:nvPr/>
        </p:nvSpPr>
        <p:spPr>
          <a:xfrm>
            <a:off x="3877793" y="9697425"/>
            <a:ext cx="1581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$77,000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sp>
        <p:nvSpPr>
          <p:cNvPr id="207" name="Google Shape;207;p15"/>
          <p:cNvSpPr txBox="1"/>
          <p:nvPr/>
        </p:nvSpPr>
        <p:spPr>
          <a:xfrm>
            <a:off x="5630987" y="8999713"/>
            <a:ext cx="1483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solidFill>
                  <a:srgbClr val="383F4A"/>
                </a:solidFill>
                <a:latin typeface="Roboto"/>
                <a:ea typeface="Roboto"/>
                <a:cs typeface="Roboto"/>
                <a:sym typeface="Roboto"/>
              </a:rPr>
              <a:t>Maecenas sed risus</a:t>
            </a:r>
            <a:endParaRPr b="1" sz="1100">
              <a:solidFill>
                <a:srgbClr val="383F4A"/>
              </a:solidFill>
              <a:latin typeface="Roboto"/>
              <a:ea typeface="Roboto"/>
              <a:cs typeface="Roboto"/>
              <a:sym typeface="Roboto"/>
            </a:endParaRPr>
          </a:p>
        </p:txBody>
      </p:sp>
      <p:sp>
        <p:nvSpPr>
          <p:cNvPr id="208" name="Google Shape;208;p15"/>
          <p:cNvSpPr txBox="1"/>
          <p:nvPr/>
        </p:nvSpPr>
        <p:spPr>
          <a:xfrm>
            <a:off x="5630978" y="9179653"/>
            <a:ext cx="1573200" cy="492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Vivamus aliquet vestibulum ligula, quis finibus dolor pretium eget. Maecenas velit mi, iaculis id mattis ut, fermentum eu augue.</a:t>
            </a:r>
            <a:endParaRPr sz="800">
              <a:solidFill>
                <a:srgbClr val="383F4A"/>
              </a:solidFill>
              <a:latin typeface="Roboto"/>
              <a:ea typeface="Roboto"/>
              <a:cs typeface="Roboto"/>
              <a:sym typeface="Roboto"/>
            </a:endParaRPr>
          </a:p>
        </p:txBody>
      </p:sp>
      <p:sp>
        <p:nvSpPr>
          <p:cNvPr id="209" name="Google Shape;209;p15"/>
          <p:cNvSpPr txBox="1"/>
          <p:nvPr/>
        </p:nvSpPr>
        <p:spPr>
          <a:xfrm>
            <a:off x="5633362" y="9697438"/>
            <a:ext cx="1573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383F4A"/>
                </a:solidFill>
                <a:latin typeface="Roboto"/>
                <a:ea typeface="Roboto"/>
                <a:cs typeface="Roboto"/>
                <a:sym typeface="Roboto"/>
              </a:rPr>
              <a:t>$1,120,000 | </a:t>
            </a:r>
            <a:r>
              <a:rPr lang="ru" sz="1000">
                <a:solidFill>
                  <a:srgbClr val="383F4A"/>
                </a:solidFill>
                <a:latin typeface="Roboto"/>
                <a:ea typeface="Roboto"/>
                <a:cs typeface="Roboto"/>
                <a:sym typeface="Roboto"/>
              </a:rPr>
              <a:t>283-786-625</a:t>
            </a:r>
            <a:endParaRPr sz="1000">
              <a:solidFill>
                <a:srgbClr val="383F4A"/>
              </a:solidFill>
              <a:latin typeface="Roboto"/>
              <a:ea typeface="Roboto"/>
              <a:cs typeface="Roboto"/>
              <a:sym typeface="Roboto"/>
            </a:endParaRPr>
          </a:p>
        </p:txBody>
      </p:sp>
      <p:pic>
        <p:nvPicPr>
          <p:cNvPr id="210" name="Google Shape;210;p15"/>
          <p:cNvPicPr preferRelativeResize="0"/>
          <p:nvPr/>
        </p:nvPicPr>
        <p:blipFill rotWithShape="1">
          <a:blip r:embed="rId5">
            <a:alphaModFix/>
          </a:blip>
          <a:srcRect b="3465" l="4498" r="0" t="0"/>
          <a:stretch/>
        </p:blipFill>
        <p:spPr>
          <a:xfrm>
            <a:off x="2123438" y="1247163"/>
            <a:ext cx="1573202" cy="1061400"/>
          </a:xfrm>
          <a:prstGeom prst="rect">
            <a:avLst/>
          </a:prstGeom>
          <a:noFill/>
          <a:ln>
            <a:noFill/>
          </a:ln>
        </p:spPr>
      </p:pic>
      <p:pic>
        <p:nvPicPr>
          <p:cNvPr id="211" name="Google Shape;211;p15"/>
          <p:cNvPicPr preferRelativeResize="0"/>
          <p:nvPr/>
        </p:nvPicPr>
        <p:blipFill rotWithShape="1">
          <a:blip r:embed="rId6">
            <a:alphaModFix/>
          </a:blip>
          <a:srcRect b="2143" l="0" r="3185" t="0"/>
          <a:stretch/>
        </p:blipFill>
        <p:spPr>
          <a:xfrm>
            <a:off x="3887563" y="1248913"/>
            <a:ext cx="1573202" cy="1061400"/>
          </a:xfrm>
          <a:prstGeom prst="rect">
            <a:avLst/>
          </a:prstGeom>
          <a:noFill/>
          <a:ln>
            <a:noFill/>
          </a:ln>
        </p:spPr>
      </p:pic>
      <p:pic>
        <p:nvPicPr>
          <p:cNvPr id="212" name="Google Shape;212;p15"/>
          <p:cNvPicPr preferRelativeResize="0"/>
          <p:nvPr/>
        </p:nvPicPr>
        <p:blipFill rotWithShape="1">
          <a:blip r:embed="rId7">
            <a:alphaModFix/>
          </a:blip>
          <a:srcRect b="10297" l="0" r="0" t="0"/>
          <a:stretch/>
        </p:blipFill>
        <p:spPr>
          <a:xfrm>
            <a:off x="5638679" y="1252471"/>
            <a:ext cx="1573202" cy="1058400"/>
          </a:xfrm>
          <a:prstGeom prst="rect">
            <a:avLst/>
          </a:prstGeom>
          <a:noFill/>
          <a:ln>
            <a:noFill/>
          </a:ln>
        </p:spPr>
      </p:pic>
      <p:pic>
        <p:nvPicPr>
          <p:cNvPr id="213" name="Google Shape;213;p15"/>
          <p:cNvPicPr preferRelativeResize="0"/>
          <p:nvPr/>
        </p:nvPicPr>
        <p:blipFill rotWithShape="1">
          <a:blip r:embed="rId8">
            <a:alphaModFix/>
          </a:blip>
          <a:srcRect b="0" l="0" r="911" t="0"/>
          <a:stretch/>
        </p:blipFill>
        <p:spPr>
          <a:xfrm>
            <a:off x="3887312" y="5681506"/>
            <a:ext cx="1573202" cy="1058401"/>
          </a:xfrm>
          <a:prstGeom prst="rect">
            <a:avLst/>
          </a:prstGeom>
          <a:noFill/>
          <a:ln>
            <a:noFill/>
          </a:ln>
        </p:spPr>
      </p:pic>
      <p:pic>
        <p:nvPicPr>
          <p:cNvPr id="214" name="Google Shape;214;p15"/>
          <p:cNvPicPr preferRelativeResize="0"/>
          <p:nvPr/>
        </p:nvPicPr>
        <p:blipFill rotWithShape="1">
          <a:blip r:embed="rId9">
            <a:alphaModFix/>
          </a:blip>
          <a:srcRect b="0" l="0" r="911" t="0"/>
          <a:stretch/>
        </p:blipFill>
        <p:spPr>
          <a:xfrm>
            <a:off x="5640513" y="5681082"/>
            <a:ext cx="1573202" cy="1058401"/>
          </a:xfrm>
          <a:prstGeom prst="rect">
            <a:avLst/>
          </a:prstGeom>
          <a:noFill/>
          <a:ln>
            <a:noFill/>
          </a:ln>
        </p:spPr>
      </p:pic>
      <p:pic>
        <p:nvPicPr>
          <p:cNvPr id="215" name="Google Shape;215;p15"/>
          <p:cNvPicPr preferRelativeResize="0"/>
          <p:nvPr/>
        </p:nvPicPr>
        <p:blipFill rotWithShape="1">
          <a:blip r:embed="rId10">
            <a:alphaModFix/>
          </a:blip>
          <a:srcRect b="0" l="0" r="2162" t="0"/>
          <a:stretch/>
        </p:blipFill>
        <p:spPr>
          <a:xfrm>
            <a:off x="359313" y="5684894"/>
            <a:ext cx="1573202" cy="1058399"/>
          </a:xfrm>
          <a:prstGeom prst="rect">
            <a:avLst/>
          </a:prstGeom>
          <a:noFill/>
          <a:ln>
            <a:noFill/>
          </a:ln>
        </p:spPr>
      </p:pic>
      <p:pic>
        <p:nvPicPr>
          <p:cNvPr id="216" name="Google Shape;216;p15"/>
          <p:cNvPicPr preferRelativeResize="0"/>
          <p:nvPr/>
        </p:nvPicPr>
        <p:blipFill rotWithShape="1">
          <a:blip r:embed="rId11">
            <a:alphaModFix/>
          </a:blip>
          <a:srcRect b="0" l="0" r="4425" t="0"/>
          <a:stretch/>
        </p:blipFill>
        <p:spPr>
          <a:xfrm>
            <a:off x="361275" y="3467256"/>
            <a:ext cx="1573200" cy="1058400"/>
          </a:xfrm>
          <a:prstGeom prst="rect">
            <a:avLst/>
          </a:prstGeom>
          <a:noFill/>
          <a:ln>
            <a:noFill/>
          </a:ln>
        </p:spPr>
      </p:pic>
      <p:pic>
        <p:nvPicPr>
          <p:cNvPr id="217" name="Google Shape;217;p15"/>
          <p:cNvPicPr preferRelativeResize="0"/>
          <p:nvPr/>
        </p:nvPicPr>
        <p:blipFill rotWithShape="1">
          <a:blip r:embed="rId12">
            <a:alphaModFix/>
          </a:blip>
          <a:srcRect b="1370" l="0" r="0" t="0"/>
          <a:stretch/>
        </p:blipFill>
        <p:spPr>
          <a:xfrm>
            <a:off x="2124289" y="3467254"/>
            <a:ext cx="1573202" cy="1058399"/>
          </a:xfrm>
          <a:prstGeom prst="rect">
            <a:avLst/>
          </a:prstGeom>
          <a:noFill/>
          <a:ln>
            <a:noFill/>
          </a:ln>
        </p:spPr>
      </p:pic>
      <p:pic>
        <p:nvPicPr>
          <p:cNvPr id="218" name="Google Shape;218;p15"/>
          <p:cNvPicPr preferRelativeResize="0"/>
          <p:nvPr/>
        </p:nvPicPr>
        <p:blipFill rotWithShape="1">
          <a:blip r:embed="rId13">
            <a:alphaModFix/>
          </a:blip>
          <a:srcRect b="0" l="0" r="675" t="0"/>
          <a:stretch/>
        </p:blipFill>
        <p:spPr>
          <a:xfrm>
            <a:off x="3886732" y="3467255"/>
            <a:ext cx="1573202" cy="1058401"/>
          </a:xfrm>
          <a:prstGeom prst="rect">
            <a:avLst/>
          </a:prstGeom>
          <a:noFill/>
          <a:ln>
            <a:noFill/>
          </a:ln>
        </p:spPr>
      </p:pic>
      <p:pic>
        <p:nvPicPr>
          <p:cNvPr id="219" name="Google Shape;219;p15"/>
          <p:cNvPicPr preferRelativeResize="0"/>
          <p:nvPr/>
        </p:nvPicPr>
        <p:blipFill rotWithShape="1">
          <a:blip r:embed="rId14">
            <a:alphaModFix/>
          </a:blip>
          <a:srcRect b="0" l="0" r="675" t="0"/>
          <a:stretch/>
        </p:blipFill>
        <p:spPr>
          <a:xfrm>
            <a:off x="5637551" y="3466774"/>
            <a:ext cx="1573202" cy="1058401"/>
          </a:xfrm>
          <a:prstGeom prst="rect">
            <a:avLst/>
          </a:prstGeom>
          <a:noFill/>
          <a:ln>
            <a:noFill/>
          </a:ln>
        </p:spPr>
      </p:pic>
      <p:pic>
        <p:nvPicPr>
          <p:cNvPr id="220" name="Google Shape;220;p15"/>
          <p:cNvPicPr preferRelativeResize="0"/>
          <p:nvPr/>
        </p:nvPicPr>
        <p:blipFill rotWithShape="1">
          <a:blip r:embed="rId15">
            <a:alphaModFix/>
          </a:blip>
          <a:srcRect b="11402" l="0" r="12095" t="0"/>
          <a:stretch/>
        </p:blipFill>
        <p:spPr>
          <a:xfrm>
            <a:off x="359287" y="7900838"/>
            <a:ext cx="1573202" cy="1058400"/>
          </a:xfrm>
          <a:prstGeom prst="rect">
            <a:avLst/>
          </a:prstGeom>
          <a:noFill/>
          <a:ln>
            <a:noFill/>
          </a:ln>
        </p:spPr>
      </p:pic>
      <p:pic>
        <p:nvPicPr>
          <p:cNvPr id="221" name="Google Shape;221;p15"/>
          <p:cNvPicPr preferRelativeResize="0"/>
          <p:nvPr/>
        </p:nvPicPr>
        <p:blipFill rotWithShape="1">
          <a:blip r:embed="rId16">
            <a:alphaModFix/>
          </a:blip>
          <a:srcRect b="0" l="514" r="514" t="0"/>
          <a:stretch/>
        </p:blipFill>
        <p:spPr>
          <a:xfrm>
            <a:off x="2123315" y="7901927"/>
            <a:ext cx="1573202" cy="1058400"/>
          </a:xfrm>
          <a:prstGeom prst="rect">
            <a:avLst/>
          </a:prstGeom>
          <a:noFill/>
          <a:ln>
            <a:noFill/>
          </a:ln>
        </p:spPr>
      </p:pic>
      <p:pic>
        <p:nvPicPr>
          <p:cNvPr id="222" name="Google Shape;222;p15"/>
          <p:cNvPicPr preferRelativeResize="0"/>
          <p:nvPr/>
        </p:nvPicPr>
        <p:blipFill rotWithShape="1">
          <a:blip r:embed="rId17">
            <a:alphaModFix/>
          </a:blip>
          <a:srcRect b="0" l="0" r="675" t="0"/>
          <a:stretch/>
        </p:blipFill>
        <p:spPr>
          <a:xfrm>
            <a:off x="3881912" y="7900670"/>
            <a:ext cx="1573202" cy="1058400"/>
          </a:xfrm>
          <a:prstGeom prst="rect">
            <a:avLst/>
          </a:prstGeom>
          <a:noFill/>
          <a:ln>
            <a:noFill/>
          </a:ln>
        </p:spPr>
      </p:pic>
      <p:pic>
        <p:nvPicPr>
          <p:cNvPr id="223" name="Google Shape;223;p15"/>
          <p:cNvPicPr preferRelativeResize="0"/>
          <p:nvPr/>
        </p:nvPicPr>
        <p:blipFill rotWithShape="1">
          <a:blip r:embed="rId18">
            <a:alphaModFix/>
          </a:blip>
          <a:srcRect b="10434" l="0" r="0" t="0"/>
          <a:stretch/>
        </p:blipFill>
        <p:spPr>
          <a:xfrm>
            <a:off x="5635986" y="7900838"/>
            <a:ext cx="1573200" cy="1058400"/>
          </a:xfrm>
          <a:prstGeom prst="rect">
            <a:avLst/>
          </a:prstGeom>
          <a:noFill/>
          <a:ln>
            <a:noFill/>
          </a:ln>
        </p:spPr>
      </p:pic>
      <p:sp>
        <p:nvSpPr>
          <p:cNvPr id="224" name="Google Shape;224;p15"/>
          <p:cNvSpPr/>
          <p:nvPr/>
        </p:nvSpPr>
        <p:spPr>
          <a:xfrm rot="10800000">
            <a:off x="360863" y="9975688"/>
            <a:ext cx="47937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rot="10800000">
            <a:off x="5213138" y="9975688"/>
            <a:ext cx="843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rot="10800000">
            <a:off x="5356063" y="9975688"/>
            <a:ext cx="104700" cy="3549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15"/>
          <p:cNvPicPr preferRelativeResize="0"/>
          <p:nvPr/>
        </p:nvPicPr>
        <p:blipFill>
          <a:blip r:embed="rId19">
            <a:alphaModFix/>
          </a:blip>
          <a:stretch>
            <a:fillRect/>
          </a:stretch>
        </p:blipFill>
        <p:spPr>
          <a:xfrm>
            <a:off x="5654571" y="9936191"/>
            <a:ext cx="1535700" cy="394672"/>
          </a:xfrm>
          <a:prstGeom prst="rect">
            <a:avLst/>
          </a:prstGeom>
          <a:noFill/>
          <a:ln>
            <a:noFill/>
          </a:ln>
        </p:spPr>
      </p:pic>
      <p:sp>
        <p:nvSpPr>
          <p:cNvPr id="228" name="Google Shape;228;p15"/>
          <p:cNvSpPr txBox="1"/>
          <p:nvPr/>
        </p:nvSpPr>
        <p:spPr>
          <a:xfrm>
            <a:off x="437463" y="10045438"/>
            <a:ext cx="29460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a:solidFill>
                  <a:schemeClr val="lt1"/>
                </a:solidFill>
                <a:latin typeface="Roboto"/>
                <a:ea typeface="Roboto"/>
                <a:cs typeface="Roboto"/>
                <a:sym typeface="Roboto"/>
              </a:rPr>
              <a:t>Duis Auctor Libero </a:t>
            </a:r>
            <a:r>
              <a:rPr lang="ru">
                <a:solidFill>
                  <a:schemeClr val="lt1"/>
                </a:solidFill>
                <a:latin typeface="Roboto"/>
                <a:ea typeface="Roboto"/>
                <a:cs typeface="Roboto"/>
                <a:sym typeface="Roboto"/>
              </a:rPr>
              <a:t>Nec Mattis</a:t>
            </a:r>
            <a:endParaRPr>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6"/>
          <p:cNvPicPr preferRelativeResize="0"/>
          <p:nvPr/>
        </p:nvPicPr>
        <p:blipFill rotWithShape="1">
          <a:blip r:embed="rId3">
            <a:alphaModFix/>
          </a:blip>
          <a:srcRect b="1370" l="0" r="0" t="0"/>
          <a:stretch/>
        </p:blipFill>
        <p:spPr>
          <a:xfrm>
            <a:off x="2652750" y="6702050"/>
            <a:ext cx="2222100" cy="1494968"/>
          </a:xfrm>
          <a:prstGeom prst="rect">
            <a:avLst/>
          </a:prstGeom>
          <a:noFill/>
          <a:ln>
            <a:noFill/>
          </a:ln>
        </p:spPr>
      </p:pic>
      <p:sp>
        <p:nvSpPr>
          <p:cNvPr id="234" name="Google Shape;234;p16"/>
          <p:cNvSpPr/>
          <p:nvPr/>
        </p:nvSpPr>
        <p:spPr>
          <a:xfrm>
            <a:off x="360000" y="360000"/>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txBox="1"/>
          <p:nvPr/>
        </p:nvSpPr>
        <p:spPr>
          <a:xfrm>
            <a:off x="432000" y="416700"/>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236" name="Google Shape;236;p16"/>
          <p:cNvSpPr txBox="1"/>
          <p:nvPr/>
        </p:nvSpPr>
        <p:spPr>
          <a:xfrm>
            <a:off x="5565450" y="416700"/>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4</a:t>
            </a:r>
            <a:endParaRPr b="1" sz="900">
              <a:solidFill>
                <a:schemeClr val="lt1"/>
              </a:solidFill>
              <a:latin typeface="Roboto"/>
              <a:ea typeface="Roboto"/>
              <a:cs typeface="Roboto"/>
              <a:sym typeface="Roboto"/>
            </a:endParaRPr>
          </a:p>
        </p:txBody>
      </p:sp>
      <p:cxnSp>
        <p:nvCxnSpPr>
          <p:cNvPr id="237" name="Google Shape;237;p16"/>
          <p:cNvCxnSpPr/>
          <p:nvPr/>
        </p:nvCxnSpPr>
        <p:spPr>
          <a:xfrm>
            <a:off x="360000" y="694094"/>
            <a:ext cx="6840900" cy="0"/>
          </a:xfrm>
          <a:prstGeom prst="straightConnector1">
            <a:avLst/>
          </a:prstGeom>
          <a:noFill/>
          <a:ln cap="flat" cmpd="sng" w="19050">
            <a:solidFill>
              <a:srgbClr val="383F4A"/>
            </a:solidFill>
            <a:prstDash val="solid"/>
            <a:round/>
            <a:headEnd len="med" w="med" type="none"/>
            <a:tailEnd len="med" w="med" type="none"/>
          </a:ln>
        </p:spPr>
      </p:cxnSp>
      <p:sp>
        <p:nvSpPr>
          <p:cNvPr id="238" name="Google Shape;238;p16"/>
          <p:cNvSpPr txBox="1"/>
          <p:nvPr/>
        </p:nvSpPr>
        <p:spPr>
          <a:xfrm>
            <a:off x="336924" y="730750"/>
            <a:ext cx="44307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383F4A"/>
                </a:solidFill>
                <a:latin typeface="Lora"/>
                <a:ea typeface="Lora"/>
                <a:cs typeface="Lora"/>
                <a:sym typeface="Lora"/>
              </a:rPr>
              <a:t>Fusce sit amet ex a felis vulputate rhoncus sed rhoncus nisi</a:t>
            </a:r>
            <a:endParaRPr b="1" sz="2100">
              <a:solidFill>
                <a:srgbClr val="383F4A"/>
              </a:solidFill>
              <a:latin typeface="Lora"/>
              <a:ea typeface="Lora"/>
              <a:cs typeface="Lora"/>
              <a:sym typeface="Lora"/>
            </a:endParaRPr>
          </a:p>
        </p:txBody>
      </p:sp>
      <p:pic>
        <p:nvPicPr>
          <p:cNvPr id="239" name="Google Shape;239;p16"/>
          <p:cNvPicPr preferRelativeResize="0"/>
          <p:nvPr/>
        </p:nvPicPr>
        <p:blipFill rotWithShape="1">
          <a:blip r:embed="rId4">
            <a:alphaModFix/>
          </a:blip>
          <a:srcRect b="0" l="0" r="675" t="0"/>
          <a:stretch/>
        </p:blipFill>
        <p:spPr>
          <a:xfrm>
            <a:off x="4946903" y="6701753"/>
            <a:ext cx="2253000" cy="1515747"/>
          </a:xfrm>
          <a:prstGeom prst="rect">
            <a:avLst/>
          </a:prstGeom>
          <a:noFill/>
          <a:ln>
            <a:noFill/>
          </a:ln>
        </p:spPr>
      </p:pic>
      <p:pic>
        <p:nvPicPr>
          <p:cNvPr id="240" name="Google Shape;240;p16"/>
          <p:cNvPicPr preferRelativeResize="0"/>
          <p:nvPr/>
        </p:nvPicPr>
        <p:blipFill rotWithShape="1">
          <a:blip r:embed="rId5">
            <a:alphaModFix/>
          </a:blip>
          <a:srcRect b="0" l="514" r="514" t="0"/>
          <a:stretch/>
        </p:blipFill>
        <p:spPr>
          <a:xfrm>
            <a:off x="2652749" y="8552929"/>
            <a:ext cx="2220600" cy="1493950"/>
          </a:xfrm>
          <a:prstGeom prst="rect">
            <a:avLst/>
          </a:prstGeom>
          <a:noFill/>
          <a:ln>
            <a:noFill/>
          </a:ln>
        </p:spPr>
      </p:pic>
      <p:pic>
        <p:nvPicPr>
          <p:cNvPr id="241" name="Google Shape;241;p16"/>
          <p:cNvPicPr preferRelativeResize="0"/>
          <p:nvPr/>
        </p:nvPicPr>
        <p:blipFill rotWithShape="1">
          <a:blip r:embed="rId6">
            <a:alphaModFix/>
          </a:blip>
          <a:srcRect b="0" l="0" r="675" t="0"/>
          <a:stretch/>
        </p:blipFill>
        <p:spPr>
          <a:xfrm>
            <a:off x="4948350" y="8552922"/>
            <a:ext cx="2253000" cy="1515747"/>
          </a:xfrm>
          <a:prstGeom prst="rect">
            <a:avLst/>
          </a:prstGeom>
          <a:noFill/>
          <a:ln>
            <a:noFill/>
          </a:ln>
        </p:spPr>
      </p:pic>
      <p:sp>
        <p:nvSpPr>
          <p:cNvPr id="242" name="Google Shape;242;p16"/>
          <p:cNvSpPr txBox="1"/>
          <p:nvPr/>
        </p:nvSpPr>
        <p:spPr>
          <a:xfrm>
            <a:off x="360000" y="1451650"/>
            <a:ext cx="1573200" cy="3570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Quisque nec vehicula neque. Integer aliquet massa diam, quis elementum risus egestas ut. Ut quis nulla eu magna elementum mattis. Nunc eu pulvinar tellus. Vestibulum tempus, mi sit amet tincidunt porta, arcu nulla aliquet ante, vitae eleifend ipsum sapien quis eros. Donec pulvinar libero sit amet augue imperdiet porta. Sed condimentum, urna eu hendrerit ornare, arcu metus cursus enim, cursus maximus lacus urna id elit. Phasellus ut risus velit. Duis libero turpis, rutrum tempor nisi a, pretium feugiat nisl. Curabitur quis feugiat mi. Sed dignissim nunc blandit, eleifend mi ac, ornare arcu. Ut semper consectetur enim vel accumsan. Integer risus ligula, consectetur ut odio aliquam, blandit interdum nunc. Ut mollis aliquet gravida. ivamus ut varius dolor. Nam tristique lacus id sem placerat, quis fringilla metus sagittis. Proin luctus, tellus a pharetra ornare, sapien metus pellentesque dui, non ultrices nulla nibh et tortor. Donec nulla erat, </a:t>
            </a:r>
            <a:endParaRPr sz="800">
              <a:solidFill>
                <a:srgbClr val="383F4A"/>
              </a:solidFill>
              <a:latin typeface="Roboto"/>
              <a:ea typeface="Roboto"/>
              <a:cs typeface="Roboto"/>
              <a:sym typeface="Roboto"/>
            </a:endParaRPr>
          </a:p>
        </p:txBody>
      </p:sp>
      <p:sp>
        <p:nvSpPr>
          <p:cNvPr id="243" name="Google Shape;243;p16"/>
          <p:cNvSpPr txBox="1"/>
          <p:nvPr/>
        </p:nvSpPr>
        <p:spPr>
          <a:xfrm>
            <a:off x="2124000" y="3520833"/>
            <a:ext cx="1573200" cy="1477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Sed condimentum, urna eu hendrerit ornare, arcu metus cursus enim, cursus maximus lacus urna id elit. Phasellus ut risus velit. Duis libero turpis, rutrum tempor nisi a, pretium feugiat nisl. Curabitur quis feugiat mi. Sed dignissim nunc blandit, eleifend mi ac, ornare arcu. Ut semper consectetur enim vel accumsan. Integer risus ligula, consectetur ut odio aliquam, </a:t>
            </a:r>
            <a:endParaRPr sz="800">
              <a:solidFill>
                <a:srgbClr val="383F4A"/>
              </a:solidFill>
              <a:latin typeface="Roboto"/>
              <a:ea typeface="Roboto"/>
              <a:cs typeface="Roboto"/>
              <a:sym typeface="Roboto"/>
            </a:endParaRPr>
          </a:p>
        </p:txBody>
      </p:sp>
      <p:pic>
        <p:nvPicPr>
          <p:cNvPr id="244" name="Google Shape;244;p16"/>
          <p:cNvPicPr preferRelativeResize="0"/>
          <p:nvPr/>
        </p:nvPicPr>
        <p:blipFill rotWithShape="1">
          <a:blip r:embed="rId7">
            <a:alphaModFix/>
          </a:blip>
          <a:srcRect b="0" l="0" r="0" t="9313"/>
          <a:stretch/>
        </p:blipFill>
        <p:spPr>
          <a:xfrm>
            <a:off x="360000" y="8549826"/>
            <a:ext cx="2220600" cy="1343600"/>
          </a:xfrm>
          <a:prstGeom prst="rect">
            <a:avLst/>
          </a:prstGeom>
          <a:noFill/>
          <a:ln>
            <a:noFill/>
          </a:ln>
        </p:spPr>
      </p:pic>
      <p:sp>
        <p:nvSpPr>
          <p:cNvPr id="245" name="Google Shape;245;p16"/>
          <p:cNvSpPr txBox="1"/>
          <p:nvPr/>
        </p:nvSpPr>
        <p:spPr>
          <a:xfrm>
            <a:off x="3888000" y="3520833"/>
            <a:ext cx="1573200" cy="1477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rgbClr val="383F4A"/>
                </a:solidFill>
                <a:latin typeface="Roboto"/>
                <a:ea typeface="Roboto"/>
                <a:cs typeface="Roboto"/>
                <a:sym typeface="Roboto"/>
              </a:rPr>
              <a:t>arcu metus cursus enim, cursus maximus lacus urna id elit. Phasellus ut risus velit. Duis libero turpis, rutrum tempor nisi a, pretium feugiat nisl. Curabitur quis feugiat mi. Sed dignissim nunc blandit, eleifend mi ac, ornare arcu. Ut semper consectetur enim vel accumsan. Integer risus ligula, consectetur ut odio aliquam, blandit interdum nunc. Ut mollis aliquet gravida. ivamus ut varius.</a:t>
            </a:r>
            <a:endParaRPr sz="800">
              <a:solidFill>
                <a:srgbClr val="383F4A"/>
              </a:solidFill>
              <a:latin typeface="Roboto"/>
              <a:ea typeface="Roboto"/>
              <a:cs typeface="Roboto"/>
              <a:sym typeface="Roboto"/>
            </a:endParaRPr>
          </a:p>
        </p:txBody>
      </p:sp>
      <p:pic>
        <p:nvPicPr>
          <p:cNvPr id="246" name="Google Shape;246;p16"/>
          <p:cNvPicPr preferRelativeResize="0"/>
          <p:nvPr/>
        </p:nvPicPr>
        <p:blipFill rotWithShape="1">
          <a:blip r:embed="rId8">
            <a:alphaModFix/>
          </a:blip>
          <a:srcRect b="0" l="0" r="0" t="1156"/>
          <a:stretch/>
        </p:blipFill>
        <p:spPr>
          <a:xfrm>
            <a:off x="2124000" y="1451650"/>
            <a:ext cx="3337200" cy="1932875"/>
          </a:xfrm>
          <a:prstGeom prst="rect">
            <a:avLst/>
          </a:prstGeom>
          <a:noFill/>
          <a:ln>
            <a:noFill/>
          </a:ln>
        </p:spPr>
      </p:pic>
      <p:cxnSp>
        <p:nvCxnSpPr>
          <p:cNvPr id="247" name="Google Shape;247;p16"/>
          <p:cNvCxnSpPr/>
          <p:nvPr/>
        </p:nvCxnSpPr>
        <p:spPr>
          <a:xfrm>
            <a:off x="5550075" y="792275"/>
            <a:ext cx="0" cy="4199700"/>
          </a:xfrm>
          <a:prstGeom prst="straightConnector1">
            <a:avLst/>
          </a:prstGeom>
          <a:noFill/>
          <a:ln cap="flat" cmpd="sng" w="19050">
            <a:solidFill>
              <a:srgbClr val="383F4A"/>
            </a:solidFill>
            <a:prstDash val="solid"/>
            <a:round/>
            <a:headEnd len="med" w="med" type="none"/>
            <a:tailEnd len="med" w="med" type="none"/>
          </a:ln>
        </p:spPr>
      </p:cxnSp>
      <p:sp>
        <p:nvSpPr>
          <p:cNvPr id="248" name="Google Shape;248;p16"/>
          <p:cNvSpPr txBox="1"/>
          <p:nvPr/>
        </p:nvSpPr>
        <p:spPr>
          <a:xfrm>
            <a:off x="5651999" y="746134"/>
            <a:ext cx="1548000" cy="600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300">
                <a:solidFill>
                  <a:srgbClr val="383F4A"/>
                </a:solidFill>
                <a:latin typeface="Lora"/>
                <a:ea typeface="Lora"/>
                <a:cs typeface="Lora"/>
                <a:sym typeface="Lora"/>
              </a:rPr>
              <a:t>Sed fringilla libero non odio semper posuere</a:t>
            </a:r>
            <a:endParaRPr b="1" sz="1300">
              <a:solidFill>
                <a:srgbClr val="383F4A"/>
              </a:solidFill>
              <a:latin typeface="Lora"/>
              <a:ea typeface="Lora"/>
              <a:cs typeface="Lora"/>
              <a:sym typeface="Lora"/>
            </a:endParaRPr>
          </a:p>
        </p:txBody>
      </p:sp>
      <p:sp>
        <p:nvSpPr>
          <p:cNvPr id="249" name="Google Shape;249;p16"/>
          <p:cNvSpPr txBox="1"/>
          <p:nvPr/>
        </p:nvSpPr>
        <p:spPr>
          <a:xfrm>
            <a:off x="5638950" y="1449725"/>
            <a:ext cx="1604700" cy="3570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solidFill>
                  <a:srgbClr val="383F4A"/>
                </a:solidFill>
                <a:latin typeface="Roboto"/>
                <a:ea typeface="Roboto"/>
                <a:cs typeface="Roboto"/>
                <a:sym typeface="Roboto"/>
              </a:rPr>
              <a:t>Vivamus auctor arcu a pretium faucibus. Vivamus sit amet erat sed urna congue efficitur ac sit amet quam. Praesent mattis accumsan ex, ut ullamcorper tellus posuere quis. Fusce in quam ut mauris sagittis malesuada. Cras euismod eros quam, eget viverra felis volutpat eu. Fusce vitae turpis odio. Curabitur congue molestie erat quis sollicitudin. Morbi ut nisl ultrices, fermentum quam nec, efficitur mi. Duis est ligula, eleifend in pharetra sit amet, luctus non est. Sed malesuada sem vel erat placerat dapibus. Etiam vel massa imperdiet, sodales purus sit amet, lacinia massa. Cras nisi elit, molestie sed ultrices eleifend, pellentesque nec dui. Aenean at lorem ut arcu consequat eleifend sit amet vel odio. Maecenas tempor nunc et eleifend pharetra.</a:t>
            </a:r>
            <a:endParaRPr sz="800">
              <a:solidFill>
                <a:srgbClr val="383F4A"/>
              </a:solidFill>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t/>
            </a:r>
            <a:endParaRPr sz="800">
              <a:solidFill>
                <a:srgbClr val="383F4A"/>
              </a:solidFill>
              <a:latin typeface="Roboto"/>
              <a:ea typeface="Roboto"/>
              <a:cs typeface="Roboto"/>
              <a:sym typeface="Roboto"/>
            </a:endParaRPr>
          </a:p>
          <a:p>
            <a:pPr indent="0" lvl="0" marL="0" rtl="0" algn="just">
              <a:spcBef>
                <a:spcPts val="0"/>
              </a:spcBef>
              <a:spcAft>
                <a:spcPts val="0"/>
              </a:spcAft>
              <a:buNone/>
            </a:pPr>
            <a:r>
              <a:rPr lang="ru" sz="800">
                <a:solidFill>
                  <a:srgbClr val="383F4A"/>
                </a:solidFill>
                <a:latin typeface="Roboto"/>
                <a:ea typeface="Roboto"/>
                <a:cs typeface="Roboto"/>
                <a:sym typeface="Roboto"/>
              </a:rPr>
              <a:t>Aliquam mollis commodo augue non pellentesque. Morbi auctor efficitur malesuada. Phasellus pretium velit vel iaculis aliquet. Curabitur eget dui suscipit, varius </a:t>
            </a:r>
            <a:endParaRPr sz="800">
              <a:solidFill>
                <a:srgbClr val="383F4A"/>
              </a:solidFill>
              <a:latin typeface="Roboto"/>
              <a:ea typeface="Roboto"/>
              <a:cs typeface="Roboto"/>
              <a:sym typeface="Roboto"/>
            </a:endParaRPr>
          </a:p>
        </p:txBody>
      </p:sp>
      <p:pic>
        <p:nvPicPr>
          <p:cNvPr id="250" name="Google Shape;250;p16"/>
          <p:cNvPicPr preferRelativeResize="0"/>
          <p:nvPr/>
        </p:nvPicPr>
        <p:blipFill rotWithShape="1">
          <a:blip r:embed="rId9">
            <a:alphaModFix/>
          </a:blip>
          <a:srcRect b="46417" l="0" r="5428" t="9969"/>
          <a:stretch/>
        </p:blipFill>
        <p:spPr>
          <a:xfrm>
            <a:off x="360000" y="5097700"/>
            <a:ext cx="2220701" cy="1532874"/>
          </a:xfrm>
          <a:prstGeom prst="rect">
            <a:avLst/>
          </a:prstGeom>
          <a:noFill/>
          <a:ln>
            <a:noFill/>
          </a:ln>
        </p:spPr>
      </p:pic>
      <p:sp>
        <p:nvSpPr>
          <p:cNvPr id="251" name="Google Shape;251;p16"/>
          <p:cNvSpPr/>
          <p:nvPr/>
        </p:nvSpPr>
        <p:spPr>
          <a:xfrm>
            <a:off x="2580700" y="5104513"/>
            <a:ext cx="4619400" cy="15330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16"/>
          <p:cNvGrpSpPr/>
          <p:nvPr/>
        </p:nvGrpSpPr>
        <p:grpSpPr>
          <a:xfrm>
            <a:off x="2599300" y="5111704"/>
            <a:ext cx="4612800" cy="1566241"/>
            <a:chOff x="2599300" y="5106941"/>
            <a:chExt cx="4612800" cy="1566241"/>
          </a:xfrm>
        </p:grpSpPr>
        <p:sp>
          <p:nvSpPr>
            <p:cNvPr id="253" name="Google Shape;253;p16"/>
            <p:cNvSpPr txBox="1"/>
            <p:nvPr/>
          </p:nvSpPr>
          <p:spPr>
            <a:xfrm>
              <a:off x="2599300" y="5106941"/>
              <a:ext cx="4612800" cy="477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100">
                  <a:solidFill>
                    <a:schemeClr val="lt1"/>
                  </a:solidFill>
                  <a:latin typeface="Kaushan Script"/>
                  <a:ea typeface="Kaushan Script"/>
                  <a:cs typeface="Kaushan Script"/>
                  <a:sym typeface="Kaushan Script"/>
                </a:rPr>
                <a:t>Stiedemann Company</a:t>
              </a:r>
              <a:endParaRPr sz="3100">
                <a:solidFill>
                  <a:schemeClr val="lt1"/>
                </a:solidFill>
                <a:latin typeface="Kaushan Script"/>
                <a:ea typeface="Kaushan Script"/>
                <a:cs typeface="Kaushan Script"/>
                <a:sym typeface="Kaushan Script"/>
              </a:endParaRPr>
            </a:p>
          </p:txBody>
        </p:sp>
        <p:grpSp>
          <p:nvGrpSpPr>
            <p:cNvPr id="254" name="Google Shape;254;p16"/>
            <p:cNvGrpSpPr/>
            <p:nvPr/>
          </p:nvGrpSpPr>
          <p:grpSpPr>
            <a:xfrm>
              <a:off x="3779650" y="5640872"/>
              <a:ext cx="2252100" cy="231000"/>
              <a:chOff x="6800950" y="5591424"/>
              <a:chExt cx="2252100" cy="231000"/>
            </a:xfrm>
          </p:grpSpPr>
          <p:sp>
            <p:nvSpPr>
              <p:cNvPr id="255" name="Google Shape;255;p16"/>
              <p:cNvSpPr txBox="1"/>
              <p:nvPr/>
            </p:nvSpPr>
            <p:spPr>
              <a:xfrm>
                <a:off x="6807400" y="5591424"/>
                <a:ext cx="2239200" cy="2310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ru" sz="1500">
                    <a:solidFill>
                      <a:schemeClr val="lt1"/>
                    </a:solidFill>
                    <a:latin typeface="Roboto"/>
                    <a:ea typeface="Roboto"/>
                    <a:cs typeface="Roboto"/>
                    <a:sym typeface="Roboto"/>
                  </a:rPr>
                  <a:t>Tavares Stiedemann</a:t>
                </a:r>
                <a:endParaRPr sz="1500">
                  <a:solidFill>
                    <a:schemeClr val="lt1"/>
                  </a:solidFill>
                  <a:latin typeface="Roboto"/>
                  <a:ea typeface="Roboto"/>
                  <a:cs typeface="Roboto"/>
                  <a:sym typeface="Roboto"/>
                </a:endParaRPr>
              </a:p>
            </p:txBody>
          </p:sp>
          <p:grpSp>
            <p:nvGrpSpPr>
              <p:cNvPr id="256" name="Google Shape;256;p16"/>
              <p:cNvGrpSpPr/>
              <p:nvPr/>
            </p:nvGrpSpPr>
            <p:grpSpPr>
              <a:xfrm>
                <a:off x="6800950" y="5726759"/>
                <a:ext cx="2252100" cy="0"/>
                <a:chOff x="6808200" y="5791421"/>
                <a:chExt cx="2252100" cy="0"/>
              </a:xfrm>
            </p:grpSpPr>
            <p:cxnSp>
              <p:nvCxnSpPr>
                <p:cNvPr id="257" name="Google Shape;257;p16"/>
                <p:cNvCxnSpPr/>
                <p:nvPr/>
              </p:nvCxnSpPr>
              <p:spPr>
                <a:xfrm rot="10800000">
                  <a:off x="6808200" y="5791421"/>
                  <a:ext cx="215400" cy="0"/>
                </a:xfrm>
                <a:prstGeom prst="straightConnector1">
                  <a:avLst/>
                </a:prstGeom>
                <a:noFill/>
                <a:ln cap="flat" cmpd="sng" w="9525">
                  <a:solidFill>
                    <a:schemeClr val="lt1"/>
                  </a:solidFill>
                  <a:prstDash val="solid"/>
                  <a:round/>
                  <a:headEnd len="med" w="med" type="none"/>
                  <a:tailEnd len="med" w="med" type="none"/>
                </a:ln>
              </p:spPr>
            </p:cxnSp>
            <p:cxnSp>
              <p:nvCxnSpPr>
                <p:cNvPr id="258" name="Google Shape;258;p16"/>
                <p:cNvCxnSpPr/>
                <p:nvPr/>
              </p:nvCxnSpPr>
              <p:spPr>
                <a:xfrm rot="10800000">
                  <a:off x="8844900" y="5791421"/>
                  <a:ext cx="215400" cy="0"/>
                </a:xfrm>
                <a:prstGeom prst="straightConnector1">
                  <a:avLst/>
                </a:prstGeom>
                <a:noFill/>
                <a:ln cap="flat" cmpd="sng" w="9525">
                  <a:solidFill>
                    <a:schemeClr val="lt1"/>
                  </a:solidFill>
                  <a:prstDash val="solid"/>
                  <a:round/>
                  <a:headEnd len="med" w="med" type="none"/>
                  <a:tailEnd len="med" w="med" type="none"/>
                </a:ln>
              </p:spPr>
            </p:cxnSp>
          </p:grpSp>
        </p:grpSp>
        <p:sp>
          <p:nvSpPr>
            <p:cNvPr id="259" name="Google Shape;259;p16"/>
            <p:cNvSpPr txBox="1"/>
            <p:nvPr/>
          </p:nvSpPr>
          <p:spPr>
            <a:xfrm>
              <a:off x="3146200" y="5957077"/>
              <a:ext cx="3519000" cy="261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700">
                  <a:solidFill>
                    <a:schemeClr val="lt1"/>
                  </a:solidFill>
                  <a:latin typeface="Roboto"/>
                  <a:ea typeface="Roboto"/>
                  <a:cs typeface="Roboto"/>
                  <a:sym typeface="Roboto"/>
                </a:rPr>
                <a:t>Thinking to sell or buy? Call me!</a:t>
              </a:r>
              <a:endParaRPr b="1" sz="1700">
                <a:solidFill>
                  <a:schemeClr val="lt1"/>
                </a:solidFill>
                <a:latin typeface="Roboto"/>
                <a:ea typeface="Roboto"/>
                <a:cs typeface="Roboto"/>
                <a:sym typeface="Roboto"/>
              </a:endParaRPr>
            </a:p>
          </p:txBody>
        </p:sp>
        <p:sp>
          <p:nvSpPr>
            <p:cNvPr id="260" name="Google Shape;260;p16"/>
            <p:cNvSpPr txBox="1"/>
            <p:nvPr/>
          </p:nvSpPr>
          <p:spPr>
            <a:xfrm>
              <a:off x="2761600" y="6303882"/>
              <a:ext cx="42882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800">
                  <a:solidFill>
                    <a:schemeClr val="lt1"/>
                  </a:solidFill>
                  <a:latin typeface="Roboto"/>
                  <a:ea typeface="Roboto"/>
                  <a:cs typeface="Roboto"/>
                  <a:sym typeface="Roboto"/>
                </a:rPr>
                <a:t>Emelia Mountains Suite/ East Joshuahborough/ 952(123) 456-7890/ mail@domain.ltd</a:t>
              </a:r>
              <a:endParaRPr sz="8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ru" sz="800">
                  <a:solidFill>
                    <a:schemeClr val="lt1"/>
                  </a:solidFill>
                  <a:latin typeface="Roboto"/>
                  <a:ea typeface="Roboto"/>
                  <a:cs typeface="Roboto"/>
                  <a:sym typeface="Roboto"/>
                </a:rPr>
                <a:t>www.domain.ltd</a:t>
              </a:r>
              <a:endParaRPr sz="800">
                <a:solidFill>
                  <a:schemeClr val="lt1"/>
                </a:solidFill>
                <a:latin typeface="Roboto"/>
                <a:ea typeface="Roboto"/>
                <a:cs typeface="Roboto"/>
                <a:sym typeface="Roboto"/>
              </a:endParaRPr>
            </a:p>
            <a:p>
              <a:pPr indent="0" lvl="0" marL="0" rtl="0" algn="ctr">
                <a:spcBef>
                  <a:spcPts val="0"/>
                </a:spcBef>
                <a:spcAft>
                  <a:spcPts val="0"/>
                </a:spcAft>
                <a:buNone/>
              </a:pPr>
              <a:r>
                <a:t/>
              </a:r>
              <a:endParaRPr sz="800">
                <a:solidFill>
                  <a:schemeClr val="lt1"/>
                </a:solidFill>
                <a:latin typeface="Roboto"/>
                <a:ea typeface="Roboto"/>
                <a:cs typeface="Roboto"/>
                <a:sym typeface="Roboto"/>
              </a:endParaRPr>
            </a:p>
          </p:txBody>
        </p:sp>
      </p:grpSp>
      <p:pic>
        <p:nvPicPr>
          <p:cNvPr id="261" name="Google Shape;261;p16"/>
          <p:cNvPicPr preferRelativeResize="0"/>
          <p:nvPr/>
        </p:nvPicPr>
        <p:blipFill rotWithShape="1">
          <a:blip r:embed="rId10">
            <a:alphaModFix/>
          </a:blip>
          <a:srcRect b="0" l="0" r="0" t="10929"/>
          <a:stretch/>
        </p:blipFill>
        <p:spPr>
          <a:xfrm>
            <a:off x="360000" y="6701750"/>
            <a:ext cx="2220701" cy="1271775"/>
          </a:xfrm>
          <a:prstGeom prst="rect">
            <a:avLst/>
          </a:prstGeom>
          <a:noFill/>
          <a:ln>
            <a:noFill/>
          </a:ln>
        </p:spPr>
      </p:pic>
      <p:sp>
        <p:nvSpPr>
          <p:cNvPr id="262" name="Google Shape;262;p16"/>
          <p:cNvSpPr/>
          <p:nvPr/>
        </p:nvSpPr>
        <p:spPr>
          <a:xfrm>
            <a:off x="360000" y="7973525"/>
            <a:ext cx="22221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txBox="1"/>
          <p:nvPr/>
        </p:nvSpPr>
        <p:spPr>
          <a:xfrm>
            <a:off x="359950" y="8042550"/>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ru" sz="800">
                <a:solidFill>
                  <a:schemeClr val="lt1"/>
                </a:solidFill>
                <a:latin typeface="Roboto"/>
                <a:ea typeface="Roboto"/>
                <a:cs typeface="Roboto"/>
                <a:sym typeface="Roboto"/>
              </a:rPr>
              <a:t>Sed efficitur odio</a:t>
            </a:r>
            <a:endParaRPr b="1" sz="8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ru" sz="800">
                <a:solidFill>
                  <a:schemeClr val="lt1"/>
                </a:solidFill>
                <a:latin typeface="Roboto"/>
                <a:ea typeface="Roboto"/>
                <a:cs typeface="Roboto"/>
                <a:sym typeface="Roboto"/>
              </a:rPr>
              <a:t>In hac habitasse platea dictumst.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$250,000</a:t>
            </a:r>
            <a:endParaRPr sz="800">
              <a:solidFill>
                <a:schemeClr val="lt1"/>
              </a:solidFill>
              <a:latin typeface="Roboto"/>
              <a:ea typeface="Roboto"/>
              <a:cs typeface="Roboto"/>
              <a:sym typeface="Roboto"/>
            </a:endParaRPr>
          </a:p>
        </p:txBody>
      </p:sp>
      <p:sp>
        <p:nvSpPr>
          <p:cNvPr id="264" name="Google Shape;264;p16"/>
          <p:cNvSpPr/>
          <p:nvPr/>
        </p:nvSpPr>
        <p:spPr>
          <a:xfrm>
            <a:off x="2652750" y="7973525"/>
            <a:ext cx="22221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txBox="1"/>
          <p:nvPr/>
        </p:nvSpPr>
        <p:spPr>
          <a:xfrm>
            <a:off x="2652700" y="8042550"/>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Ornare tincidunt</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a:ea typeface="Roboto"/>
                <a:cs typeface="Roboto"/>
                <a:sym typeface="Roboto"/>
              </a:rPr>
              <a:t>Donec congue lacus at tortor molestie</a:t>
            </a:r>
            <a:r>
              <a:rPr lang="ru"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$470,000</a:t>
            </a:r>
            <a:endParaRPr sz="800">
              <a:solidFill>
                <a:schemeClr val="lt1"/>
              </a:solidFill>
              <a:latin typeface="Roboto"/>
              <a:ea typeface="Roboto"/>
              <a:cs typeface="Roboto"/>
              <a:sym typeface="Roboto"/>
            </a:endParaRPr>
          </a:p>
        </p:txBody>
      </p:sp>
      <p:sp>
        <p:nvSpPr>
          <p:cNvPr id="266" name="Google Shape;266;p16"/>
          <p:cNvSpPr/>
          <p:nvPr/>
        </p:nvSpPr>
        <p:spPr>
          <a:xfrm>
            <a:off x="4947000" y="7973525"/>
            <a:ext cx="22530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txBox="1"/>
          <p:nvPr/>
        </p:nvSpPr>
        <p:spPr>
          <a:xfrm>
            <a:off x="4946950" y="8042550"/>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Porta nunc semper</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a:ea typeface="Roboto"/>
                <a:cs typeface="Roboto"/>
                <a:sym typeface="Roboto"/>
              </a:rPr>
              <a:t>Nam tempus lacus id magna porttitor</a:t>
            </a:r>
            <a:r>
              <a:rPr lang="ru"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$340,000</a:t>
            </a:r>
            <a:endParaRPr sz="800">
              <a:solidFill>
                <a:schemeClr val="lt1"/>
              </a:solidFill>
              <a:latin typeface="Roboto"/>
              <a:ea typeface="Roboto"/>
              <a:cs typeface="Roboto"/>
              <a:sym typeface="Roboto"/>
            </a:endParaRPr>
          </a:p>
        </p:txBody>
      </p:sp>
      <p:sp>
        <p:nvSpPr>
          <p:cNvPr id="268" name="Google Shape;268;p16"/>
          <p:cNvSpPr/>
          <p:nvPr/>
        </p:nvSpPr>
        <p:spPr>
          <a:xfrm>
            <a:off x="360000" y="9821600"/>
            <a:ext cx="22221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txBox="1"/>
          <p:nvPr/>
        </p:nvSpPr>
        <p:spPr>
          <a:xfrm>
            <a:off x="359950" y="9890625"/>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Mattis maximus</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a:ea typeface="Roboto"/>
                <a:cs typeface="Roboto"/>
                <a:sym typeface="Roboto"/>
              </a:rPr>
              <a:t>Velit sit amet neque volutpat porta</a:t>
            </a:r>
            <a:r>
              <a:rPr lang="ru"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$60,000</a:t>
            </a:r>
            <a:endParaRPr sz="800">
              <a:solidFill>
                <a:schemeClr val="lt1"/>
              </a:solidFill>
              <a:latin typeface="Roboto"/>
              <a:ea typeface="Roboto"/>
              <a:cs typeface="Roboto"/>
              <a:sym typeface="Roboto"/>
            </a:endParaRPr>
          </a:p>
        </p:txBody>
      </p:sp>
      <p:sp>
        <p:nvSpPr>
          <p:cNvPr id="270" name="Google Shape;270;p16"/>
          <p:cNvSpPr/>
          <p:nvPr/>
        </p:nvSpPr>
        <p:spPr>
          <a:xfrm>
            <a:off x="2652750" y="9821600"/>
            <a:ext cx="22221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txBox="1"/>
          <p:nvPr/>
        </p:nvSpPr>
        <p:spPr>
          <a:xfrm>
            <a:off x="2652700" y="9890625"/>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Mi varius efficitur</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a:ea typeface="Roboto"/>
                <a:cs typeface="Roboto"/>
                <a:sym typeface="Roboto"/>
              </a:rPr>
              <a:t>Vestibulum tristique erat ac consequat</a:t>
            </a:r>
            <a:r>
              <a:rPr lang="ru"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$234,000</a:t>
            </a:r>
            <a:endParaRPr sz="800">
              <a:solidFill>
                <a:schemeClr val="lt1"/>
              </a:solidFill>
              <a:latin typeface="Roboto"/>
              <a:ea typeface="Roboto"/>
              <a:cs typeface="Roboto"/>
              <a:sym typeface="Roboto"/>
            </a:endParaRPr>
          </a:p>
        </p:txBody>
      </p:sp>
      <p:sp>
        <p:nvSpPr>
          <p:cNvPr id="272" name="Google Shape;272;p16"/>
          <p:cNvSpPr/>
          <p:nvPr/>
        </p:nvSpPr>
        <p:spPr>
          <a:xfrm>
            <a:off x="4947000" y="9821600"/>
            <a:ext cx="2253000" cy="507300"/>
          </a:xfrm>
          <a:prstGeom prst="rect">
            <a:avLst/>
          </a:prstGeom>
          <a:solidFill>
            <a:srgbClr val="484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txBox="1"/>
          <p:nvPr/>
        </p:nvSpPr>
        <p:spPr>
          <a:xfrm>
            <a:off x="4946950" y="9890625"/>
            <a:ext cx="2220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Mauris eu neque</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a:ea typeface="Roboto"/>
                <a:cs typeface="Roboto"/>
                <a:sym typeface="Roboto"/>
              </a:rPr>
              <a:t>Fusce vel elit sagittis, eleifend nulla sed</a:t>
            </a:r>
            <a:r>
              <a:rPr lang="ru"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a:p>
            <a:pPr indent="0" lvl="0" marL="0" rtl="0" algn="ctr">
              <a:spcBef>
                <a:spcPts val="0"/>
              </a:spcBef>
              <a:spcAft>
                <a:spcPts val="0"/>
              </a:spcAft>
              <a:buNone/>
            </a:pPr>
            <a:r>
              <a:rPr b="1" lang="ru" sz="800">
                <a:solidFill>
                  <a:schemeClr val="lt1"/>
                </a:solidFill>
                <a:latin typeface="Roboto"/>
                <a:ea typeface="Roboto"/>
                <a:cs typeface="Roboto"/>
                <a:sym typeface="Roboto"/>
              </a:rPr>
              <a:t>$135,000</a:t>
            </a:r>
            <a:endParaRPr sz="8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7"/>
          <p:cNvPicPr preferRelativeResize="0"/>
          <p:nvPr/>
        </p:nvPicPr>
        <p:blipFill rotWithShape="1">
          <a:blip r:embed="rId3">
            <a:alphaModFix/>
          </a:blip>
          <a:srcRect b="0" l="514" r="514" t="0"/>
          <a:stretch/>
        </p:blipFill>
        <p:spPr>
          <a:xfrm>
            <a:off x="360000" y="4778775"/>
            <a:ext cx="2253000" cy="1515801"/>
          </a:xfrm>
          <a:prstGeom prst="rect">
            <a:avLst/>
          </a:prstGeom>
          <a:noFill/>
          <a:ln>
            <a:noFill/>
          </a:ln>
        </p:spPr>
      </p:pic>
      <p:pic>
        <p:nvPicPr>
          <p:cNvPr id="279" name="Google Shape;279;p17"/>
          <p:cNvPicPr preferRelativeResize="0"/>
          <p:nvPr/>
        </p:nvPicPr>
        <p:blipFill rotWithShape="1">
          <a:blip r:embed="rId4">
            <a:alphaModFix/>
          </a:blip>
          <a:srcRect b="4961" l="4480" r="-2318" t="0"/>
          <a:stretch/>
        </p:blipFill>
        <p:spPr>
          <a:xfrm>
            <a:off x="5000350" y="2458100"/>
            <a:ext cx="2253000" cy="1456675"/>
          </a:xfrm>
          <a:prstGeom prst="rect">
            <a:avLst/>
          </a:prstGeom>
          <a:noFill/>
          <a:ln>
            <a:noFill/>
          </a:ln>
        </p:spPr>
      </p:pic>
      <p:pic>
        <p:nvPicPr>
          <p:cNvPr id="280" name="Google Shape;280;p17"/>
          <p:cNvPicPr preferRelativeResize="0"/>
          <p:nvPr/>
        </p:nvPicPr>
        <p:blipFill rotWithShape="1">
          <a:blip r:embed="rId5">
            <a:alphaModFix/>
          </a:blip>
          <a:srcRect b="2619" l="0" r="675" t="0"/>
          <a:stretch/>
        </p:blipFill>
        <p:spPr>
          <a:xfrm>
            <a:off x="360003" y="2458103"/>
            <a:ext cx="2253000" cy="1475998"/>
          </a:xfrm>
          <a:prstGeom prst="rect">
            <a:avLst/>
          </a:prstGeom>
          <a:noFill/>
          <a:ln>
            <a:noFill/>
          </a:ln>
        </p:spPr>
      </p:pic>
      <p:pic>
        <p:nvPicPr>
          <p:cNvPr id="281" name="Google Shape;281;p17"/>
          <p:cNvPicPr preferRelativeResize="0"/>
          <p:nvPr/>
        </p:nvPicPr>
        <p:blipFill>
          <a:blip r:embed="rId6">
            <a:alphaModFix/>
          </a:blip>
          <a:stretch>
            <a:fillRect/>
          </a:stretch>
        </p:blipFill>
        <p:spPr>
          <a:xfrm>
            <a:off x="2613000" y="2458100"/>
            <a:ext cx="2319000" cy="1532717"/>
          </a:xfrm>
          <a:prstGeom prst="rect">
            <a:avLst/>
          </a:prstGeom>
          <a:noFill/>
          <a:ln>
            <a:noFill/>
          </a:ln>
        </p:spPr>
      </p:pic>
      <p:sp>
        <p:nvSpPr>
          <p:cNvPr id="282" name="Google Shape;282;p17"/>
          <p:cNvSpPr/>
          <p:nvPr/>
        </p:nvSpPr>
        <p:spPr>
          <a:xfrm>
            <a:off x="360000" y="360000"/>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txBox="1"/>
          <p:nvPr/>
        </p:nvSpPr>
        <p:spPr>
          <a:xfrm>
            <a:off x="432000" y="416700"/>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284" name="Google Shape;284;p17"/>
          <p:cNvSpPr txBox="1"/>
          <p:nvPr/>
        </p:nvSpPr>
        <p:spPr>
          <a:xfrm>
            <a:off x="5565450" y="416700"/>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5</a:t>
            </a:r>
            <a:endParaRPr b="1" sz="900">
              <a:solidFill>
                <a:schemeClr val="lt1"/>
              </a:solidFill>
              <a:latin typeface="Roboto"/>
              <a:ea typeface="Roboto"/>
              <a:cs typeface="Roboto"/>
              <a:sym typeface="Roboto"/>
            </a:endParaRPr>
          </a:p>
        </p:txBody>
      </p:sp>
      <p:sp>
        <p:nvSpPr>
          <p:cNvPr id="285" name="Google Shape;285;p17"/>
          <p:cNvSpPr/>
          <p:nvPr/>
        </p:nvSpPr>
        <p:spPr>
          <a:xfrm>
            <a:off x="360000" y="694100"/>
            <a:ext cx="6840000" cy="169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360000" y="3914775"/>
            <a:ext cx="4572000" cy="792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
          <p:cNvSpPr/>
          <p:nvPr/>
        </p:nvSpPr>
        <p:spPr>
          <a:xfrm>
            <a:off x="5004000" y="3914775"/>
            <a:ext cx="2196000" cy="792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7"/>
          <p:cNvGrpSpPr/>
          <p:nvPr/>
        </p:nvGrpSpPr>
        <p:grpSpPr>
          <a:xfrm>
            <a:off x="352525" y="4002975"/>
            <a:ext cx="4572000" cy="613550"/>
            <a:chOff x="352525" y="3986775"/>
            <a:chExt cx="4572000" cy="613550"/>
          </a:xfrm>
        </p:grpSpPr>
        <p:sp>
          <p:nvSpPr>
            <p:cNvPr id="289" name="Google Shape;289;p17"/>
            <p:cNvSpPr txBox="1"/>
            <p:nvPr/>
          </p:nvSpPr>
          <p:spPr>
            <a:xfrm>
              <a:off x="352525" y="3986775"/>
              <a:ext cx="4572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ru" sz="800">
                  <a:solidFill>
                    <a:schemeClr val="lt1"/>
                  </a:solidFill>
                  <a:latin typeface="Roboto"/>
                  <a:ea typeface="Roboto"/>
                  <a:cs typeface="Roboto"/>
                  <a:sym typeface="Roboto"/>
                </a:rPr>
                <a:t>Rutrum tempor nisi</a:t>
              </a:r>
              <a:endParaRPr b="1" sz="8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posuere id. Aenean elementum ligula ipsum, et pretium ante ornare vitae. Sed iaculis dui eget magna aliquam maximus.</a:t>
              </a:r>
              <a:endParaRPr sz="800">
                <a:solidFill>
                  <a:schemeClr val="lt1"/>
                </a:solidFill>
                <a:latin typeface="Roboto Light"/>
                <a:ea typeface="Roboto Light"/>
                <a:cs typeface="Roboto Light"/>
                <a:sym typeface="Roboto Light"/>
              </a:endParaRPr>
            </a:p>
          </p:txBody>
        </p:sp>
        <p:sp>
          <p:nvSpPr>
            <p:cNvPr id="290" name="Google Shape;290;p17"/>
            <p:cNvSpPr txBox="1"/>
            <p:nvPr/>
          </p:nvSpPr>
          <p:spPr>
            <a:xfrm>
              <a:off x="1809950" y="4477325"/>
              <a:ext cx="16572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123-414-56789</a:t>
              </a:r>
              <a:endParaRPr b="1" sz="800">
                <a:solidFill>
                  <a:schemeClr val="lt1"/>
                </a:solidFill>
                <a:latin typeface="Roboto"/>
                <a:ea typeface="Roboto"/>
                <a:cs typeface="Roboto"/>
                <a:sym typeface="Roboto"/>
              </a:endParaRPr>
            </a:p>
          </p:txBody>
        </p:sp>
      </p:grpSp>
      <p:grpSp>
        <p:nvGrpSpPr>
          <p:cNvPr id="291" name="Google Shape;291;p17"/>
          <p:cNvGrpSpPr/>
          <p:nvPr/>
        </p:nvGrpSpPr>
        <p:grpSpPr>
          <a:xfrm>
            <a:off x="5069896" y="4002975"/>
            <a:ext cx="2064258" cy="613550"/>
            <a:chOff x="352525" y="3986775"/>
            <a:chExt cx="4572000" cy="613550"/>
          </a:xfrm>
        </p:grpSpPr>
        <p:sp>
          <p:nvSpPr>
            <p:cNvPr id="292" name="Google Shape;292;p17"/>
            <p:cNvSpPr txBox="1"/>
            <p:nvPr/>
          </p:nvSpPr>
          <p:spPr>
            <a:xfrm>
              <a:off x="352525" y="3986775"/>
              <a:ext cx="4572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Curabitur quis feugiat</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posuere id aenean elementum.</a:t>
              </a:r>
              <a:endParaRPr sz="800">
                <a:solidFill>
                  <a:schemeClr val="lt1"/>
                </a:solidFill>
                <a:latin typeface="Roboto Light"/>
                <a:ea typeface="Roboto Light"/>
                <a:cs typeface="Roboto Light"/>
                <a:sym typeface="Roboto Light"/>
              </a:endParaRPr>
            </a:p>
          </p:txBody>
        </p:sp>
        <p:sp>
          <p:nvSpPr>
            <p:cNvPr id="293" name="Google Shape;293;p17"/>
            <p:cNvSpPr txBox="1"/>
            <p:nvPr/>
          </p:nvSpPr>
          <p:spPr>
            <a:xfrm>
              <a:off x="1809950" y="4477325"/>
              <a:ext cx="16572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123-414-56789</a:t>
              </a:r>
              <a:endParaRPr b="1" sz="800">
                <a:solidFill>
                  <a:schemeClr val="lt1"/>
                </a:solidFill>
                <a:latin typeface="Roboto"/>
                <a:ea typeface="Roboto"/>
                <a:cs typeface="Roboto"/>
                <a:sym typeface="Roboto"/>
              </a:endParaRPr>
            </a:p>
          </p:txBody>
        </p:sp>
      </p:grpSp>
      <p:sp>
        <p:nvSpPr>
          <p:cNvPr id="294" name="Google Shape;294;p17"/>
          <p:cNvSpPr/>
          <p:nvPr/>
        </p:nvSpPr>
        <p:spPr>
          <a:xfrm>
            <a:off x="360000" y="6235450"/>
            <a:ext cx="4572000" cy="792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a:off x="5004000" y="6235450"/>
            <a:ext cx="2196000" cy="792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 name="Google Shape;296;p17"/>
          <p:cNvGrpSpPr/>
          <p:nvPr/>
        </p:nvGrpSpPr>
        <p:grpSpPr>
          <a:xfrm>
            <a:off x="352525" y="6323650"/>
            <a:ext cx="4572000" cy="613550"/>
            <a:chOff x="352525" y="3986775"/>
            <a:chExt cx="4572000" cy="613550"/>
          </a:xfrm>
        </p:grpSpPr>
        <p:sp>
          <p:nvSpPr>
            <p:cNvPr id="297" name="Google Shape;297;p17"/>
            <p:cNvSpPr txBox="1"/>
            <p:nvPr/>
          </p:nvSpPr>
          <p:spPr>
            <a:xfrm>
              <a:off x="352525" y="3986775"/>
              <a:ext cx="4572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Duis nec facilisis neque</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posuere id. Aenean elementum ligula ipsum, et pretium ante ornare vitae. Sed iaculis dui eget magna aliquam maximus.</a:t>
              </a:r>
              <a:endParaRPr sz="800">
                <a:solidFill>
                  <a:schemeClr val="lt1"/>
                </a:solidFill>
                <a:latin typeface="Roboto Light"/>
                <a:ea typeface="Roboto Light"/>
                <a:cs typeface="Roboto Light"/>
                <a:sym typeface="Roboto Light"/>
              </a:endParaRPr>
            </a:p>
          </p:txBody>
        </p:sp>
        <p:sp>
          <p:nvSpPr>
            <p:cNvPr id="298" name="Google Shape;298;p17"/>
            <p:cNvSpPr txBox="1"/>
            <p:nvPr/>
          </p:nvSpPr>
          <p:spPr>
            <a:xfrm>
              <a:off x="1809950" y="4477325"/>
              <a:ext cx="16572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123-414-56789</a:t>
              </a:r>
              <a:endParaRPr b="1" sz="800">
                <a:solidFill>
                  <a:schemeClr val="lt1"/>
                </a:solidFill>
                <a:latin typeface="Roboto"/>
                <a:ea typeface="Roboto"/>
                <a:cs typeface="Roboto"/>
                <a:sym typeface="Roboto"/>
              </a:endParaRPr>
            </a:p>
          </p:txBody>
        </p:sp>
      </p:grpSp>
      <p:grpSp>
        <p:nvGrpSpPr>
          <p:cNvPr id="299" name="Google Shape;299;p17"/>
          <p:cNvGrpSpPr/>
          <p:nvPr/>
        </p:nvGrpSpPr>
        <p:grpSpPr>
          <a:xfrm>
            <a:off x="5069896" y="6323650"/>
            <a:ext cx="2064258" cy="613550"/>
            <a:chOff x="352525" y="3986775"/>
            <a:chExt cx="4572000" cy="613550"/>
          </a:xfrm>
        </p:grpSpPr>
        <p:sp>
          <p:nvSpPr>
            <p:cNvPr id="300" name="Google Shape;300;p17"/>
            <p:cNvSpPr txBox="1"/>
            <p:nvPr/>
          </p:nvSpPr>
          <p:spPr>
            <a:xfrm>
              <a:off x="352525" y="3986775"/>
              <a:ext cx="4572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Suspendisse eget odio</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posuere id aenean elementum.</a:t>
              </a:r>
              <a:endParaRPr sz="800">
                <a:solidFill>
                  <a:schemeClr val="lt1"/>
                </a:solidFill>
                <a:latin typeface="Roboto Light"/>
                <a:ea typeface="Roboto Light"/>
                <a:cs typeface="Roboto Light"/>
                <a:sym typeface="Roboto Light"/>
              </a:endParaRPr>
            </a:p>
          </p:txBody>
        </p:sp>
        <p:sp>
          <p:nvSpPr>
            <p:cNvPr id="301" name="Google Shape;301;p17"/>
            <p:cNvSpPr txBox="1"/>
            <p:nvPr/>
          </p:nvSpPr>
          <p:spPr>
            <a:xfrm>
              <a:off x="1809950" y="4477325"/>
              <a:ext cx="1657200" cy="12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123-414-56789</a:t>
              </a:r>
              <a:endParaRPr b="1" sz="800">
                <a:solidFill>
                  <a:schemeClr val="lt1"/>
                </a:solidFill>
                <a:latin typeface="Roboto"/>
                <a:ea typeface="Roboto"/>
                <a:cs typeface="Roboto"/>
                <a:sym typeface="Roboto"/>
              </a:endParaRPr>
            </a:p>
          </p:txBody>
        </p:sp>
      </p:grpSp>
      <p:sp>
        <p:nvSpPr>
          <p:cNvPr id="302" name="Google Shape;302;p17"/>
          <p:cNvSpPr/>
          <p:nvPr/>
        </p:nvSpPr>
        <p:spPr>
          <a:xfrm>
            <a:off x="360000" y="9304425"/>
            <a:ext cx="6840000" cy="10296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p:nvPr/>
        </p:nvSpPr>
        <p:spPr>
          <a:xfrm>
            <a:off x="360000" y="8584425"/>
            <a:ext cx="2250600" cy="648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
          <p:cNvSpPr/>
          <p:nvPr/>
        </p:nvSpPr>
        <p:spPr>
          <a:xfrm>
            <a:off x="2681502" y="8584425"/>
            <a:ext cx="2250600" cy="648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5" name="Google Shape;305;p17"/>
          <p:cNvPicPr preferRelativeResize="0"/>
          <p:nvPr/>
        </p:nvPicPr>
        <p:blipFill rotWithShape="1">
          <a:blip r:embed="rId7">
            <a:alphaModFix/>
          </a:blip>
          <a:srcRect b="0" l="0" r="12990" t="10929"/>
          <a:stretch/>
        </p:blipFill>
        <p:spPr>
          <a:xfrm>
            <a:off x="2682000" y="7101450"/>
            <a:ext cx="2253000" cy="1482975"/>
          </a:xfrm>
          <a:prstGeom prst="rect">
            <a:avLst/>
          </a:prstGeom>
          <a:noFill/>
          <a:ln>
            <a:noFill/>
          </a:ln>
        </p:spPr>
      </p:pic>
      <p:pic>
        <p:nvPicPr>
          <p:cNvPr id="306" name="Google Shape;306;p17"/>
          <p:cNvPicPr preferRelativeResize="0"/>
          <p:nvPr/>
        </p:nvPicPr>
        <p:blipFill rotWithShape="1">
          <a:blip r:embed="rId8">
            <a:alphaModFix/>
          </a:blip>
          <a:srcRect b="2162" l="0" r="2162" t="0"/>
          <a:stretch/>
        </p:blipFill>
        <p:spPr>
          <a:xfrm>
            <a:off x="360000" y="7101450"/>
            <a:ext cx="2253000" cy="1482975"/>
          </a:xfrm>
          <a:prstGeom prst="rect">
            <a:avLst/>
          </a:prstGeom>
          <a:noFill/>
          <a:ln>
            <a:noFill/>
          </a:ln>
        </p:spPr>
      </p:pic>
      <p:pic>
        <p:nvPicPr>
          <p:cNvPr id="307" name="Google Shape;307;p17"/>
          <p:cNvPicPr preferRelativeResize="0"/>
          <p:nvPr/>
        </p:nvPicPr>
        <p:blipFill rotWithShape="1">
          <a:blip r:embed="rId9">
            <a:alphaModFix/>
          </a:blip>
          <a:srcRect b="0" l="0" r="10273" t="0"/>
          <a:stretch/>
        </p:blipFill>
        <p:spPr>
          <a:xfrm>
            <a:off x="5004000" y="7101450"/>
            <a:ext cx="2196000" cy="1532724"/>
          </a:xfrm>
          <a:prstGeom prst="rect">
            <a:avLst/>
          </a:prstGeom>
          <a:noFill/>
          <a:ln>
            <a:noFill/>
          </a:ln>
        </p:spPr>
      </p:pic>
      <p:sp>
        <p:nvSpPr>
          <p:cNvPr id="308" name="Google Shape;308;p17"/>
          <p:cNvSpPr/>
          <p:nvPr/>
        </p:nvSpPr>
        <p:spPr>
          <a:xfrm>
            <a:off x="5004000" y="8584425"/>
            <a:ext cx="2196000" cy="648000"/>
          </a:xfrm>
          <a:prstGeom prst="rect">
            <a:avLst/>
          </a:prstGeom>
          <a:solidFill>
            <a:srgbClr val="457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txBox="1"/>
          <p:nvPr/>
        </p:nvSpPr>
        <p:spPr>
          <a:xfrm>
            <a:off x="5069846" y="8662125"/>
            <a:ext cx="20643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Fusce nec neque</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a:t>
            </a:r>
            <a:r>
              <a:rPr lang="ru" sz="800">
                <a:solidFill>
                  <a:schemeClr val="lt1"/>
                </a:solidFill>
                <a:latin typeface="Roboto Light"/>
                <a:ea typeface="Roboto Light"/>
                <a:cs typeface="Roboto Light"/>
                <a:sym typeface="Roboto Light"/>
              </a:rPr>
              <a:t> </a:t>
            </a:r>
            <a:r>
              <a:rPr b="1" lang="ru" sz="800">
                <a:solidFill>
                  <a:schemeClr val="lt1"/>
                </a:solidFill>
                <a:latin typeface="Roboto"/>
                <a:ea typeface="Roboto"/>
                <a:cs typeface="Roboto"/>
                <a:sym typeface="Roboto"/>
              </a:rPr>
              <a:t>123-414-56789</a:t>
            </a:r>
            <a:endParaRPr sz="800">
              <a:solidFill>
                <a:schemeClr val="lt1"/>
              </a:solidFill>
              <a:latin typeface="Roboto Light"/>
              <a:ea typeface="Roboto Light"/>
              <a:cs typeface="Roboto Light"/>
              <a:sym typeface="Roboto Light"/>
            </a:endParaRPr>
          </a:p>
        </p:txBody>
      </p:sp>
      <p:sp>
        <p:nvSpPr>
          <p:cNvPr id="310" name="Google Shape;310;p17"/>
          <p:cNvSpPr txBox="1"/>
          <p:nvPr/>
        </p:nvSpPr>
        <p:spPr>
          <a:xfrm>
            <a:off x="2774652" y="8662125"/>
            <a:ext cx="20643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Maecenas sed risus</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a:t>
            </a:r>
            <a:r>
              <a:rPr b="1" lang="ru" sz="800">
                <a:solidFill>
                  <a:schemeClr val="lt1"/>
                </a:solidFill>
                <a:latin typeface="Roboto"/>
                <a:ea typeface="Roboto"/>
                <a:cs typeface="Roboto"/>
                <a:sym typeface="Roboto"/>
              </a:rPr>
              <a:t>123-414-56789</a:t>
            </a:r>
            <a:endParaRPr sz="800">
              <a:solidFill>
                <a:schemeClr val="lt1"/>
              </a:solidFill>
              <a:latin typeface="Roboto Light"/>
              <a:ea typeface="Roboto Light"/>
              <a:cs typeface="Roboto Light"/>
              <a:sym typeface="Roboto Light"/>
            </a:endParaRPr>
          </a:p>
        </p:txBody>
      </p:sp>
      <p:sp>
        <p:nvSpPr>
          <p:cNvPr id="311" name="Google Shape;311;p17"/>
          <p:cNvSpPr txBox="1"/>
          <p:nvPr/>
        </p:nvSpPr>
        <p:spPr>
          <a:xfrm>
            <a:off x="453052" y="8662125"/>
            <a:ext cx="20643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00">
                <a:solidFill>
                  <a:schemeClr val="lt1"/>
                </a:solidFill>
                <a:latin typeface="Roboto"/>
                <a:ea typeface="Roboto"/>
                <a:cs typeface="Roboto"/>
                <a:sym typeface="Roboto"/>
              </a:rPr>
              <a:t>Pellentesque lacinia</a:t>
            </a:r>
            <a:endParaRPr b="1" sz="800">
              <a:solidFill>
                <a:schemeClr val="lt1"/>
              </a:solidFill>
              <a:latin typeface="Roboto"/>
              <a:ea typeface="Roboto"/>
              <a:cs typeface="Roboto"/>
              <a:sym typeface="Roboto"/>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43488 Savanah Meadows/Lake Urielbury</a:t>
            </a:r>
            <a:endParaRPr sz="800">
              <a:solidFill>
                <a:schemeClr val="lt1"/>
              </a:solidFill>
              <a:latin typeface="Roboto Light"/>
              <a:ea typeface="Roboto Light"/>
              <a:cs typeface="Roboto Light"/>
              <a:sym typeface="Roboto Light"/>
            </a:endParaRPr>
          </a:p>
          <a:p>
            <a:pPr indent="0" lvl="0" marL="0" rtl="0" algn="ctr">
              <a:spcBef>
                <a:spcPts val="0"/>
              </a:spcBef>
              <a:spcAft>
                <a:spcPts val="0"/>
              </a:spcAft>
              <a:buNone/>
            </a:pPr>
            <a:r>
              <a:rPr lang="ru" sz="800">
                <a:solidFill>
                  <a:schemeClr val="lt1"/>
                </a:solidFill>
                <a:latin typeface="Roboto Light"/>
                <a:ea typeface="Roboto Light"/>
                <a:cs typeface="Roboto Light"/>
                <a:sym typeface="Roboto Light"/>
              </a:rPr>
              <a:t>Nunc feugiat massa odio, non dapibus libero. </a:t>
            </a:r>
            <a:r>
              <a:rPr b="1" lang="ru" sz="800">
                <a:solidFill>
                  <a:schemeClr val="lt1"/>
                </a:solidFill>
                <a:latin typeface="Roboto"/>
                <a:ea typeface="Roboto"/>
                <a:cs typeface="Roboto"/>
                <a:sym typeface="Roboto"/>
              </a:rPr>
              <a:t>123-414-56789</a:t>
            </a:r>
            <a:endParaRPr sz="800">
              <a:solidFill>
                <a:schemeClr val="lt1"/>
              </a:solidFill>
              <a:latin typeface="Roboto Light"/>
              <a:ea typeface="Roboto Light"/>
              <a:cs typeface="Roboto Light"/>
              <a:sym typeface="Roboto Light"/>
            </a:endParaRPr>
          </a:p>
        </p:txBody>
      </p:sp>
      <p:pic>
        <p:nvPicPr>
          <p:cNvPr id="312" name="Google Shape;312;p17"/>
          <p:cNvPicPr preferRelativeResize="0"/>
          <p:nvPr/>
        </p:nvPicPr>
        <p:blipFill rotWithShape="1">
          <a:blip r:embed="rId10">
            <a:alphaModFix/>
          </a:blip>
          <a:srcRect b="10301" l="0" r="289" t="5946"/>
          <a:stretch/>
        </p:blipFill>
        <p:spPr>
          <a:xfrm>
            <a:off x="2610000" y="4778375"/>
            <a:ext cx="2322099" cy="1456673"/>
          </a:xfrm>
          <a:prstGeom prst="rect">
            <a:avLst/>
          </a:prstGeom>
          <a:noFill/>
          <a:ln>
            <a:noFill/>
          </a:ln>
        </p:spPr>
      </p:pic>
      <p:pic>
        <p:nvPicPr>
          <p:cNvPr id="313" name="Google Shape;313;p17"/>
          <p:cNvPicPr preferRelativeResize="0"/>
          <p:nvPr/>
        </p:nvPicPr>
        <p:blipFill rotWithShape="1">
          <a:blip r:embed="rId11">
            <a:alphaModFix/>
          </a:blip>
          <a:srcRect b="0" l="66" r="5317" t="1999"/>
          <a:stretch/>
        </p:blipFill>
        <p:spPr>
          <a:xfrm>
            <a:off x="5004000" y="4777775"/>
            <a:ext cx="2194250" cy="1463025"/>
          </a:xfrm>
          <a:prstGeom prst="rect">
            <a:avLst/>
          </a:prstGeom>
          <a:noFill/>
          <a:ln>
            <a:noFill/>
          </a:ln>
        </p:spPr>
      </p:pic>
      <p:sp>
        <p:nvSpPr>
          <p:cNvPr id="314" name="Google Shape;314;p17"/>
          <p:cNvSpPr txBox="1"/>
          <p:nvPr/>
        </p:nvSpPr>
        <p:spPr>
          <a:xfrm>
            <a:off x="471495" y="9334500"/>
            <a:ext cx="21414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000">
                <a:solidFill>
                  <a:schemeClr val="lt1"/>
                </a:solidFill>
                <a:latin typeface="Roboto"/>
                <a:ea typeface="Roboto"/>
                <a:cs typeface="Roboto"/>
                <a:sym typeface="Roboto"/>
              </a:rPr>
              <a:t>Jermey</a:t>
            </a:r>
            <a:endParaRPr b="1" sz="3000">
              <a:solidFill>
                <a:schemeClr val="lt1"/>
              </a:solidFill>
              <a:latin typeface="Roboto"/>
              <a:ea typeface="Roboto"/>
              <a:cs typeface="Roboto"/>
              <a:sym typeface="Roboto"/>
            </a:endParaRPr>
          </a:p>
          <a:p>
            <a:pPr indent="0" lvl="0" marL="0" rtl="0" algn="l">
              <a:spcBef>
                <a:spcPts val="0"/>
              </a:spcBef>
              <a:spcAft>
                <a:spcPts val="0"/>
              </a:spcAft>
              <a:buNone/>
            </a:pPr>
            <a:r>
              <a:rPr b="1" lang="ru" sz="3000">
                <a:solidFill>
                  <a:schemeClr val="lt1"/>
                </a:solidFill>
                <a:latin typeface="Roboto"/>
                <a:ea typeface="Roboto"/>
                <a:cs typeface="Roboto"/>
                <a:sym typeface="Roboto"/>
              </a:rPr>
              <a:t>McLaughlin</a:t>
            </a:r>
            <a:endParaRPr b="1" sz="3000">
              <a:solidFill>
                <a:schemeClr val="lt1"/>
              </a:solidFill>
              <a:latin typeface="Roboto"/>
              <a:ea typeface="Roboto"/>
              <a:cs typeface="Roboto"/>
              <a:sym typeface="Roboto"/>
            </a:endParaRPr>
          </a:p>
        </p:txBody>
      </p:sp>
      <p:cxnSp>
        <p:nvCxnSpPr>
          <p:cNvPr id="315" name="Google Shape;315;p17"/>
          <p:cNvCxnSpPr/>
          <p:nvPr/>
        </p:nvCxnSpPr>
        <p:spPr>
          <a:xfrm>
            <a:off x="2681500" y="9434525"/>
            <a:ext cx="0" cy="738300"/>
          </a:xfrm>
          <a:prstGeom prst="straightConnector1">
            <a:avLst/>
          </a:prstGeom>
          <a:noFill/>
          <a:ln cap="flat" cmpd="sng" w="19050">
            <a:solidFill>
              <a:schemeClr val="lt1"/>
            </a:solidFill>
            <a:prstDash val="solid"/>
            <a:round/>
            <a:headEnd len="med" w="med" type="none"/>
            <a:tailEnd len="med" w="med" type="none"/>
          </a:ln>
        </p:spPr>
      </p:cxnSp>
      <p:sp>
        <p:nvSpPr>
          <p:cNvPr id="316" name="Google Shape;316;p17"/>
          <p:cNvSpPr txBox="1"/>
          <p:nvPr/>
        </p:nvSpPr>
        <p:spPr>
          <a:xfrm>
            <a:off x="2774650" y="9379263"/>
            <a:ext cx="15816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chemeClr val="lt1"/>
                </a:solidFill>
                <a:latin typeface="Roboto"/>
                <a:ea typeface="Roboto"/>
                <a:cs typeface="Roboto"/>
                <a:sym typeface="Roboto"/>
              </a:rPr>
              <a:t>Main office</a:t>
            </a:r>
            <a:endParaRPr sz="2000">
              <a:solidFill>
                <a:schemeClr val="lt1"/>
              </a:solidFill>
              <a:latin typeface="Roboto"/>
              <a:ea typeface="Roboto"/>
              <a:cs typeface="Roboto"/>
              <a:sym typeface="Roboto"/>
            </a:endParaRPr>
          </a:p>
        </p:txBody>
      </p:sp>
      <p:sp>
        <p:nvSpPr>
          <p:cNvPr id="317" name="Google Shape;317;p17"/>
          <p:cNvSpPr txBox="1"/>
          <p:nvPr/>
        </p:nvSpPr>
        <p:spPr>
          <a:xfrm>
            <a:off x="2774650" y="9695813"/>
            <a:ext cx="33072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1200">
                <a:solidFill>
                  <a:schemeClr val="lt1"/>
                </a:solidFill>
                <a:latin typeface="Roboto"/>
                <a:ea typeface="Roboto"/>
                <a:cs typeface="Roboto"/>
                <a:sym typeface="Roboto"/>
              </a:rPr>
              <a:t>30469 Hollis Groves Apt. 350 New Frances</a:t>
            </a:r>
            <a:endParaRPr sz="1200">
              <a:solidFill>
                <a:schemeClr val="lt1"/>
              </a:solidFill>
              <a:latin typeface="Roboto"/>
              <a:ea typeface="Roboto"/>
              <a:cs typeface="Roboto"/>
              <a:sym typeface="Roboto"/>
            </a:endParaRPr>
          </a:p>
          <a:p>
            <a:pPr indent="0" lvl="0" marL="0" rtl="0" algn="l">
              <a:spcBef>
                <a:spcPts val="0"/>
              </a:spcBef>
              <a:spcAft>
                <a:spcPts val="0"/>
              </a:spcAft>
              <a:buNone/>
            </a:pPr>
            <a:r>
              <a:rPr lang="ru" sz="1200">
                <a:solidFill>
                  <a:schemeClr val="lt1"/>
                </a:solidFill>
                <a:latin typeface="Roboto"/>
                <a:ea typeface="Roboto"/>
                <a:cs typeface="Roboto"/>
                <a:sym typeface="Roboto"/>
              </a:rPr>
              <a:t>Bilzen - 55234</a:t>
            </a:r>
            <a:endParaRPr sz="1200">
              <a:solidFill>
                <a:schemeClr val="lt1"/>
              </a:solidFill>
              <a:latin typeface="Roboto"/>
              <a:ea typeface="Roboto"/>
              <a:cs typeface="Roboto"/>
              <a:sym typeface="Roboto"/>
            </a:endParaRPr>
          </a:p>
        </p:txBody>
      </p:sp>
      <p:sp>
        <p:nvSpPr>
          <p:cNvPr id="318" name="Google Shape;318;p17"/>
          <p:cNvSpPr txBox="1"/>
          <p:nvPr/>
        </p:nvSpPr>
        <p:spPr>
          <a:xfrm>
            <a:off x="2774650" y="10065063"/>
            <a:ext cx="2397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chemeClr val="lt1"/>
                </a:solidFill>
                <a:latin typeface="Roboto"/>
                <a:ea typeface="Roboto"/>
                <a:cs typeface="Roboto"/>
                <a:sym typeface="Roboto"/>
              </a:rPr>
              <a:t>mail@domain.ltd / www.domain.ltd</a:t>
            </a:r>
            <a:endParaRPr sz="800">
              <a:solidFill>
                <a:schemeClr val="lt1"/>
              </a:solidFill>
              <a:latin typeface="Roboto"/>
              <a:ea typeface="Roboto"/>
              <a:cs typeface="Roboto"/>
              <a:sym typeface="Roboto"/>
            </a:endParaRPr>
          </a:p>
        </p:txBody>
      </p:sp>
      <p:pic>
        <p:nvPicPr>
          <p:cNvPr id="319" name="Google Shape;319;p17"/>
          <p:cNvPicPr preferRelativeResize="0"/>
          <p:nvPr/>
        </p:nvPicPr>
        <p:blipFill rotWithShape="1">
          <a:blip r:embed="rId12">
            <a:alphaModFix/>
          </a:blip>
          <a:srcRect b="29996" l="0" r="0" t="0"/>
          <a:stretch/>
        </p:blipFill>
        <p:spPr>
          <a:xfrm>
            <a:off x="5652000" y="766100"/>
            <a:ext cx="1474250" cy="1548000"/>
          </a:xfrm>
          <a:prstGeom prst="rect">
            <a:avLst/>
          </a:prstGeom>
          <a:noFill/>
          <a:ln>
            <a:noFill/>
          </a:ln>
        </p:spPr>
      </p:pic>
      <p:grpSp>
        <p:nvGrpSpPr>
          <p:cNvPr id="320" name="Google Shape;320;p17"/>
          <p:cNvGrpSpPr/>
          <p:nvPr/>
        </p:nvGrpSpPr>
        <p:grpSpPr>
          <a:xfrm>
            <a:off x="432003" y="765317"/>
            <a:ext cx="1548034" cy="1548008"/>
            <a:chOff x="432000" y="843775"/>
            <a:chExt cx="1456699" cy="1456675"/>
          </a:xfrm>
        </p:grpSpPr>
        <p:pic>
          <p:nvPicPr>
            <p:cNvPr id="321" name="Google Shape;321;p17"/>
            <p:cNvPicPr preferRelativeResize="0"/>
            <p:nvPr/>
          </p:nvPicPr>
          <p:blipFill>
            <a:blip r:embed="rId13">
              <a:alphaModFix/>
            </a:blip>
            <a:stretch>
              <a:fillRect/>
            </a:stretch>
          </p:blipFill>
          <p:spPr>
            <a:xfrm>
              <a:off x="432000" y="843775"/>
              <a:ext cx="1456699" cy="1456675"/>
            </a:xfrm>
            <a:prstGeom prst="rect">
              <a:avLst/>
            </a:prstGeom>
            <a:noFill/>
            <a:ln>
              <a:noFill/>
            </a:ln>
          </p:spPr>
        </p:pic>
        <p:pic>
          <p:nvPicPr>
            <p:cNvPr id="322" name="Google Shape;322;p17"/>
            <p:cNvPicPr preferRelativeResize="0"/>
            <p:nvPr/>
          </p:nvPicPr>
          <p:blipFill>
            <a:blip r:embed="rId14">
              <a:alphaModFix/>
            </a:blip>
            <a:stretch>
              <a:fillRect/>
            </a:stretch>
          </p:blipFill>
          <p:spPr>
            <a:xfrm>
              <a:off x="551262" y="963035"/>
              <a:ext cx="1218176" cy="1218155"/>
            </a:xfrm>
            <a:prstGeom prst="rect">
              <a:avLst/>
            </a:prstGeom>
            <a:noFill/>
            <a:ln>
              <a:noFill/>
            </a:ln>
          </p:spPr>
        </p:pic>
      </p:grpSp>
      <p:sp>
        <p:nvSpPr>
          <p:cNvPr id="323" name="Google Shape;323;p17"/>
          <p:cNvSpPr txBox="1"/>
          <p:nvPr/>
        </p:nvSpPr>
        <p:spPr>
          <a:xfrm>
            <a:off x="715014" y="1124173"/>
            <a:ext cx="9111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3800">
                <a:solidFill>
                  <a:schemeClr val="lt1"/>
                </a:solidFill>
                <a:latin typeface="Abril Fatface"/>
                <a:ea typeface="Abril Fatface"/>
                <a:cs typeface="Abril Fatface"/>
                <a:sym typeface="Abril Fatface"/>
              </a:rPr>
              <a:t>JM</a:t>
            </a:r>
            <a:endParaRPr sz="3800">
              <a:solidFill>
                <a:schemeClr val="lt1"/>
              </a:solidFill>
              <a:latin typeface="Abril Fatface"/>
              <a:ea typeface="Abril Fatface"/>
              <a:cs typeface="Abril Fatface"/>
              <a:sym typeface="Abril Fatface"/>
            </a:endParaRPr>
          </a:p>
        </p:txBody>
      </p:sp>
      <p:grpSp>
        <p:nvGrpSpPr>
          <p:cNvPr id="324" name="Google Shape;324;p17"/>
          <p:cNvGrpSpPr/>
          <p:nvPr/>
        </p:nvGrpSpPr>
        <p:grpSpPr>
          <a:xfrm>
            <a:off x="2117738" y="690250"/>
            <a:ext cx="3645300" cy="461700"/>
            <a:chOff x="2117738" y="671200"/>
            <a:chExt cx="3645300" cy="461700"/>
          </a:xfrm>
        </p:grpSpPr>
        <p:sp>
          <p:nvSpPr>
            <p:cNvPr id="325" name="Google Shape;325;p17"/>
            <p:cNvSpPr txBox="1"/>
            <p:nvPr/>
          </p:nvSpPr>
          <p:spPr>
            <a:xfrm>
              <a:off x="2117738" y="671200"/>
              <a:ext cx="36453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000">
                  <a:solidFill>
                    <a:schemeClr val="lt1"/>
                  </a:solidFill>
                  <a:latin typeface="Roboto"/>
                  <a:ea typeface="Roboto"/>
                  <a:cs typeface="Roboto"/>
                  <a:sym typeface="Roboto"/>
                </a:rPr>
                <a:t>Jermey McLaughlin</a:t>
              </a:r>
              <a:endParaRPr b="1" sz="3000">
                <a:solidFill>
                  <a:schemeClr val="lt1"/>
                </a:solidFill>
                <a:latin typeface="Roboto"/>
                <a:ea typeface="Roboto"/>
                <a:cs typeface="Roboto"/>
                <a:sym typeface="Roboto"/>
              </a:endParaRPr>
            </a:p>
          </p:txBody>
        </p:sp>
        <p:cxnSp>
          <p:nvCxnSpPr>
            <p:cNvPr id="326" name="Google Shape;326;p17"/>
            <p:cNvCxnSpPr/>
            <p:nvPr/>
          </p:nvCxnSpPr>
          <p:spPr>
            <a:xfrm>
              <a:off x="2124075" y="1109663"/>
              <a:ext cx="1038300" cy="0"/>
            </a:xfrm>
            <a:prstGeom prst="straightConnector1">
              <a:avLst/>
            </a:prstGeom>
            <a:noFill/>
            <a:ln cap="flat" cmpd="sng" w="9525">
              <a:solidFill>
                <a:schemeClr val="lt1"/>
              </a:solidFill>
              <a:prstDash val="solid"/>
              <a:round/>
              <a:headEnd len="med" w="med" type="none"/>
              <a:tailEnd len="med" w="med" type="none"/>
            </a:ln>
          </p:spPr>
        </p:cxnSp>
        <p:cxnSp>
          <p:nvCxnSpPr>
            <p:cNvPr id="327" name="Google Shape;327;p17"/>
            <p:cNvCxnSpPr/>
            <p:nvPr/>
          </p:nvCxnSpPr>
          <p:spPr>
            <a:xfrm>
              <a:off x="3392400" y="1109663"/>
              <a:ext cx="1217700" cy="0"/>
            </a:xfrm>
            <a:prstGeom prst="straightConnector1">
              <a:avLst/>
            </a:prstGeom>
            <a:noFill/>
            <a:ln cap="flat" cmpd="sng" w="9525">
              <a:solidFill>
                <a:schemeClr val="lt1"/>
              </a:solidFill>
              <a:prstDash val="solid"/>
              <a:round/>
              <a:headEnd len="med" w="med" type="none"/>
              <a:tailEnd len="med" w="med" type="none"/>
            </a:ln>
          </p:spPr>
        </p:cxnSp>
        <p:cxnSp>
          <p:nvCxnSpPr>
            <p:cNvPr id="328" name="Google Shape;328;p17"/>
            <p:cNvCxnSpPr/>
            <p:nvPr/>
          </p:nvCxnSpPr>
          <p:spPr>
            <a:xfrm>
              <a:off x="4900338" y="1109663"/>
              <a:ext cx="586200" cy="0"/>
            </a:xfrm>
            <a:prstGeom prst="straightConnector1">
              <a:avLst/>
            </a:prstGeom>
            <a:noFill/>
            <a:ln cap="flat" cmpd="sng" w="9525">
              <a:solidFill>
                <a:schemeClr val="lt1"/>
              </a:solidFill>
              <a:prstDash val="solid"/>
              <a:round/>
              <a:headEnd len="med" w="med" type="none"/>
              <a:tailEnd len="med" w="med" type="none"/>
            </a:ln>
          </p:spPr>
        </p:cxnSp>
      </p:grpSp>
      <p:sp>
        <p:nvSpPr>
          <p:cNvPr id="329" name="Google Shape;329;p17"/>
          <p:cNvSpPr txBox="1"/>
          <p:nvPr/>
        </p:nvSpPr>
        <p:spPr>
          <a:xfrm>
            <a:off x="2476500" y="1322050"/>
            <a:ext cx="27432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600">
                <a:solidFill>
                  <a:schemeClr val="lt1"/>
                </a:solidFill>
                <a:latin typeface="Lora"/>
                <a:ea typeface="Lora"/>
                <a:cs typeface="Lora"/>
                <a:sym typeface="Lora"/>
              </a:rPr>
              <a:t>Real Estate Agent</a:t>
            </a:r>
            <a:endParaRPr sz="2600">
              <a:solidFill>
                <a:schemeClr val="lt1"/>
              </a:solidFill>
              <a:latin typeface="Lora"/>
              <a:ea typeface="Lora"/>
              <a:cs typeface="Lora"/>
              <a:sym typeface="Lora"/>
            </a:endParaRPr>
          </a:p>
        </p:txBody>
      </p:sp>
      <p:sp>
        <p:nvSpPr>
          <p:cNvPr id="330" name="Google Shape;330;p17"/>
          <p:cNvSpPr txBox="1"/>
          <p:nvPr/>
        </p:nvSpPr>
        <p:spPr>
          <a:xfrm>
            <a:off x="2124000" y="2047850"/>
            <a:ext cx="33339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chemeClr val="lt1"/>
                </a:solidFill>
                <a:latin typeface="Roboto"/>
                <a:ea typeface="Roboto"/>
                <a:cs typeface="Roboto"/>
                <a:sym typeface="Roboto"/>
              </a:rPr>
              <a:t>Emelia Mountains Suite / East Joshuahborough / 952(123) 456-7890 mail@domain.ltd / www.domain.ltd</a:t>
            </a:r>
            <a:endParaRPr sz="900">
              <a:solidFill>
                <a:schemeClr val="lt1"/>
              </a:solidFill>
              <a:latin typeface="Roboto"/>
              <a:ea typeface="Roboto"/>
              <a:cs typeface="Roboto"/>
              <a:sym typeface="Roboto"/>
            </a:endParaRPr>
          </a:p>
        </p:txBody>
      </p:sp>
      <p:grpSp>
        <p:nvGrpSpPr>
          <p:cNvPr id="331" name="Google Shape;331;p17"/>
          <p:cNvGrpSpPr/>
          <p:nvPr/>
        </p:nvGrpSpPr>
        <p:grpSpPr>
          <a:xfrm>
            <a:off x="6249440" y="9382137"/>
            <a:ext cx="876787" cy="876772"/>
            <a:chOff x="432000" y="843775"/>
            <a:chExt cx="1456699" cy="1456675"/>
          </a:xfrm>
        </p:grpSpPr>
        <p:pic>
          <p:nvPicPr>
            <p:cNvPr id="332" name="Google Shape;332;p17"/>
            <p:cNvPicPr preferRelativeResize="0"/>
            <p:nvPr/>
          </p:nvPicPr>
          <p:blipFill>
            <a:blip r:embed="rId13">
              <a:alphaModFix/>
            </a:blip>
            <a:stretch>
              <a:fillRect/>
            </a:stretch>
          </p:blipFill>
          <p:spPr>
            <a:xfrm>
              <a:off x="432000" y="843775"/>
              <a:ext cx="1456699" cy="1456675"/>
            </a:xfrm>
            <a:prstGeom prst="rect">
              <a:avLst/>
            </a:prstGeom>
            <a:noFill/>
            <a:ln>
              <a:noFill/>
            </a:ln>
          </p:spPr>
        </p:pic>
        <p:pic>
          <p:nvPicPr>
            <p:cNvPr id="333" name="Google Shape;333;p17"/>
            <p:cNvPicPr preferRelativeResize="0"/>
            <p:nvPr/>
          </p:nvPicPr>
          <p:blipFill>
            <a:blip r:embed="rId14">
              <a:alphaModFix/>
            </a:blip>
            <a:stretch>
              <a:fillRect/>
            </a:stretch>
          </p:blipFill>
          <p:spPr>
            <a:xfrm>
              <a:off x="551262" y="963035"/>
              <a:ext cx="1218176" cy="1218155"/>
            </a:xfrm>
            <a:prstGeom prst="rect">
              <a:avLst/>
            </a:prstGeom>
            <a:noFill/>
            <a:ln>
              <a:noFill/>
            </a:ln>
          </p:spPr>
        </p:pic>
      </p:grpSp>
      <p:sp>
        <p:nvSpPr>
          <p:cNvPr id="334" name="Google Shape;334;p17"/>
          <p:cNvSpPr txBox="1"/>
          <p:nvPr/>
        </p:nvSpPr>
        <p:spPr>
          <a:xfrm>
            <a:off x="6409745" y="9574621"/>
            <a:ext cx="516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900">
                <a:solidFill>
                  <a:schemeClr val="lt1"/>
                </a:solidFill>
                <a:latin typeface="Abril Fatface"/>
                <a:ea typeface="Abril Fatface"/>
                <a:cs typeface="Abril Fatface"/>
                <a:sym typeface="Abril Fatface"/>
              </a:rPr>
              <a:t>JM</a:t>
            </a:r>
            <a:endParaRPr sz="1900">
              <a:solidFill>
                <a:schemeClr val="lt1"/>
              </a:solidFill>
              <a:latin typeface="Abril Fatface"/>
              <a:ea typeface="Abril Fatface"/>
              <a:cs typeface="Abril Fatface"/>
              <a:sym typeface="Abril Fatface"/>
            </a:endParaRPr>
          </a:p>
        </p:txBody>
      </p:sp>
      <p:pic>
        <p:nvPicPr>
          <p:cNvPr id="335" name="Google Shape;335;p17"/>
          <p:cNvPicPr preferRelativeResize="0"/>
          <p:nvPr/>
        </p:nvPicPr>
        <p:blipFill>
          <a:blip r:embed="rId15">
            <a:alphaModFix/>
          </a:blip>
          <a:stretch>
            <a:fillRect/>
          </a:stretch>
        </p:blipFill>
        <p:spPr>
          <a:xfrm>
            <a:off x="359868" y="2457831"/>
            <a:ext cx="911100" cy="553852"/>
          </a:xfrm>
          <a:prstGeom prst="rect">
            <a:avLst/>
          </a:prstGeom>
          <a:noFill/>
          <a:ln>
            <a:noFill/>
          </a:ln>
        </p:spPr>
      </p:pic>
      <p:sp>
        <p:nvSpPr>
          <p:cNvPr id="336" name="Google Shape;336;p17"/>
          <p:cNvSpPr txBox="1"/>
          <p:nvPr/>
        </p:nvSpPr>
        <p:spPr>
          <a:xfrm rot="-1901094">
            <a:off x="284505" y="2598810"/>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$135.000</a:t>
            </a:r>
            <a:endParaRPr b="1" sz="1000">
              <a:solidFill>
                <a:schemeClr val="lt1"/>
              </a:solidFill>
              <a:latin typeface="Roboto"/>
              <a:ea typeface="Roboto"/>
              <a:cs typeface="Roboto"/>
              <a:sym typeface="Roboto"/>
            </a:endParaRPr>
          </a:p>
        </p:txBody>
      </p:sp>
      <p:pic>
        <p:nvPicPr>
          <p:cNvPr id="337" name="Google Shape;337;p17"/>
          <p:cNvPicPr preferRelativeResize="0"/>
          <p:nvPr/>
        </p:nvPicPr>
        <p:blipFill>
          <a:blip r:embed="rId15">
            <a:alphaModFix/>
          </a:blip>
          <a:stretch>
            <a:fillRect/>
          </a:stretch>
        </p:blipFill>
        <p:spPr>
          <a:xfrm>
            <a:off x="359868" y="4782856"/>
            <a:ext cx="911100" cy="553852"/>
          </a:xfrm>
          <a:prstGeom prst="rect">
            <a:avLst/>
          </a:prstGeom>
          <a:noFill/>
          <a:ln>
            <a:noFill/>
          </a:ln>
        </p:spPr>
      </p:pic>
      <p:sp>
        <p:nvSpPr>
          <p:cNvPr id="338" name="Google Shape;338;p17"/>
          <p:cNvSpPr txBox="1"/>
          <p:nvPr/>
        </p:nvSpPr>
        <p:spPr>
          <a:xfrm rot="-1901094">
            <a:off x="284505" y="4923835"/>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$210.000</a:t>
            </a:r>
            <a:endParaRPr b="1" sz="1000">
              <a:solidFill>
                <a:schemeClr val="lt1"/>
              </a:solidFill>
              <a:latin typeface="Roboto"/>
              <a:ea typeface="Roboto"/>
              <a:cs typeface="Roboto"/>
              <a:sym typeface="Roboto"/>
            </a:endParaRPr>
          </a:p>
        </p:txBody>
      </p:sp>
      <p:pic>
        <p:nvPicPr>
          <p:cNvPr id="339" name="Google Shape;339;p17"/>
          <p:cNvPicPr preferRelativeResize="0"/>
          <p:nvPr/>
        </p:nvPicPr>
        <p:blipFill>
          <a:blip r:embed="rId15">
            <a:alphaModFix/>
          </a:blip>
          <a:stretch>
            <a:fillRect/>
          </a:stretch>
        </p:blipFill>
        <p:spPr>
          <a:xfrm>
            <a:off x="4999693" y="2457831"/>
            <a:ext cx="911100" cy="553852"/>
          </a:xfrm>
          <a:prstGeom prst="rect">
            <a:avLst/>
          </a:prstGeom>
          <a:noFill/>
          <a:ln>
            <a:noFill/>
          </a:ln>
        </p:spPr>
      </p:pic>
      <p:sp>
        <p:nvSpPr>
          <p:cNvPr id="340" name="Google Shape;340;p17"/>
          <p:cNvSpPr txBox="1"/>
          <p:nvPr/>
        </p:nvSpPr>
        <p:spPr>
          <a:xfrm rot="-1901094">
            <a:off x="4924330" y="2598810"/>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$70.000</a:t>
            </a:r>
            <a:endParaRPr b="1" sz="1000">
              <a:solidFill>
                <a:schemeClr val="lt1"/>
              </a:solidFill>
              <a:latin typeface="Roboto"/>
              <a:ea typeface="Roboto"/>
              <a:cs typeface="Roboto"/>
              <a:sym typeface="Roboto"/>
            </a:endParaRPr>
          </a:p>
        </p:txBody>
      </p:sp>
      <p:pic>
        <p:nvPicPr>
          <p:cNvPr id="341" name="Google Shape;341;p17"/>
          <p:cNvPicPr preferRelativeResize="0"/>
          <p:nvPr/>
        </p:nvPicPr>
        <p:blipFill>
          <a:blip r:embed="rId15">
            <a:alphaModFix/>
          </a:blip>
          <a:stretch>
            <a:fillRect/>
          </a:stretch>
        </p:blipFill>
        <p:spPr>
          <a:xfrm>
            <a:off x="5004456" y="4782856"/>
            <a:ext cx="911100" cy="553852"/>
          </a:xfrm>
          <a:prstGeom prst="rect">
            <a:avLst/>
          </a:prstGeom>
          <a:noFill/>
          <a:ln>
            <a:noFill/>
          </a:ln>
        </p:spPr>
      </p:pic>
      <p:sp>
        <p:nvSpPr>
          <p:cNvPr id="342" name="Google Shape;342;p17"/>
          <p:cNvSpPr txBox="1"/>
          <p:nvPr/>
        </p:nvSpPr>
        <p:spPr>
          <a:xfrm rot="-1901094">
            <a:off x="4929092" y="4923835"/>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$135.000</a:t>
            </a:r>
            <a:endParaRPr b="1" sz="1000">
              <a:solidFill>
                <a:schemeClr val="lt1"/>
              </a:solidFill>
              <a:latin typeface="Roboto"/>
              <a:ea typeface="Roboto"/>
              <a:cs typeface="Roboto"/>
              <a:sym typeface="Roboto"/>
            </a:endParaRPr>
          </a:p>
        </p:txBody>
      </p:sp>
      <p:pic>
        <p:nvPicPr>
          <p:cNvPr id="343" name="Google Shape;343;p17"/>
          <p:cNvPicPr preferRelativeResize="0"/>
          <p:nvPr/>
        </p:nvPicPr>
        <p:blipFill>
          <a:blip r:embed="rId15">
            <a:alphaModFix/>
          </a:blip>
          <a:stretch>
            <a:fillRect/>
          </a:stretch>
        </p:blipFill>
        <p:spPr>
          <a:xfrm>
            <a:off x="359868" y="7102206"/>
            <a:ext cx="911100" cy="553852"/>
          </a:xfrm>
          <a:prstGeom prst="rect">
            <a:avLst/>
          </a:prstGeom>
          <a:noFill/>
          <a:ln>
            <a:noFill/>
          </a:ln>
        </p:spPr>
      </p:pic>
      <p:sp>
        <p:nvSpPr>
          <p:cNvPr id="344" name="Google Shape;344;p17"/>
          <p:cNvSpPr txBox="1"/>
          <p:nvPr/>
        </p:nvSpPr>
        <p:spPr>
          <a:xfrm rot="-1901094">
            <a:off x="284505" y="7243185"/>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$340.000</a:t>
            </a:r>
            <a:endParaRPr b="1" sz="1000">
              <a:solidFill>
                <a:schemeClr val="lt1"/>
              </a:solidFill>
              <a:latin typeface="Roboto"/>
              <a:ea typeface="Roboto"/>
              <a:cs typeface="Roboto"/>
              <a:sym typeface="Roboto"/>
            </a:endParaRPr>
          </a:p>
        </p:txBody>
      </p:sp>
      <p:pic>
        <p:nvPicPr>
          <p:cNvPr id="345" name="Google Shape;345;p17"/>
          <p:cNvPicPr preferRelativeResize="0"/>
          <p:nvPr/>
        </p:nvPicPr>
        <p:blipFill>
          <a:blip r:embed="rId15">
            <a:alphaModFix/>
          </a:blip>
          <a:stretch>
            <a:fillRect/>
          </a:stretch>
        </p:blipFill>
        <p:spPr>
          <a:xfrm>
            <a:off x="2683968" y="7102206"/>
            <a:ext cx="911100" cy="553852"/>
          </a:xfrm>
          <a:prstGeom prst="rect">
            <a:avLst/>
          </a:prstGeom>
          <a:noFill/>
          <a:ln>
            <a:noFill/>
          </a:ln>
        </p:spPr>
      </p:pic>
      <p:sp>
        <p:nvSpPr>
          <p:cNvPr id="346" name="Google Shape;346;p17"/>
          <p:cNvSpPr txBox="1"/>
          <p:nvPr/>
        </p:nvSpPr>
        <p:spPr>
          <a:xfrm rot="-1901094">
            <a:off x="2608605" y="7243185"/>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$200.000</a:t>
            </a:r>
            <a:endParaRPr b="1" sz="1000">
              <a:solidFill>
                <a:schemeClr val="lt1"/>
              </a:solidFill>
              <a:latin typeface="Roboto"/>
              <a:ea typeface="Roboto"/>
              <a:cs typeface="Roboto"/>
              <a:sym typeface="Roboto"/>
            </a:endParaRPr>
          </a:p>
        </p:txBody>
      </p:sp>
      <p:pic>
        <p:nvPicPr>
          <p:cNvPr id="347" name="Google Shape;347;p17"/>
          <p:cNvPicPr preferRelativeResize="0"/>
          <p:nvPr/>
        </p:nvPicPr>
        <p:blipFill>
          <a:blip r:embed="rId15">
            <a:alphaModFix/>
          </a:blip>
          <a:stretch>
            <a:fillRect/>
          </a:stretch>
        </p:blipFill>
        <p:spPr>
          <a:xfrm>
            <a:off x="5005737" y="7102206"/>
            <a:ext cx="911100" cy="553852"/>
          </a:xfrm>
          <a:prstGeom prst="rect">
            <a:avLst/>
          </a:prstGeom>
          <a:noFill/>
          <a:ln>
            <a:noFill/>
          </a:ln>
        </p:spPr>
      </p:pic>
      <p:sp>
        <p:nvSpPr>
          <p:cNvPr id="348" name="Google Shape;348;p17"/>
          <p:cNvSpPr txBox="1"/>
          <p:nvPr/>
        </p:nvSpPr>
        <p:spPr>
          <a:xfrm rot="-1901094">
            <a:off x="4930373" y="7243185"/>
            <a:ext cx="858453" cy="153947"/>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000">
                <a:solidFill>
                  <a:schemeClr val="lt1"/>
                </a:solidFill>
                <a:latin typeface="Roboto"/>
                <a:ea typeface="Roboto"/>
                <a:cs typeface="Roboto"/>
                <a:sym typeface="Roboto"/>
              </a:rPr>
              <a:t>$256.000</a:t>
            </a:r>
            <a:endParaRPr b="1" sz="10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18"/>
          <p:cNvPicPr preferRelativeResize="0"/>
          <p:nvPr/>
        </p:nvPicPr>
        <p:blipFill>
          <a:blip r:embed="rId3">
            <a:alphaModFix/>
          </a:blip>
          <a:stretch>
            <a:fillRect/>
          </a:stretch>
        </p:blipFill>
        <p:spPr>
          <a:xfrm>
            <a:off x="360000" y="1056747"/>
            <a:ext cx="6840000" cy="9116427"/>
          </a:xfrm>
          <a:prstGeom prst="rect">
            <a:avLst/>
          </a:prstGeom>
          <a:noFill/>
          <a:ln>
            <a:noFill/>
          </a:ln>
        </p:spPr>
      </p:pic>
      <p:sp>
        <p:nvSpPr>
          <p:cNvPr id="354" name="Google Shape;354;p18"/>
          <p:cNvSpPr/>
          <p:nvPr/>
        </p:nvSpPr>
        <p:spPr>
          <a:xfrm>
            <a:off x="2484075" y="8694000"/>
            <a:ext cx="4716000" cy="864000"/>
          </a:xfrm>
          <a:prstGeom prst="rect">
            <a:avLst/>
          </a:prstGeom>
          <a:solidFill>
            <a:srgbClr val="80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rot="-5400000">
            <a:off x="2073525" y="8544975"/>
            <a:ext cx="864000" cy="1162050"/>
          </a:xfrm>
          <a:prstGeom prst="flowChartOffpageConnector">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rot="-5400000">
            <a:off x="1985400" y="8544975"/>
            <a:ext cx="864000" cy="1162050"/>
          </a:xfrm>
          <a:prstGeom prst="flowChartOffpageConnector">
            <a:avLst/>
          </a:prstGeom>
          <a:solidFill>
            <a:srgbClr val="AB5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360000" y="8694000"/>
            <a:ext cx="1826100" cy="864000"/>
          </a:xfrm>
          <a:prstGeom prst="rect">
            <a:avLst/>
          </a:prstGeom>
          <a:solidFill>
            <a:srgbClr val="AB5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360000" y="360000"/>
            <a:ext cx="6840000" cy="252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txBox="1"/>
          <p:nvPr/>
        </p:nvSpPr>
        <p:spPr>
          <a:xfrm>
            <a:off x="432000" y="416700"/>
            <a:ext cx="10953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900">
                <a:solidFill>
                  <a:schemeClr val="lt1"/>
                </a:solidFill>
                <a:latin typeface="Roboto"/>
                <a:ea typeface="Roboto"/>
                <a:cs typeface="Roboto"/>
                <a:sym typeface="Roboto"/>
              </a:rPr>
              <a:t>Real estate today</a:t>
            </a:r>
            <a:endParaRPr b="1" sz="900">
              <a:solidFill>
                <a:schemeClr val="lt1"/>
              </a:solidFill>
              <a:latin typeface="Roboto"/>
              <a:ea typeface="Roboto"/>
              <a:cs typeface="Roboto"/>
              <a:sym typeface="Roboto"/>
            </a:endParaRPr>
          </a:p>
        </p:txBody>
      </p:sp>
      <p:sp>
        <p:nvSpPr>
          <p:cNvPr id="360" name="Google Shape;360;p18"/>
          <p:cNvSpPr txBox="1"/>
          <p:nvPr/>
        </p:nvSpPr>
        <p:spPr>
          <a:xfrm>
            <a:off x="5565450" y="416700"/>
            <a:ext cx="15816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lt1"/>
                </a:solidFill>
                <a:latin typeface="Roboto"/>
                <a:ea typeface="Roboto"/>
                <a:cs typeface="Roboto"/>
                <a:sym typeface="Roboto"/>
              </a:rPr>
              <a:t>November 19, 2021    </a:t>
            </a:r>
            <a:r>
              <a:rPr b="1" lang="ru" sz="900">
                <a:solidFill>
                  <a:schemeClr val="lt1"/>
                </a:solidFill>
                <a:latin typeface="Roboto"/>
                <a:ea typeface="Roboto"/>
                <a:cs typeface="Roboto"/>
                <a:sym typeface="Roboto"/>
              </a:rPr>
              <a:t>Page 6</a:t>
            </a:r>
            <a:endParaRPr b="1" sz="900">
              <a:solidFill>
                <a:schemeClr val="lt1"/>
              </a:solidFill>
              <a:latin typeface="Roboto"/>
              <a:ea typeface="Roboto"/>
              <a:cs typeface="Roboto"/>
              <a:sym typeface="Roboto"/>
            </a:endParaRPr>
          </a:p>
        </p:txBody>
      </p:sp>
      <p:sp>
        <p:nvSpPr>
          <p:cNvPr id="361" name="Google Shape;361;p18"/>
          <p:cNvSpPr/>
          <p:nvPr/>
        </p:nvSpPr>
        <p:spPr>
          <a:xfrm>
            <a:off x="360000" y="675663"/>
            <a:ext cx="6840000" cy="1332000"/>
          </a:xfrm>
          <a:prstGeom prst="rect">
            <a:avLst/>
          </a:prstGeom>
          <a:solidFill>
            <a:srgbClr val="AB5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360000" y="9558000"/>
            <a:ext cx="6840000" cy="774000"/>
          </a:xfrm>
          <a:prstGeom prst="rect">
            <a:avLst/>
          </a:prstGeom>
          <a:solidFill>
            <a:srgbClr val="383F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txBox="1"/>
          <p:nvPr/>
        </p:nvSpPr>
        <p:spPr>
          <a:xfrm>
            <a:off x="674850" y="725913"/>
            <a:ext cx="62103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4000">
                <a:solidFill>
                  <a:schemeClr val="lt1"/>
                </a:solidFill>
                <a:latin typeface="Raleway"/>
                <a:ea typeface="Raleway"/>
                <a:cs typeface="Raleway"/>
                <a:sym typeface="Raleway"/>
              </a:rPr>
              <a:t>CALL TODAY AND BUY </a:t>
            </a:r>
            <a:endParaRPr sz="4000">
              <a:solidFill>
                <a:schemeClr val="lt1"/>
              </a:solidFill>
              <a:latin typeface="Raleway"/>
              <a:ea typeface="Raleway"/>
              <a:cs typeface="Raleway"/>
              <a:sym typeface="Raleway"/>
            </a:endParaRPr>
          </a:p>
          <a:p>
            <a:pPr indent="0" lvl="0" marL="0" rtl="0" algn="ctr">
              <a:spcBef>
                <a:spcPts val="0"/>
              </a:spcBef>
              <a:spcAft>
                <a:spcPts val="0"/>
              </a:spcAft>
              <a:buNone/>
            </a:pPr>
            <a:r>
              <a:rPr lang="ru" sz="4000">
                <a:solidFill>
                  <a:schemeClr val="lt1"/>
                </a:solidFill>
                <a:latin typeface="Raleway"/>
                <a:ea typeface="Raleway"/>
                <a:cs typeface="Raleway"/>
                <a:sym typeface="Raleway"/>
              </a:rPr>
              <a:t>OUR DREAM HOME</a:t>
            </a:r>
            <a:endParaRPr sz="4000">
              <a:solidFill>
                <a:schemeClr val="lt1"/>
              </a:solidFill>
              <a:latin typeface="Raleway"/>
              <a:ea typeface="Raleway"/>
              <a:cs typeface="Raleway"/>
              <a:sym typeface="Raleway"/>
            </a:endParaRPr>
          </a:p>
        </p:txBody>
      </p:sp>
      <p:sp>
        <p:nvSpPr>
          <p:cNvPr id="364" name="Google Shape;364;p18"/>
          <p:cNvSpPr txBox="1"/>
          <p:nvPr/>
        </p:nvSpPr>
        <p:spPr>
          <a:xfrm>
            <a:off x="1117800" y="9667950"/>
            <a:ext cx="53244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600">
                <a:solidFill>
                  <a:schemeClr val="lt1"/>
                </a:solidFill>
                <a:latin typeface="Roboto"/>
                <a:ea typeface="Roboto"/>
                <a:cs typeface="Roboto"/>
                <a:sym typeface="Roboto"/>
              </a:rPr>
              <a:t>CALL EVERY DAY 24/7</a:t>
            </a:r>
            <a:endParaRPr sz="3600">
              <a:solidFill>
                <a:schemeClr val="lt1"/>
              </a:solidFill>
              <a:latin typeface="Roboto"/>
              <a:ea typeface="Roboto"/>
              <a:cs typeface="Roboto"/>
              <a:sym typeface="Roboto"/>
            </a:endParaRPr>
          </a:p>
        </p:txBody>
      </p:sp>
      <p:sp>
        <p:nvSpPr>
          <p:cNvPr id="365" name="Google Shape;365;p18"/>
          <p:cNvSpPr txBox="1"/>
          <p:nvPr/>
        </p:nvSpPr>
        <p:spPr>
          <a:xfrm>
            <a:off x="3228975" y="8852400"/>
            <a:ext cx="18573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Roboto"/>
                <a:ea typeface="Roboto"/>
                <a:cs typeface="Roboto"/>
                <a:sym typeface="Roboto"/>
              </a:rPr>
              <a:t>Flossie Hagenes</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ru" sz="1800">
                <a:solidFill>
                  <a:schemeClr val="lt1"/>
                </a:solidFill>
                <a:latin typeface="Roboto"/>
                <a:ea typeface="Roboto"/>
                <a:cs typeface="Roboto"/>
                <a:sym typeface="Roboto"/>
              </a:rPr>
              <a:t>123-456-7890</a:t>
            </a:r>
            <a:endParaRPr sz="1800">
              <a:solidFill>
                <a:schemeClr val="lt1"/>
              </a:solidFill>
              <a:latin typeface="Roboto"/>
              <a:ea typeface="Roboto"/>
              <a:cs typeface="Roboto"/>
              <a:sym typeface="Roboto"/>
            </a:endParaRPr>
          </a:p>
        </p:txBody>
      </p:sp>
      <p:sp>
        <p:nvSpPr>
          <p:cNvPr id="366" name="Google Shape;366;p18"/>
          <p:cNvSpPr txBox="1"/>
          <p:nvPr/>
        </p:nvSpPr>
        <p:spPr>
          <a:xfrm>
            <a:off x="5332350" y="8852400"/>
            <a:ext cx="18573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Roboto"/>
                <a:ea typeface="Roboto"/>
                <a:cs typeface="Roboto"/>
                <a:sym typeface="Roboto"/>
              </a:rPr>
              <a:t>Marcel Nolan</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ru" sz="1800">
                <a:solidFill>
                  <a:schemeClr val="lt1"/>
                </a:solidFill>
                <a:latin typeface="Roboto"/>
                <a:ea typeface="Roboto"/>
                <a:cs typeface="Roboto"/>
                <a:sym typeface="Roboto"/>
              </a:rPr>
              <a:t>098-765-4321</a:t>
            </a:r>
            <a:endParaRPr sz="1800">
              <a:solidFill>
                <a:schemeClr val="lt1"/>
              </a:solidFill>
              <a:latin typeface="Roboto"/>
              <a:ea typeface="Roboto"/>
              <a:cs typeface="Roboto"/>
              <a:sym typeface="Roboto"/>
            </a:endParaRPr>
          </a:p>
        </p:txBody>
      </p:sp>
      <p:pic>
        <p:nvPicPr>
          <p:cNvPr id="367" name="Google Shape;367;p18"/>
          <p:cNvPicPr preferRelativeResize="0"/>
          <p:nvPr/>
        </p:nvPicPr>
        <p:blipFill>
          <a:blip r:embed="rId4">
            <a:alphaModFix/>
          </a:blip>
          <a:stretch>
            <a:fillRect/>
          </a:stretch>
        </p:blipFill>
        <p:spPr>
          <a:xfrm>
            <a:off x="4799150" y="2314088"/>
            <a:ext cx="2085996" cy="1800000"/>
          </a:xfrm>
          <a:prstGeom prst="rect">
            <a:avLst/>
          </a:prstGeom>
          <a:noFill/>
          <a:ln>
            <a:noFill/>
          </a:ln>
        </p:spPr>
      </p:pic>
      <p:sp>
        <p:nvSpPr>
          <p:cNvPr id="368" name="Google Shape;368;p18"/>
          <p:cNvSpPr txBox="1"/>
          <p:nvPr/>
        </p:nvSpPr>
        <p:spPr>
          <a:xfrm rot="2195894">
            <a:off x="4994391" y="2717231"/>
            <a:ext cx="1695739" cy="110821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ru" sz="3000">
                <a:solidFill>
                  <a:schemeClr val="lt1"/>
                </a:solidFill>
                <a:latin typeface="Lora"/>
                <a:ea typeface="Lora"/>
                <a:cs typeface="Lora"/>
                <a:sym typeface="Lora"/>
              </a:rPr>
              <a:t>Special</a:t>
            </a:r>
            <a:endParaRPr b="1" sz="3000">
              <a:solidFill>
                <a:schemeClr val="lt1"/>
              </a:solidFill>
              <a:latin typeface="Lora"/>
              <a:ea typeface="Lora"/>
              <a:cs typeface="Lora"/>
              <a:sym typeface="Lora"/>
            </a:endParaRPr>
          </a:p>
          <a:p>
            <a:pPr indent="0" lvl="0" marL="0" rtl="0" algn="ctr">
              <a:spcBef>
                <a:spcPts val="0"/>
              </a:spcBef>
              <a:spcAft>
                <a:spcPts val="0"/>
              </a:spcAft>
              <a:buNone/>
            </a:pPr>
            <a:r>
              <a:rPr b="1" lang="ru" sz="3000">
                <a:solidFill>
                  <a:schemeClr val="lt1"/>
                </a:solidFill>
                <a:latin typeface="Lora"/>
                <a:ea typeface="Lora"/>
                <a:cs typeface="Lora"/>
                <a:sym typeface="Lora"/>
              </a:rPr>
              <a:t>offer</a:t>
            </a:r>
            <a:endParaRPr b="1" sz="3000">
              <a:solidFill>
                <a:schemeClr val="lt1"/>
              </a:solidFill>
              <a:latin typeface="Lora"/>
              <a:ea typeface="Lora"/>
              <a:cs typeface="Lora"/>
              <a:sym typeface="Lora"/>
            </a:endParaRPr>
          </a:p>
        </p:txBody>
      </p:sp>
      <p:sp>
        <p:nvSpPr>
          <p:cNvPr id="369" name="Google Shape;369;p18"/>
          <p:cNvSpPr txBox="1"/>
          <p:nvPr/>
        </p:nvSpPr>
        <p:spPr>
          <a:xfrm>
            <a:off x="390525" y="8686800"/>
            <a:ext cx="2733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200">
                <a:solidFill>
                  <a:schemeClr val="lt1"/>
                </a:solidFill>
                <a:latin typeface="Raleway"/>
                <a:ea typeface="Raleway"/>
                <a:cs typeface="Raleway"/>
                <a:sym typeface="Raleway"/>
              </a:rPr>
              <a:t>PROFESSIONAL</a:t>
            </a:r>
            <a:endParaRPr sz="2200">
              <a:solidFill>
                <a:schemeClr val="lt1"/>
              </a:solidFill>
              <a:latin typeface="Raleway"/>
              <a:ea typeface="Raleway"/>
              <a:cs typeface="Raleway"/>
              <a:sym typeface="Raleway"/>
            </a:endParaRPr>
          </a:p>
          <a:p>
            <a:pPr indent="0" lvl="0" marL="0" rtl="0" algn="l">
              <a:spcBef>
                <a:spcPts val="0"/>
              </a:spcBef>
              <a:spcAft>
                <a:spcPts val="0"/>
              </a:spcAft>
              <a:buNone/>
            </a:pPr>
            <a:r>
              <a:rPr lang="ru" sz="2200">
                <a:solidFill>
                  <a:schemeClr val="lt1"/>
                </a:solidFill>
                <a:latin typeface="Raleway"/>
                <a:ea typeface="Raleway"/>
                <a:cs typeface="Raleway"/>
                <a:sym typeface="Raleway"/>
              </a:rPr>
              <a:t>REALTORS</a:t>
            </a:r>
            <a:endParaRPr sz="2200">
              <a:solidFill>
                <a:schemeClr val="l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