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Bebas Neue"/>
      <p:regular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A4A3A4"/>
          </p15:clr>
        </p15:guide>
        <p15:guide id="2" pos="227">
          <p15:clr>
            <a:srgbClr val="A4A3A4"/>
          </p15:clr>
        </p15:guide>
        <p15:guide id="3" pos="4535">
          <p15:clr>
            <a:srgbClr val="9AA0A6"/>
          </p15:clr>
        </p15:guide>
        <p15:guide id="4" orient="horz" pos="650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227"/>
        <p:guide pos="4535"/>
        <p:guide pos="650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BebasNeue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60150" y="10332000"/>
            <a:ext cx="6839700" cy="360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6882975" y="6118200"/>
            <a:ext cx="1411800" cy="1411800"/>
          </a:xfrm>
          <a:prstGeom prst="ellipse">
            <a:avLst/>
          </a:prstGeom>
          <a:noFill/>
          <a:ln cap="flat" cmpd="sng" w="1524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2507550" y="3044350"/>
            <a:ext cx="1110700" cy="1094125"/>
            <a:chOff x="2507550" y="3044350"/>
            <a:chExt cx="1110700" cy="1094125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2507550" y="3044350"/>
              <a:ext cx="1012300" cy="28500"/>
              <a:chOff x="2601300" y="3044350"/>
              <a:chExt cx="1012300" cy="28500"/>
            </a:xfrm>
          </p:grpSpPr>
          <p:sp>
            <p:nvSpPr>
              <p:cNvPr id="58" name="Google Shape;58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2507550" y="3141225"/>
              <a:ext cx="1012300" cy="28500"/>
              <a:chOff x="2601300" y="3044350"/>
              <a:chExt cx="1012300" cy="28500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2507550" y="3238100"/>
              <a:ext cx="1012300" cy="28500"/>
              <a:chOff x="2601300" y="3044350"/>
              <a:chExt cx="1012300" cy="28500"/>
            </a:xfrm>
          </p:grpSpPr>
          <p:sp>
            <p:nvSpPr>
              <p:cNvPr id="82" name="Google Shape;82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2507550" y="3334975"/>
              <a:ext cx="1012300" cy="28500"/>
              <a:chOff x="2601300" y="3044350"/>
              <a:chExt cx="1012300" cy="285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2507550" y="3431850"/>
              <a:ext cx="1012300" cy="28500"/>
              <a:chOff x="2601300" y="3044350"/>
              <a:chExt cx="1012300" cy="285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2507550" y="3528725"/>
              <a:ext cx="1012300" cy="28500"/>
              <a:chOff x="2601300" y="3044350"/>
              <a:chExt cx="1012300" cy="28500"/>
            </a:xfrm>
          </p:grpSpPr>
          <p:sp>
            <p:nvSpPr>
              <p:cNvPr id="118" name="Google Shape;118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2507550" y="3625600"/>
              <a:ext cx="1012300" cy="28500"/>
              <a:chOff x="2601300" y="3044350"/>
              <a:chExt cx="1012300" cy="28500"/>
            </a:xfrm>
          </p:grpSpPr>
          <p:sp>
            <p:nvSpPr>
              <p:cNvPr id="130" name="Google Shape;130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13"/>
            <p:cNvGrpSpPr/>
            <p:nvPr/>
          </p:nvGrpSpPr>
          <p:grpSpPr>
            <a:xfrm>
              <a:off x="2507550" y="3722475"/>
              <a:ext cx="1012300" cy="28500"/>
              <a:chOff x="2601300" y="3044350"/>
              <a:chExt cx="1012300" cy="28500"/>
            </a:xfrm>
          </p:grpSpPr>
          <p:sp>
            <p:nvSpPr>
              <p:cNvPr id="142" name="Google Shape;142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3"/>
            <p:cNvGrpSpPr/>
            <p:nvPr/>
          </p:nvGrpSpPr>
          <p:grpSpPr>
            <a:xfrm>
              <a:off x="2507550" y="3819350"/>
              <a:ext cx="1012300" cy="28500"/>
              <a:chOff x="2601300" y="3044350"/>
              <a:chExt cx="1012300" cy="28500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13"/>
            <p:cNvGrpSpPr/>
            <p:nvPr/>
          </p:nvGrpSpPr>
          <p:grpSpPr>
            <a:xfrm>
              <a:off x="2507550" y="3916225"/>
              <a:ext cx="1012300" cy="28500"/>
              <a:chOff x="2601300" y="3044350"/>
              <a:chExt cx="1012300" cy="28500"/>
            </a:xfrm>
          </p:grpSpPr>
          <p:sp>
            <p:nvSpPr>
              <p:cNvPr id="166" name="Google Shape;166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13"/>
            <p:cNvGrpSpPr/>
            <p:nvPr/>
          </p:nvGrpSpPr>
          <p:grpSpPr>
            <a:xfrm>
              <a:off x="2507550" y="4013100"/>
              <a:ext cx="1012300" cy="28500"/>
              <a:chOff x="2601300" y="3044350"/>
              <a:chExt cx="1012300" cy="28500"/>
            </a:xfrm>
          </p:grpSpPr>
          <p:sp>
            <p:nvSpPr>
              <p:cNvPr id="178" name="Google Shape;178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3"/>
            <p:cNvGrpSpPr/>
            <p:nvPr/>
          </p:nvGrpSpPr>
          <p:grpSpPr>
            <a:xfrm>
              <a:off x="2507550" y="4109975"/>
              <a:ext cx="1012300" cy="28500"/>
              <a:chOff x="2601300" y="3044350"/>
              <a:chExt cx="1012300" cy="28500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26013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26996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27980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28964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29948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30932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319158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328996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338834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48672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3585100" y="3044350"/>
                <a:ext cx="28500" cy="285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1" name="Google Shape;201;p13"/>
            <p:cNvSpPr/>
            <p:nvPr/>
          </p:nvSpPr>
          <p:spPr>
            <a:xfrm>
              <a:off x="3589750" y="3044350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589750" y="3141225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3589750" y="3238100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589750" y="3334975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3589750" y="3431850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3589750" y="3528725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3589750" y="3625600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3589750" y="3722475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3589750" y="3819350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589750" y="3916225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589750" y="4013100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3589750" y="4109975"/>
              <a:ext cx="28500" cy="285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" name="Google Shape;2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966" y="0"/>
            <a:ext cx="3337674" cy="500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0" y="360325"/>
            <a:ext cx="4515000" cy="2404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331689" y="513325"/>
            <a:ext cx="33753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Real</a:t>
            </a:r>
            <a:endParaRPr sz="5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estate</a:t>
            </a:r>
            <a:endParaRPr sz="5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newsletter</a:t>
            </a:r>
            <a:endParaRPr sz="5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216" name="Google Shape;216;p13"/>
          <p:cNvGrpSpPr/>
          <p:nvPr/>
        </p:nvGrpSpPr>
        <p:grpSpPr>
          <a:xfrm>
            <a:off x="3885425" y="595625"/>
            <a:ext cx="437400" cy="1143500"/>
            <a:chOff x="4242975" y="595625"/>
            <a:chExt cx="437400" cy="1143500"/>
          </a:xfrm>
        </p:grpSpPr>
        <p:cxnSp>
          <p:nvCxnSpPr>
            <p:cNvPr id="217" name="Google Shape;217;p13"/>
            <p:cNvCxnSpPr/>
            <p:nvPr/>
          </p:nvCxnSpPr>
          <p:spPr>
            <a:xfrm>
              <a:off x="4242975" y="595625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13"/>
            <p:cNvCxnSpPr/>
            <p:nvPr/>
          </p:nvCxnSpPr>
          <p:spPr>
            <a:xfrm>
              <a:off x="4242975" y="722681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13"/>
            <p:cNvCxnSpPr/>
            <p:nvPr/>
          </p:nvCxnSpPr>
          <p:spPr>
            <a:xfrm>
              <a:off x="4242975" y="849736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13"/>
            <p:cNvCxnSpPr/>
            <p:nvPr/>
          </p:nvCxnSpPr>
          <p:spPr>
            <a:xfrm>
              <a:off x="4242975" y="976792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13"/>
            <p:cNvCxnSpPr/>
            <p:nvPr/>
          </p:nvCxnSpPr>
          <p:spPr>
            <a:xfrm>
              <a:off x="4242975" y="1103847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13"/>
            <p:cNvCxnSpPr/>
            <p:nvPr/>
          </p:nvCxnSpPr>
          <p:spPr>
            <a:xfrm>
              <a:off x="4242975" y="1230903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13"/>
            <p:cNvCxnSpPr/>
            <p:nvPr/>
          </p:nvCxnSpPr>
          <p:spPr>
            <a:xfrm>
              <a:off x="4242975" y="1357958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13"/>
            <p:cNvCxnSpPr/>
            <p:nvPr/>
          </p:nvCxnSpPr>
          <p:spPr>
            <a:xfrm>
              <a:off x="4242975" y="1485014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13"/>
            <p:cNvCxnSpPr/>
            <p:nvPr/>
          </p:nvCxnSpPr>
          <p:spPr>
            <a:xfrm>
              <a:off x="4242975" y="1612069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13"/>
            <p:cNvCxnSpPr/>
            <p:nvPr/>
          </p:nvCxnSpPr>
          <p:spPr>
            <a:xfrm>
              <a:off x="4242975" y="1739125"/>
              <a:ext cx="4374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7" name="Google Shape;227;p13"/>
          <p:cNvSpPr/>
          <p:nvPr/>
        </p:nvSpPr>
        <p:spPr>
          <a:xfrm>
            <a:off x="3191436" y="3264946"/>
            <a:ext cx="1338300" cy="13383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3154675" y="3559086"/>
            <a:ext cx="141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15%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OFF SALE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337939" y="2956114"/>
            <a:ext cx="280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Montserrat"/>
                <a:ea typeface="Montserrat"/>
                <a:cs typeface="Montserrat"/>
                <a:sym typeface="Montserrat"/>
              </a:rPr>
              <a:t>FEATURES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60000" y="3469025"/>
            <a:ext cx="77100" cy="771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360000" y="3760953"/>
            <a:ext cx="77100" cy="771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360000" y="4052881"/>
            <a:ext cx="77100" cy="771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0000" y="4344809"/>
            <a:ext cx="77100" cy="771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360000" y="4636737"/>
            <a:ext cx="77100" cy="771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360000" y="4928665"/>
            <a:ext cx="77100" cy="771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519974" y="3415175"/>
            <a:ext cx="249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SUNNY AREA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519974" y="3705195"/>
            <a:ext cx="249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TENNIS COURTS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19974" y="3995215"/>
            <a:ext cx="249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SWIMMING POOLS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519974" y="4285235"/>
            <a:ext cx="249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LUXURY INFRASTRUCTURE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519974" y="4575255"/>
            <a:ext cx="249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ALL HOUSES ARE SMART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519974" y="4865275"/>
            <a:ext cx="249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WONDERFUL LOCATION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13"/>
          <p:cNvPicPr preferRelativeResize="0"/>
          <p:nvPr/>
        </p:nvPicPr>
        <p:blipFill rotWithShape="1">
          <a:blip r:embed="rId4">
            <a:alphaModFix/>
          </a:blip>
          <a:srcRect b="0" l="4021" r="0" t="0"/>
          <a:stretch/>
        </p:blipFill>
        <p:spPr>
          <a:xfrm>
            <a:off x="360000" y="5279800"/>
            <a:ext cx="3239525" cy="225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/>
          <p:nvPr/>
        </p:nvSpPr>
        <p:spPr>
          <a:xfrm>
            <a:off x="331697" y="7730300"/>
            <a:ext cx="280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Montserrat"/>
                <a:ea typeface="Montserrat"/>
                <a:cs typeface="Montserrat"/>
                <a:sym typeface="Montserrat"/>
              </a:rPr>
              <a:t>PHASELLUS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342727" y="8160467"/>
            <a:ext cx="280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95A0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MODERN REAL ESTATE</a:t>
            </a:r>
            <a:endParaRPr>
              <a:solidFill>
                <a:srgbClr val="F95A0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353755" y="8509775"/>
            <a:ext cx="33753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Vestibulum commodo, mi ac condimentum imperdiet, leo ante pretium velit, eget lobortis lacus diam quis odio. Aenean mollis sed tellus ac auctor.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353755" y="9651475"/>
            <a:ext cx="1434000" cy="3972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478855" y="9703825"/>
            <a:ext cx="118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$90,860</a:t>
            </a: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1914000" y="10336834"/>
            <a:ext cx="373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123-456-7890 | example@mail.com | example.com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5">
            <a:alphaModFix/>
          </a:blip>
          <a:srcRect b="0" l="0" r="4434" t="0"/>
          <a:stretch/>
        </p:blipFill>
        <p:spPr>
          <a:xfrm>
            <a:off x="3874400" y="7798475"/>
            <a:ext cx="3337675" cy="225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3874397" y="5220972"/>
            <a:ext cx="280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Montserrat"/>
                <a:ea typeface="Montserrat"/>
                <a:cs typeface="Montserrat"/>
                <a:sym typeface="Montserrat"/>
              </a:rPr>
              <a:t>SUSPENDISSE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3885425" y="5651150"/>
            <a:ext cx="330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95A0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BRIGHT HOUSE IN A CLEAN AREA</a:t>
            </a:r>
            <a:endParaRPr>
              <a:solidFill>
                <a:srgbClr val="F95A0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3885425" y="6000447"/>
            <a:ext cx="33753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Nam turpis leo, sodales porttitor suscipit non, fermentum a arcu. Nam sit amet pretium libero. Vestibulum tempor venenatis auctor.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3874400" y="7132802"/>
            <a:ext cx="1434000" cy="3972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4035375" y="7185152"/>
            <a:ext cx="118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$80,000</a:t>
            </a: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5691" y="7825882"/>
            <a:ext cx="1122022" cy="1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