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Raleway"/>
      <p:regular r:id="rId8"/>
      <p:bold r:id="rId9"/>
      <p:italic r:id="rId10"/>
      <p:boldItalic r:id="rId11"/>
    </p:embeddedFont>
    <p:embeddedFont>
      <p:font typeface="La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Italic.fntdata"/><Relationship Id="rId10" Type="http://schemas.openxmlformats.org/officeDocument/2006/relationships/font" Target="fonts/Raleway-italic.fntdata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bold.fntdata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0889e8b2e3_0_14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0889e8b2e3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1015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863700" y="230725"/>
            <a:ext cx="1473000" cy="1374550"/>
            <a:chOff x="866775" y="231375"/>
            <a:chExt cx="1473000" cy="1374550"/>
          </a:xfrm>
        </p:grpSpPr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195375" y="231375"/>
              <a:ext cx="809650" cy="10236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7" name="Google Shape;57;p13"/>
            <p:cNvGrpSpPr/>
            <p:nvPr/>
          </p:nvGrpSpPr>
          <p:grpSpPr>
            <a:xfrm>
              <a:off x="866775" y="1290650"/>
              <a:ext cx="1473000" cy="315275"/>
              <a:chOff x="866775" y="1290650"/>
              <a:chExt cx="1473000" cy="315275"/>
            </a:xfrm>
          </p:grpSpPr>
          <p:sp>
            <p:nvSpPr>
              <p:cNvPr id="58" name="Google Shape;58;p13"/>
              <p:cNvSpPr txBox="1"/>
              <p:nvPr/>
            </p:nvSpPr>
            <p:spPr>
              <a:xfrm>
                <a:off x="866775" y="1290650"/>
                <a:ext cx="14730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300">
                    <a:solidFill>
                      <a:schemeClr val="lt1"/>
                    </a:solidFill>
                    <a:latin typeface="Raleway"/>
                    <a:ea typeface="Raleway"/>
                    <a:cs typeface="Raleway"/>
                    <a:sym typeface="Raleway"/>
                  </a:rPr>
                  <a:t>REAL ESTATE</a:t>
                </a:r>
                <a:endParaRPr b="1" sz="1300">
                  <a:solidFill>
                    <a:schemeClr val="lt1"/>
                  </a:solidFill>
                  <a:latin typeface="Raleway"/>
                  <a:ea typeface="Raleway"/>
                  <a:cs typeface="Raleway"/>
                  <a:sym typeface="Raleway"/>
                </a:endParaRPr>
              </a:p>
            </p:txBody>
          </p:sp>
          <p:sp>
            <p:nvSpPr>
              <p:cNvPr id="59" name="Google Shape;59;p13"/>
              <p:cNvSpPr txBox="1"/>
              <p:nvPr/>
            </p:nvSpPr>
            <p:spPr>
              <a:xfrm>
                <a:off x="1177725" y="1482925"/>
                <a:ext cx="8511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chemeClr val="lt1"/>
                    </a:solidFill>
                    <a:latin typeface="Lato"/>
                    <a:ea typeface="Lato"/>
                    <a:cs typeface="Lato"/>
                    <a:sym typeface="Lato"/>
                  </a:rPr>
                  <a:t>Business Card</a:t>
                </a:r>
                <a:endParaRPr sz="8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14"/>
          <p:cNvGrpSpPr/>
          <p:nvPr/>
        </p:nvGrpSpPr>
        <p:grpSpPr>
          <a:xfrm>
            <a:off x="1372800" y="-1775"/>
            <a:ext cx="1828200" cy="1841875"/>
            <a:chOff x="1375475" y="-1800"/>
            <a:chExt cx="1828200" cy="1841875"/>
          </a:xfrm>
        </p:grpSpPr>
        <p:sp>
          <p:nvSpPr>
            <p:cNvPr id="65" name="Google Shape;65;p14"/>
            <p:cNvSpPr/>
            <p:nvPr/>
          </p:nvSpPr>
          <p:spPr>
            <a:xfrm>
              <a:off x="1433800" y="-1800"/>
              <a:ext cx="1769875" cy="1841875"/>
            </a:xfrm>
            <a:custGeom>
              <a:rect b="b" l="l" r="r" t="t"/>
              <a:pathLst>
                <a:path extrusionOk="0" h="73675" w="70795">
                  <a:moveTo>
                    <a:pt x="28909" y="47"/>
                  </a:moveTo>
                  <a:lnTo>
                    <a:pt x="0" y="73556"/>
                  </a:lnTo>
                  <a:lnTo>
                    <a:pt x="70795" y="73675"/>
                  </a:lnTo>
                  <a:lnTo>
                    <a:pt x="70771" y="0"/>
                  </a:lnTo>
                  <a:close/>
                </a:path>
              </a:pathLst>
            </a:custGeom>
            <a:solidFill>
              <a:srgbClr val="10152E"/>
            </a:solidFill>
            <a:ln>
              <a:noFill/>
            </a:ln>
          </p:spPr>
        </p:sp>
        <p:sp>
          <p:nvSpPr>
            <p:cNvPr id="66" name="Google Shape;66;p14"/>
            <p:cNvSpPr/>
            <p:nvPr/>
          </p:nvSpPr>
          <p:spPr>
            <a:xfrm>
              <a:off x="1375475" y="0"/>
              <a:ext cx="742650" cy="1836525"/>
            </a:xfrm>
            <a:custGeom>
              <a:rect b="b" l="l" r="r" t="t"/>
              <a:pathLst>
                <a:path extrusionOk="0" h="73461" w="29706">
                  <a:moveTo>
                    <a:pt x="28753" y="0"/>
                  </a:moveTo>
                  <a:lnTo>
                    <a:pt x="0" y="73437"/>
                  </a:lnTo>
                  <a:lnTo>
                    <a:pt x="976" y="73461"/>
                  </a:lnTo>
                  <a:lnTo>
                    <a:pt x="29706" y="0"/>
                  </a:lnTo>
                  <a:close/>
                </a:path>
              </a:pathLst>
            </a:custGeom>
            <a:solidFill>
              <a:srgbClr val="10152E"/>
            </a:solidFill>
            <a:ln>
              <a:noFill/>
            </a:ln>
          </p:spPr>
        </p:sp>
      </p:grp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715" y="1395719"/>
            <a:ext cx="93600" cy="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7729" y="1033450"/>
            <a:ext cx="93600" cy="98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7729" y="1216925"/>
            <a:ext cx="93600" cy="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7729" y="847725"/>
            <a:ext cx="93600" cy="93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1" name="Google Shape;71;p14"/>
          <p:cNvGrpSpPr/>
          <p:nvPr/>
        </p:nvGrpSpPr>
        <p:grpSpPr>
          <a:xfrm>
            <a:off x="1741688" y="249775"/>
            <a:ext cx="1473000" cy="1374550"/>
            <a:chOff x="866775" y="231375"/>
            <a:chExt cx="1473000" cy="1374550"/>
          </a:xfrm>
        </p:grpSpPr>
        <p:pic>
          <p:nvPicPr>
            <p:cNvPr id="72" name="Google Shape;72;p14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1195375" y="231375"/>
              <a:ext cx="809650" cy="10236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3" name="Google Shape;73;p14"/>
            <p:cNvGrpSpPr/>
            <p:nvPr/>
          </p:nvGrpSpPr>
          <p:grpSpPr>
            <a:xfrm>
              <a:off x="866775" y="1290650"/>
              <a:ext cx="1473000" cy="315275"/>
              <a:chOff x="866775" y="1290650"/>
              <a:chExt cx="1473000" cy="315275"/>
            </a:xfrm>
          </p:grpSpPr>
          <p:sp>
            <p:nvSpPr>
              <p:cNvPr id="74" name="Google Shape;74;p14"/>
              <p:cNvSpPr txBox="1"/>
              <p:nvPr/>
            </p:nvSpPr>
            <p:spPr>
              <a:xfrm>
                <a:off x="866775" y="1290650"/>
                <a:ext cx="14730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300">
                    <a:solidFill>
                      <a:schemeClr val="lt1"/>
                    </a:solidFill>
                    <a:latin typeface="Raleway"/>
                    <a:ea typeface="Raleway"/>
                    <a:cs typeface="Raleway"/>
                    <a:sym typeface="Raleway"/>
                  </a:rPr>
                  <a:t>REAL ESTATE</a:t>
                </a:r>
                <a:endParaRPr b="1" sz="1300">
                  <a:solidFill>
                    <a:schemeClr val="lt1"/>
                  </a:solidFill>
                  <a:latin typeface="Raleway"/>
                  <a:ea typeface="Raleway"/>
                  <a:cs typeface="Raleway"/>
                  <a:sym typeface="Raleway"/>
                </a:endParaRPr>
              </a:p>
            </p:txBody>
          </p:sp>
          <p:sp>
            <p:nvSpPr>
              <p:cNvPr id="75" name="Google Shape;75;p14"/>
              <p:cNvSpPr txBox="1"/>
              <p:nvPr/>
            </p:nvSpPr>
            <p:spPr>
              <a:xfrm>
                <a:off x="1177725" y="1482925"/>
                <a:ext cx="8511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chemeClr val="lt1"/>
                    </a:solidFill>
                    <a:latin typeface="Lato"/>
                    <a:ea typeface="Lato"/>
                    <a:cs typeface="Lato"/>
                    <a:sym typeface="Lato"/>
                  </a:rPr>
                  <a:t>Business Card</a:t>
                </a:r>
                <a:endParaRPr sz="8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</p:grpSp>
      <p:sp>
        <p:nvSpPr>
          <p:cNvPr id="76" name="Google Shape;76;p14"/>
          <p:cNvSpPr txBox="1"/>
          <p:nvPr/>
        </p:nvSpPr>
        <p:spPr>
          <a:xfrm>
            <a:off x="171450" y="200025"/>
            <a:ext cx="1995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10152E"/>
                </a:solidFill>
                <a:latin typeface="Raleway"/>
                <a:ea typeface="Raleway"/>
                <a:cs typeface="Raleway"/>
                <a:sym typeface="Raleway"/>
              </a:rPr>
              <a:t>HUBERT JOHNS</a:t>
            </a:r>
            <a:endParaRPr b="1" sz="1600">
              <a:solidFill>
                <a:srgbClr val="10152E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171450" y="440538"/>
            <a:ext cx="1262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C9A871"/>
                </a:solidFill>
                <a:latin typeface="Lato"/>
                <a:ea typeface="Lato"/>
                <a:cs typeface="Lato"/>
                <a:sym typeface="Lato"/>
              </a:rPr>
              <a:t>REALTOR</a:t>
            </a:r>
            <a:endParaRPr sz="1300">
              <a:solidFill>
                <a:srgbClr val="C9A87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338100" y="833025"/>
            <a:ext cx="9144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10152E"/>
                </a:solidFill>
                <a:latin typeface="Lato"/>
                <a:ea typeface="Lato"/>
                <a:cs typeface="Lato"/>
                <a:sym typeface="Lato"/>
              </a:rPr>
              <a:t>123-456-7890</a:t>
            </a:r>
            <a:endParaRPr sz="800">
              <a:solidFill>
                <a:srgbClr val="10152E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338100" y="1021088"/>
            <a:ext cx="9144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10152E"/>
                </a:solidFill>
                <a:latin typeface="Lato"/>
                <a:ea typeface="Lato"/>
                <a:cs typeface="Lato"/>
                <a:sym typeface="Lato"/>
              </a:rPr>
              <a:t>example@mail.com</a:t>
            </a:r>
            <a:endParaRPr sz="800">
              <a:solidFill>
                <a:srgbClr val="10152E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338100" y="1202213"/>
            <a:ext cx="9144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10152E"/>
                </a:solidFill>
                <a:latin typeface="Lato"/>
                <a:ea typeface="Lato"/>
                <a:cs typeface="Lato"/>
                <a:sym typeface="Lato"/>
              </a:rPr>
              <a:t>www.example.com</a:t>
            </a:r>
            <a:endParaRPr sz="800">
              <a:solidFill>
                <a:srgbClr val="10152E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338100" y="1381013"/>
            <a:ext cx="91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800">
                <a:solidFill>
                  <a:srgbClr val="10152E"/>
                </a:solidFill>
                <a:latin typeface="Lato"/>
                <a:ea typeface="Lato"/>
                <a:cs typeface="Lato"/>
                <a:sym typeface="Lato"/>
              </a:rPr>
              <a:t>Dooley Gateway,</a:t>
            </a:r>
            <a:endParaRPr sz="800">
              <a:solidFill>
                <a:srgbClr val="10152E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10152E"/>
                </a:solidFill>
                <a:latin typeface="Lato"/>
                <a:ea typeface="Lato"/>
                <a:cs typeface="Lato"/>
                <a:sym typeface="Lato"/>
              </a:rPr>
              <a:t>Jedidiahstad</a:t>
            </a:r>
            <a:endParaRPr sz="800">
              <a:solidFill>
                <a:srgbClr val="10152E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