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Vollkorn"/>
      <p:regular r:id="rId47"/>
      <p:bold r:id="rId48"/>
      <p:italic r:id="rId49"/>
      <p:boldItalic r:id="rId50"/>
    </p:embeddedFont>
    <p:embeddedFont>
      <p:font typeface="Caveat"/>
      <p:regular r:id="rId51"/>
      <p:bold r:id="rId52"/>
    </p:embeddedFont>
    <p:embeddedFont>
      <p:font typeface="Lilita One"/>
      <p:regular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Vollkorn-bold.fntdata"/><Relationship Id="rId47" Type="http://schemas.openxmlformats.org/officeDocument/2006/relationships/font" Target="fonts/Vollkorn-regular.fntdata"/><Relationship Id="rId49" Type="http://schemas.openxmlformats.org/officeDocument/2006/relationships/font" Target="fonts/Vollkorn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aveat-regular.fntdata"/><Relationship Id="rId50" Type="http://schemas.openxmlformats.org/officeDocument/2006/relationships/font" Target="fonts/Vollkorn-boldItalic.fntdata"/><Relationship Id="rId53" Type="http://schemas.openxmlformats.org/officeDocument/2006/relationships/font" Target="fonts/LilitaOne-regular.fntdata"/><Relationship Id="rId52" Type="http://schemas.openxmlformats.org/officeDocument/2006/relationships/font" Target="fonts/Cavea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d9a1641616_1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d9a1641616_1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d9a1641616_1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d9a1641616_1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d9a1641616_1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d9a1641616_1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d9a1641616_1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d9a1641616_1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d9a1641616_1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d9a1641616_1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d9a1641616_1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d9a1641616_1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d9a1641616_1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d9a1641616_1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d9a1641616_1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d9a1641616_1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d9a1641616_1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d9a1641616_1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d9a1641616_1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d9a1641616_1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9a164161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d9a164161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d9a1641616_1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d9a1641616_1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d9a1641616_1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d9a1641616_1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d9a1641616_1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d9a1641616_1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d9a1641616_1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d9a1641616_1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d9a1641616_1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2d9a1641616_1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d9a1641616_1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d9a1641616_1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d9a1641616_1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d9a1641616_1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d9a1641616_1_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d9a1641616_1_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d9a1641616_1_10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d9a1641616_1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d9a1641616_1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2d9a1641616_1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9a164161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9a164161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d9a1641616_1_1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2d9a1641616_1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d9a1641616_1_1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2d9a1641616_1_1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d9a1641616_1_1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2d9a1641616_1_1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d9a1641616_1_1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d9a1641616_1_1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d9a1641616_1_1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2d9a1641616_1_1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2d9a1641616_1_1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2d9a1641616_1_1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2d9a1641616_1_1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2d9a1641616_1_1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d9a1641616_1_1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d9a1641616_1_1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d9a1641616_1_1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2d9a1641616_1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2d9a1641616_1_1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2d9a1641616_1_1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9a1641616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9a1641616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2d9a1641616_1_1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2d9a1641616_1_1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2d9a1641616_1_1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2d9a1641616_1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d9a1641616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d9a1641616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9a1641616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d9a1641616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9a1641616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d9a1641616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d9a1641616_1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d9a1641616_1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9a1641616_1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d9a1641616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F6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3" Type="http://schemas.openxmlformats.org/officeDocument/2006/relationships/image" Target="../media/image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Relationship Id="rId15" Type="http://schemas.openxmlformats.org/officeDocument/2006/relationships/image" Target="../media/image13.png"/><Relationship Id="rId14" Type="http://schemas.openxmlformats.org/officeDocument/2006/relationships/image" Target="../media/image5.png"/><Relationship Id="rId16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5.png"/><Relationship Id="rId12" Type="http://schemas.openxmlformats.org/officeDocument/2006/relationships/image" Target="../media/image39.png"/><Relationship Id="rId15" Type="http://schemas.openxmlformats.org/officeDocument/2006/relationships/image" Target="../media/image3.png"/><Relationship Id="rId14" Type="http://schemas.openxmlformats.org/officeDocument/2006/relationships/image" Target="../media/image1.png"/><Relationship Id="rId17" Type="http://schemas.openxmlformats.org/officeDocument/2006/relationships/image" Target="../media/image42.png"/><Relationship Id="rId16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slide" Target="/ppt/slides/slide4.xml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image" Target="../media/image24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51.png"/><Relationship Id="rId12" Type="http://schemas.openxmlformats.org/officeDocument/2006/relationships/image" Target="../media/image39.png"/><Relationship Id="rId15" Type="http://schemas.openxmlformats.org/officeDocument/2006/relationships/image" Target="../media/image5.png"/><Relationship Id="rId14" Type="http://schemas.openxmlformats.org/officeDocument/2006/relationships/image" Target="../media/image42.png"/><Relationship Id="rId17" Type="http://schemas.openxmlformats.org/officeDocument/2006/relationships/image" Target="../media/image3.png"/><Relationship Id="rId1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slide" Target="/ppt/slides/slide4.xml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image" Target="../media/image24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66.png"/><Relationship Id="rId12" Type="http://schemas.openxmlformats.org/officeDocument/2006/relationships/image" Target="../media/image39.png"/><Relationship Id="rId15" Type="http://schemas.openxmlformats.org/officeDocument/2006/relationships/image" Target="../media/image5.png"/><Relationship Id="rId14" Type="http://schemas.openxmlformats.org/officeDocument/2006/relationships/image" Target="../media/image42.png"/><Relationship Id="rId17" Type="http://schemas.openxmlformats.org/officeDocument/2006/relationships/image" Target="../media/image3.png"/><Relationship Id="rId16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image" Target="../media/image3.png"/><Relationship Id="rId8" Type="http://schemas.openxmlformats.org/officeDocument/2006/relationships/image" Target="../media/image1.png"/><Relationship Id="rId11" Type="http://schemas.openxmlformats.org/officeDocument/2006/relationships/image" Target="../media/image15.png"/><Relationship Id="rId10" Type="http://schemas.openxmlformats.org/officeDocument/2006/relationships/image" Target="../media/image38.png"/><Relationship Id="rId13" Type="http://schemas.openxmlformats.org/officeDocument/2006/relationships/image" Target="../media/image17.png"/><Relationship Id="rId12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/ppt/slides/slide4.xml"/><Relationship Id="rId5" Type="http://schemas.openxmlformats.org/officeDocument/2006/relationships/image" Target="../media/image17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Relationship Id="rId8" Type="http://schemas.openxmlformats.org/officeDocument/2006/relationships/image" Target="../media/image49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49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57.png"/><Relationship Id="rId14" Type="http://schemas.openxmlformats.org/officeDocument/2006/relationships/image" Target="../media/image3.png"/><Relationship Id="rId17" Type="http://schemas.openxmlformats.org/officeDocument/2006/relationships/image" Target="../media/image49.png"/><Relationship Id="rId16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9.png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8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49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42.png"/><Relationship Id="rId12" Type="http://schemas.openxmlformats.org/officeDocument/2006/relationships/image" Target="../media/image48.png"/><Relationship Id="rId15" Type="http://schemas.openxmlformats.org/officeDocument/2006/relationships/image" Target="../media/image1.png"/><Relationship Id="rId14" Type="http://schemas.openxmlformats.org/officeDocument/2006/relationships/image" Target="../media/image5.png"/><Relationship Id="rId17" Type="http://schemas.openxmlformats.org/officeDocument/2006/relationships/image" Target="../media/image49.png"/><Relationship Id="rId16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image" Target="../media/image3.png"/><Relationship Id="rId8" Type="http://schemas.openxmlformats.org/officeDocument/2006/relationships/image" Target="../media/image1.png"/><Relationship Id="rId11" Type="http://schemas.openxmlformats.org/officeDocument/2006/relationships/image" Target="../media/image11.png"/><Relationship Id="rId10" Type="http://schemas.openxmlformats.org/officeDocument/2006/relationships/image" Target="../media/image15.png"/><Relationship Id="rId12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/ppt/slides/slide4.xml"/><Relationship Id="rId5" Type="http://schemas.openxmlformats.org/officeDocument/2006/relationships/image" Target="../media/image17.png"/><Relationship Id="rId6" Type="http://schemas.openxmlformats.org/officeDocument/2006/relationships/image" Target="../media/image56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56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56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3" Type="http://schemas.openxmlformats.org/officeDocument/2006/relationships/image" Target="../media/image29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5" Type="http://schemas.openxmlformats.org/officeDocument/2006/relationships/image" Target="../media/image50.png"/><Relationship Id="rId14" Type="http://schemas.openxmlformats.org/officeDocument/2006/relationships/image" Target="../media/image23.png"/><Relationship Id="rId17" Type="http://schemas.openxmlformats.org/officeDocument/2006/relationships/image" Target="../media/image59.png"/><Relationship Id="rId16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18" Type="http://schemas.openxmlformats.org/officeDocument/2006/relationships/image" Target="../media/image2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56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5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56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image" Target="../media/image3.png"/><Relationship Id="rId8" Type="http://schemas.openxmlformats.org/officeDocument/2006/relationships/image" Target="../media/image1.png"/><Relationship Id="rId11" Type="http://schemas.openxmlformats.org/officeDocument/2006/relationships/image" Target="../media/image11.png"/><Relationship Id="rId10" Type="http://schemas.openxmlformats.org/officeDocument/2006/relationships/image" Target="../media/image15.png"/><Relationship Id="rId12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/ppt/slides/slide4.xml"/><Relationship Id="rId5" Type="http://schemas.openxmlformats.org/officeDocument/2006/relationships/image" Target="../media/image17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Relationship Id="rId8" Type="http://schemas.openxmlformats.org/officeDocument/2006/relationships/image" Target="../media/image61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61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6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61.png"/><Relationship Id="rId14" Type="http://schemas.openxmlformats.org/officeDocument/2006/relationships/image" Target="../media/image3.png"/><Relationship Id="rId17" Type="http://schemas.openxmlformats.org/officeDocument/2006/relationships/image" Target="../media/image42.png"/><Relationship Id="rId16" Type="http://schemas.openxmlformats.org/officeDocument/2006/relationships/image" Target="../media/image6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6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64.png"/><Relationship Id="rId14" Type="http://schemas.openxmlformats.org/officeDocument/2006/relationships/image" Target="../media/image3.png"/><Relationship Id="rId17" Type="http://schemas.openxmlformats.org/officeDocument/2006/relationships/image" Target="../media/image61.png"/><Relationship Id="rId16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22.xml"/><Relationship Id="rId22" Type="http://schemas.openxmlformats.org/officeDocument/2006/relationships/slide" Target="/ppt/slides/slide27.xml"/><Relationship Id="rId21" Type="http://schemas.openxmlformats.org/officeDocument/2006/relationships/slide" Target="/ppt/slides/slide25.xml"/><Relationship Id="rId24" Type="http://schemas.openxmlformats.org/officeDocument/2006/relationships/slide" Target="/ppt/slides/slide31.xml"/><Relationship Id="rId23" Type="http://schemas.openxmlformats.org/officeDocument/2006/relationships/slide" Target="/ppt/slides/slide29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.png"/><Relationship Id="rId26" Type="http://schemas.openxmlformats.org/officeDocument/2006/relationships/slide" Target="/ppt/slides/slide36.xml"/><Relationship Id="rId25" Type="http://schemas.openxmlformats.org/officeDocument/2006/relationships/slide" Target="/ppt/slides/slide34.xml"/><Relationship Id="rId28" Type="http://schemas.openxmlformats.org/officeDocument/2006/relationships/slide" Target="/ppt/slides/slide40.xml"/><Relationship Id="rId27" Type="http://schemas.openxmlformats.org/officeDocument/2006/relationships/slide" Target="/ppt/slides/slide38.xml"/><Relationship Id="rId5" Type="http://schemas.openxmlformats.org/officeDocument/2006/relationships/image" Target="../media/image17.png"/><Relationship Id="rId6" Type="http://schemas.openxmlformats.org/officeDocument/2006/relationships/image" Target="../media/image26.pn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1" Type="http://schemas.openxmlformats.org/officeDocument/2006/relationships/image" Target="../media/image25.png"/><Relationship Id="rId10" Type="http://schemas.openxmlformats.org/officeDocument/2006/relationships/image" Target="../media/image8.png"/><Relationship Id="rId13" Type="http://schemas.openxmlformats.org/officeDocument/2006/relationships/slide" Target="/ppt/slides/slide7.xml"/><Relationship Id="rId12" Type="http://schemas.openxmlformats.org/officeDocument/2006/relationships/image" Target="../media/image27.png"/><Relationship Id="rId15" Type="http://schemas.openxmlformats.org/officeDocument/2006/relationships/slide" Target="/ppt/slides/slide11.xml"/><Relationship Id="rId14" Type="http://schemas.openxmlformats.org/officeDocument/2006/relationships/slide" Target="/ppt/slides/slide9.xml"/><Relationship Id="rId17" Type="http://schemas.openxmlformats.org/officeDocument/2006/relationships/slide" Target="/ppt/slides/slide16.xml"/><Relationship Id="rId16" Type="http://schemas.openxmlformats.org/officeDocument/2006/relationships/slide" Target="/ppt/slides/slide13.xml"/><Relationship Id="rId19" Type="http://schemas.openxmlformats.org/officeDocument/2006/relationships/slide" Target="/ppt/slides/slide20.xml"/><Relationship Id="rId18" Type="http://schemas.openxmlformats.org/officeDocument/2006/relationships/slide" Target="/ppt/slides/slide18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5" Type="http://schemas.openxmlformats.org/officeDocument/2006/relationships/image" Target="../media/image38.png"/><Relationship Id="rId14" Type="http://schemas.openxmlformats.org/officeDocument/2006/relationships/image" Target="../media/image5.png"/><Relationship Id="rId17" Type="http://schemas.openxmlformats.org/officeDocument/2006/relationships/image" Target="../media/image41.png"/><Relationship Id="rId16" Type="http://schemas.openxmlformats.org/officeDocument/2006/relationships/image" Target="../media/image8.png"/><Relationship Id="rId18" Type="http://schemas.openxmlformats.org/officeDocument/2006/relationships/image" Target="../media/image6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slide" Target="/ppt/slides/slide4.xml"/><Relationship Id="rId8" Type="http://schemas.openxmlformats.org/officeDocument/2006/relationships/image" Target="../media/image33.png"/><Relationship Id="rId11" Type="http://schemas.openxmlformats.org/officeDocument/2006/relationships/image" Target="../media/image39.png"/><Relationship Id="rId10" Type="http://schemas.openxmlformats.org/officeDocument/2006/relationships/slide" Target="/ppt/slides/slide3.xml"/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15" Type="http://schemas.openxmlformats.org/officeDocument/2006/relationships/image" Target="../media/image65.png"/><Relationship Id="rId14" Type="http://schemas.openxmlformats.org/officeDocument/2006/relationships/image" Target="../media/image3.png"/><Relationship Id="rId17" Type="http://schemas.openxmlformats.org/officeDocument/2006/relationships/image" Target="../media/image61.png"/><Relationship Id="rId16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Relationship Id="rId7" Type="http://schemas.openxmlformats.org/officeDocument/2006/relationships/image" Target="../media/image59.png"/><Relationship Id="rId8" Type="http://schemas.openxmlformats.org/officeDocument/2006/relationships/image" Target="../media/image24.png"/><Relationship Id="rId11" Type="http://schemas.openxmlformats.org/officeDocument/2006/relationships/image" Target="../media/image34.png"/><Relationship Id="rId10" Type="http://schemas.openxmlformats.org/officeDocument/2006/relationships/image" Target="../media/image37.png"/><Relationship Id="rId13" Type="http://schemas.openxmlformats.org/officeDocument/2006/relationships/image" Target="../media/image30.png"/><Relationship Id="rId12" Type="http://schemas.openxmlformats.org/officeDocument/2006/relationships/image" Target="../media/image35.png"/><Relationship Id="rId15" Type="http://schemas.openxmlformats.org/officeDocument/2006/relationships/image" Target="../media/image1.png"/><Relationship Id="rId14" Type="http://schemas.openxmlformats.org/officeDocument/2006/relationships/image" Target="../media/image3.png"/><Relationship Id="rId1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5" Type="http://schemas.openxmlformats.org/officeDocument/2006/relationships/image" Target="../media/image25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32.png"/><Relationship Id="rId11" Type="http://schemas.openxmlformats.org/officeDocument/2006/relationships/image" Target="../media/image15.png"/><Relationship Id="rId10" Type="http://schemas.openxmlformats.org/officeDocument/2006/relationships/image" Target="../media/image36.png"/><Relationship Id="rId13" Type="http://schemas.openxmlformats.org/officeDocument/2006/relationships/image" Target="../media/image17.png"/><Relationship Id="rId12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slide" Target="/ppt/slides/slide4.xml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image" Target="../media/image24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slide" Target="/ppt/slides/slide4.xml"/><Relationship Id="rId11" Type="http://schemas.openxmlformats.org/officeDocument/2006/relationships/slide" Target="/ppt/slides/slide3.xml"/><Relationship Id="rId10" Type="http://schemas.openxmlformats.org/officeDocument/2006/relationships/image" Target="../media/image43.png"/><Relationship Id="rId13" Type="http://schemas.openxmlformats.org/officeDocument/2006/relationships/image" Target="../media/image44.png"/><Relationship Id="rId12" Type="http://schemas.openxmlformats.org/officeDocument/2006/relationships/image" Target="../media/image39.png"/><Relationship Id="rId15" Type="http://schemas.openxmlformats.org/officeDocument/2006/relationships/image" Target="../media/image5.png"/><Relationship Id="rId14" Type="http://schemas.openxmlformats.org/officeDocument/2006/relationships/image" Target="../media/image42.png"/><Relationship Id="rId17" Type="http://schemas.openxmlformats.org/officeDocument/2006/relationships/image" Target="../media/image3.png"/><Relationship Id="rId1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slide" Target="/ppt/slides/slide4.xml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image" Target="../media/image24.png"/><Relationship Id="rId11" Type="http://schemas.openxmlformats.org/officeDocument/2006/relationships/image" Target="../media/image43.png"/><Relationship Id="rId10" Type="http://schemas.openxmlformats.org/officeDocument/2006/relationships/image" Target="../media/image33.png"/><Relationship Id="rId13" Type="http://schemas.openxmlformats.org/officeDocument/2006/relationships/image" Target="../media/image1.png"/><Relationship Id="rId12" Type="http://schemas.openxmlformats.org/officeDocument/2006/relationships/slide" Target="/ppt/slides/slide3.xml"/><Relationship Id="rId15" Type="http://schemas.openxmlformats.org/officeDocument/2006/relationships/image" Target="../media/image5.png"/><Relationship Id="rId14" Type="http://schemas.openxmlformats.org/officeDocument/2006/relationships/image" Target="../media/image3.png"/><Relationship Id="rId17" Type="http://schemas.openxmlformats.org/officeDocument/2006/relationships/image" Target="../media/image8.png"/><Relationship Id="rId16" Type="http://schemas.openxmlformats.org/officeDocument/2006/relationships/image" Target="../media/image38.png"/><Relationship Id="rId1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1380" l="2311" r="2158" t="-1380"/>
          <a:stretch/>
        </p:blipFill>
        <p:spPr>
          <a:xfrm>
            <a:off x="0" y="3848902"/>
            <a:ext cx="9144003" cy="12945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700750" y="2801584"/>
            <a:ext cx="374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Let's Have Fun</a:t>
            </a:r>
            <a:endParaRPr sz="38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917750" y="1081950"/>
            <a:ext cx="5308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7000">
                <a:solidFill>
                  <a:srgbClr val="FC763E"/>
                </a:solidFill>
                <a:latin typeface="Lilita One"/>
                <a:ea typeface="Lilita One"/>
                <a:cs typeface="Lilita One"/>
                <a:sym typeface="Lilita One"/>
              </a:rPr>
              <a:t>QUIZ</a:t>
            </a:r>
            <a:r>
              <a:rPr lang="uk" sz="7000">
                <a:solidFill>
                  <a:srgbClr val="000201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endParaRPr sz="7000">
              <a:solidFill>
                <a:srgbClr val="00020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70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FOR KIDS</a:t>
            </a:r>
            <a:endParaRPr sz="70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925" y="3312218"/>
            <a:ext cx="3308151" cy="10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8750" y="2348975"/>
            <a:ext cx="902175" cy="24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3267" y="2282150"/>
            <a:ext cx="1115500" cy="254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704650" y="314992"/>
            <a:ext cx="7723865" cy="497754"/>
            <a:chOff x="704650" y="314992"/>
            <a:chExt cx="7723865" cy="497754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4650" y="395819"/>
              <a:ext cx="948500" cy="416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69346" y="314992"/>
              <a:ext cx="902175" cy="497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80026" y="403171"/>
              <a:ext cx="948489" cy="409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" name="Google Shape;65;p13"/>
          <p:cNvGrpSpPr/>
          <p:nvPr/>
        </p:nvGrpSpPr>
        <p:grpSpPr>
          <a:xfrm>
            <a:off x="1223750" y="1136614"/>
            <a:ext cx="7106142" cy="1338935"/>
            <a:chOff x="1223750" y="1136614"/>
            <a:chExt cx="7106142" cy="1338935"/>
          </a:xfrm>
        </p:grpSpPr>
        <p:pic>
          <p:nvPicPr>
            <p:cNvPr id="66" name="Google Shape;66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23750" y="1136614"/>
              <a:ext cx="1694174" cy="82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761542" y="1574750"/>
              <a:ext cx="568350" cy="900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" name="Google Shape;68;p13"/>
          <p:cNvGrpSpPr/>
          <p:nvPr/>
        </p:nvGrpSpPr>
        <p:grpSpPr>
          <a:xfrm>
            <a:off x="359500" y="260800"/>
            <a:ext cx="8498875" cy="4102192"/>
            <a:chOff x="359500" y="260800"/>
            <a:chExt cx="8498875" cy="4102192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346775" y="1038900"/>
              <a:ext cx="237975" cy="26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59500" y="346616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838275" y="3571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79975" y="2519425"/>
              <a:ext cx="106600" cy="10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8574498" y="3283550"/>
              <a:ext cx="138375" cy="12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1623" y="260800"/>
              <a:ext cx="138375" cy="12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751775" y="1073950"/>
              <a:ext cx="106600" cy="10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840575" y="44366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312975" y="4215042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22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358" name="Google Shape;358;p22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22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0" name="Google Shape;360;p22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361" name="Google Shape;361;p22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362" name="Google Shape;362;p2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3" name="Google Shape;363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4" name="Google Shape;364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5" name="Google Shape;365;p22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366" name="Google Shape;366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22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368" name="Google Shape;368;p22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Who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George Washington?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9" name="Google Shape;369;p22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370" name="Google Shape;370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22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372" name="Google Shape;372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22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4" name="Google Shape;374;p22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375" name="Google Shape;375;p22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376" name="Google Shape;376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22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8" name="Google Shape;378;p22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379" name="Google Shape;379;p2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1" name="Google Shape;381;p22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382" name="Google Shape;382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2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2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2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2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8" name="Google Shape;388;p22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389" name="Google Shape;389;p22"/>
            <p:cNvPicPr preferRelativeResize="0"/>
            <p:nvPr/>
          </p:nvPicPr>
          <p:blipFill rotWithShape="1">
            <a:blip r:embed="rId16">
              <a:alphaModFix/>
            </a:blip>
            <a:srcRect b="9535" l="12004" r="6055" t="0"/>
            <a:stretch/>
          </p:blipFill>
          <p:spPr>
            <a:xfrm>
              <a:off x="3889800" y="3100488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90" name="Google Shape;390;p2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23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396" name="Google Shape;396;p23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397" name="Google Shape;397;p2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8" name="Google Shape;398;p23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9" name="Google Shape;399;p23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0" name="Google Shape;400;p23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401" name="Google Shape;401;p23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402" name="Google Shape;402;p2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3" name="Google Shape;403;p2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4" name="Google Shape;404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23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Famous Ship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Carried the Pilgrims to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America in 1620.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406" name="Google Shape;406;p23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407" name="Google Shape;407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23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409" name="Google Shape;409;p23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410" name="Google Shape;410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3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412" name="Google Shape;412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23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4" name="Google Shape;414;p23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415" name="Google Shape;415;p23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416" name="Google Shape;416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23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8" name="Google Shape;418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4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429" name="Google Shape;429;p24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24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1" name="Google Shape;431;p24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432" name="Google Shape;432;p24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433" name="Google Shape;433;p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4" name="Google Shape;434;p2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5" name="Google Shape;435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6" name="Google Shape;436;p24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437" name="Google Shape;437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24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439" name="Google Shape;439;p24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the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Mayflower?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40" name="Google Shape;440;p24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441" name="Google Shape;44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24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443" name="Google Shape;443;p2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24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5" name="Google Shape;445;p24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446" name="Google Shape;446;p24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447" name="Google Shape;447;p2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24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9" name="Google Shape;449;p24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450" name="Google Shape;450;p2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4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453" name="Google Shape;453;p24"/>
            <p:cNvPicPr preferRelativeResize="0"/>
            <p:nvPr/>
          </p:nvPicPr>
          <p:blipFill rotWithShape="1">
            <a:blip r:embed="rId13">
              <a:alphaModFix/>
            </a:blip>
            <a:srcRect b="8438" l="2741" r="2731" t="12920"/>
            <a:stretch/>
          </p:blipFill>
          <p:spPr>
            <a:xfrm>
              <a:off x="3889800" y="3100500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54" name="Google Shape;454;p2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5" name="Google Shape;455;p24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456" name="Google Shape;456;p2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4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2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24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25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467" name="Google Shape;467;p25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468" name="Google Shape;468;p2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9" name="Google Shape;469;p25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0" name="Google Shape;470;p25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" name="Google Shape;471;p25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472" name="Google Shape;472;p25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473" name="Google Shape;473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4" name="Google Shape;474;p2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75" name="Google Shape;475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25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The Great Wall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Was Built to Protect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Country.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477" name="Google Shape;477;p25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478" name="Google Shape;478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25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480" name="Google Shape;480;p25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481" name="Google Shape;481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25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483" name="Google Shape;483;p2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25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25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486" name="Google Shape;486;p25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487" name="Google Shape;487;p2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25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9" name="Google Shape;489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26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500" name="Google Shape;500;p26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p26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2" name="Google Shape;502;p26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503" name="Google Shape;503;p26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504" name="Google Shape;504;p2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5" name="Google Shape;505;p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6" name="Google Shape;506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7" name="Google Shape;507;p26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508" name="Google Shape;508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26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510" name="Google Shape;510;p26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China?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11" name="Google Shape;511;p26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512" name="Google Shape;51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26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514" name="Google Shape;514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26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6" name="Google Shape;516;p26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517" name="Google Shape;517;p26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518" name="Google Shape;518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26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0" name="Google Shape;520;p26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521" name="Google Shape;521;p2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2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3" name="Google Shape;523;p26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524" name="Google Shape;524;p26"/>
            <p:cNvPicPr preferRelativeResize="0"/>
            <p:nvPr/>
          </p:nvPicPr>
          <p:blipFill rotWithShape="1">
            <a:blip r:embed="rId13">
              <a:alphaModFix/>
            </a:blip>
            <a:srcRect b="31060" l="0" r="1980" t="7517"/>
            <a:stretch/>
          </p:blipFill>
          <p:spPr>
            <a:xfrm>
              <a:off x="3889800" y="3109076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525" name="Google Shape;525;p2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6" name="Google Shape;526;p26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527" name="Google Shape;527;p2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2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2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979" y="3052284"/>
            <a:ext cx="4880043" cy="10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7"/>
          <p:cNvPicPr preferRelativeResize="0"/>
          <p:nvPr/>
        </p:nvPicPr>
        <p:blipFill rotWithShape="1">
          <a:blip r:embed="rId4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27"/>
          <p:cNvGrpSpPr/>
          <p:nvPr/>
        </p:nvGrpSpPr>
        <p:grpSpPr>
          <a:xfrm>
            <a:off x="525849" y="321349"/>
            <a:ext cx="8202625" cy="3667843"/>
            <a:chOff x="525849" y="321349"/>
            <a:chExt cx="8202625" cy="3667843"/>
          </a:xfrm>
        </p:grpSpPr>
        <p:pic>
          <p:nvPicPr>
            <p:cNvPr id="540" name="Google Shape;540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">
              <a:off x="7694992" y="2619675"/>
              <a:ext cx="568350" cy="9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749140">
              <a:off x="926350" y="2029725"/>
              <a:ext cx="536150" cy="93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545711" y="35618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04650" y="13325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8547836" y="1879687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45125" y="3841242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79600" y="3417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17242" y="3473850"/>
              <a:ext cx="222500" cy="2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427798" y="1709625"/>
              <a:ext cx="116000" cy="11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2971961" y="3456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0" name="Google Shape;550;p27"/>
          <p:cNvSpPr txBox="1"/>
          <p:nvPr/>
        </p:nvSpPr>
        <p:spPr>
          <a:xfrm>
            <a:off x="1917750" y="899471"/>
            <a:ext cx="53085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Science</a:t>
            </a:r>
            <a:endParaRPr sz="85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Category</a:t>
            </a:r>
            <a:endParaRPr sz="85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551" name="Google Shape;551;p27"/>
          <p:cNvSpPr txBox="1"/>
          <p:nvPr/>
        </p:nvSpPr>
        <p:spPr>
          <a:xfrm>
            <a:off x="2435700" y="3216025"/>
            <a:ext cx="427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The </a:t>
            </a: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Clues</a:t>
            </a: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Focus on Fundamental </a:t>
            </a:r>
            <a:endParaRPr b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Scientific Facts, Nature, and Space.</a:t>
            </a:r>
            <a:endParaRPr b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552" name="Google Shape;552;p27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553" name="Google Shape;553;p27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554" name="Google Shape;554;p2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5" name="Google Shape;555;p2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6" name="Google Shape;556;p2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28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562" name="Google Shape;562;p28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563" name="Google Shape;563;p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4" name="Google Shape;564;p2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5" name="Google Shape;565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6" name="Google Shape;566;p28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567" name="Google Shape;567;p28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568" name="Google Shape;568;p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9" name="Google Shape;569;p28"/>
              <p:cNvPicPr preferRelativeResize="0"/>
              <p:nvPr/>
            </p:nvPicPr>
            <p:blipFill rotWithShape="1">
              <a:blip r:embed="rId7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0" name="Google Shape;570;p28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1" name="Google Shape;571;p28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is the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Closest Star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to Earth.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572" name="Google Shape;572;p28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573" name="Google Shape;573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28"/>
            <p:cNvSpPr txBox="1"/>
            <p:nvPr/>
          </p:nvSpPr>
          <p:spPr>
            <a:xfrm>
              <a:off x="3942839" y="677976"/>
              <a:ext cx="1248176" cy="295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575" name="Google Shape;575;p28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576" name="Google Shape;57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p28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578" name="Google Shape;578;p2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9" name="Google Shape;579;p28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0" name="Google Shape;580;p28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581" name="Google Shape;581;p28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582" name="Google Shape;582;p2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3" name="Google Shape;583;p28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4" name="Google Shape;584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9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595" name="Google Shape;595;p29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" name="Google Shape;596;p29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7" name="Google Shape;597;p29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598" name="Google Shape;598;p29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599" name="Google Shape;599;p2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0" name="Google Shape;600;p2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01" name="Google Shape;601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29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</a:t>
            </a: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the Sun?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03" name="Google Shape;603;p29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604" name="Google Shape;604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5" name="Google Shape;605;p29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606" name="Google Shape;606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7" name="Google Shape;607;p29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8" name="Google Shape;608;p29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09" name="Google Shape;609;p29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610" name="Google Shape;610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29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2" name="Google Shape;612;p29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613" name="Google Shape;613;p2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2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5" name="Google Shape;615;p29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616" name="Google Shape;616;p2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7" name="Google Shape;617;p2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2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2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2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2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2" name="Google Shape;622;p29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623" name="Google Shape;623;p2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29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625" name="Google Shape;625;p29"/>
          <p:cNvGrpSpPr/>
          <p:nvPr/>
        </p:nvGrpSpPr>
        <p:grpSpPr>
          <a:xfrm>
            <a:off x="3889788" y="3100200"/>
            <a:ext cx="1374787" cy="1104950"/>
            <a:chOff x="3889788" y="3100200"/>
            <a:chExt cx="1374787" cy="1104950"/>
          </a:xfrm>
        </p:grpSpPr>
        <p:pic>
          <p:nvPicPr>
            <p:cNvPr id="626" name="Google Shape;626;p29"/>
            <p:cNvPicPr preferRelativeResize="0"/>
            <p:nvPr/>
          </p:nvPicPr>
          <p:blipFill rotWithShape="1">
            <a:blip r:embed="rId16">
              <a:alphaModFix/>
            </a:blip>
            <a:srcRect b="12418" l="2837" r="6812" t="12410"/>
            <a:stretch/>
          </p:blipFill>
          <p:spPr>
            <a:xfrm>
              <a:off x="3889788" y="3100488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27" name="Google Shape;627;p29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30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633" name="Google Shape;633;p30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634" name="Google Shape;634;p3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5" name="Google Shape;635;p30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36" name="Google Shape;636;p30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638" name="Google Shape;638;p30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639" name="Google Shape;639;p3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0" name="Google Shape;640;p3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41" name="Google Shape;641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2" name="Google Shape;642;p30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Planet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is Known as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the Red Planet.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43" name="Google Shape;643;p30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644" name="Google Shape;64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30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646" name="Google Shape;646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30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p30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49" name="Google Shape;649;p30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650" name="Google Shape;650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" name="Google Shape;651;p30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2" name="Google Shape;652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p30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659" name="Google Shape;659;p30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p30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1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666" name="Google Shape;666;p31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31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8" name="Google Shape;668;p31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669" name="Google Shape;669;p31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670" name="Google Shape;670;p3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1" name="Google Shape;671;p3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72" name="Google Shape;672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3" name="Google Shape;673;p31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is Mars?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74" name="Google Shape;674;p31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675" name="Google Shape;67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p31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677" name="Google Shape;677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8" name="Google Shape;678;p31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9" name="Google Shape;679;p31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80" name="Google Shape;680;p31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681" name="Google Shape;681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2" name="Google Shape;682;p31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3" name="Google Shape;683;p31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684" name="Google Shape;684;p3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3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6" name="Google Shape;686;p31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687" name="Google Shape;687;p3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3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3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3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3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3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3" name="Google Shape;693;p31"/>
          <p:cNvGrpSpPr/>
          <p:nvPr/>
        </p:nvGrpSpPr>
        <p:grpSpPr>
          <a:xfrm>
            <a:off x="3889788" y="3100200"/>
            <a:ext cx="1374787" cy="1104950"/>
            <a:chOff x="3889788" y="3100200"/>
            <a:chExt cx="1374787" cy="1104950"/>
          </a:xfrm>
        </p:grpSpPr>
        <p:pic>
          <p:nvPicPr>
            <p:cNvPr id="694" name="Google Shape;694;p31"/>
            <p:cNvPicPr preferRelativeResize="0"/>
            <p:nvPr/>
          </p:nvPicPr>
          <p:blipFill rotWithShape="1">
            <a:blip r:embed="rId15">
              <a:alphaModFix/>
            </a:blip>
            <a:srcRect b="9223" l="990" r="990" t="9223"/>
            <a:stretch/>
          </p:blipFill>
          <p:spPr>
            <a:xfrm>
              <a:off x="3889788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95" name="Google Shape;695;p3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6" name="Google Shape;696;p31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697" name="Google Shape;697;p3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p31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4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pic>
          <p:nvPicPr>
            <p:cNvPr id="83" name="Google Shape;83;p14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38619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4"/>
            <p:cNvSpPr/>
            <p:nvPr/>
          </p:nvSpPr>
          <p:spPr>
            <a:xfrm>
              <a:off x="795925" y="4719600"/>
              <a:ext cx="290400" cy="290400"/>
            </a:xfrm>
            <a:prstGeom prst="ellipse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8094475" y="4737425"/>
              <a:ext cx="290400" cy="290400"/>
            </a:xfrm>
            <a:prstGeom prst="ellipse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Google Shape;86;p14"/>
          <p:cNvGrpSpPr/>
          <p:nvPr/>
        </p:nvGrpSpPr>
        <p:grpSpPr>
          <a:xfrm>
            <a:off x="1483013" y="968013"/>
            <a:ext cx="6444874" cy="3373475"/>
            <a:chOff x="1483013" y="968013"/>
            <a:chExt cx="6444874" cy="3373475"/>
          </a:xfrm>
        </p:grpSpPr>
        <p:pic>
          <p:nvPicPr>
            <p:cNvPr id="87" name="Google Shape;8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83013" y="968013"/>
              <a:ext cx="6444874" cy="337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" name="Google Shape;88;p14"/>
            <p:cNvSpPr txBox="1"/>
            <p:nvPr/>
          </p:nvSpPr>
          <p:spPr>
            <a:xfrm>
              <a:off x="1697350" y="1214000"/>
              <a:ext cx="6016200" cy="288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The game consists of one round.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Players take turns choosing a category and a number of points.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The host reads a clue, and the first player to buzz gets a chance to answer.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The answer must be in the form of a question (for example, "What is Paris?").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If correct, the player earns points and chooses the next clue.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If incorrect, points are deducted and other players can try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the answer.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The game continues until all the clues have been answered.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-330200" lvl="0" marL="45720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201"/>
                </a:buClr>
                <a:buSzPts val="1600"/>
                <a:buFont typeface="Vollkorn"/>
                <a:buAutoNum type="arabicPeriod"/>
              </a:pPr>
              <a:r>
                <a:rPr lang="uk" sz="1600">
                  <a:solidFill>
                    <a:srgbClr val="000201"/>
                  </a:solidFill>
                  <a:latin typeface="Vollkorn"/>
                  <a:ea typeface="Vollkorn"/>
                  <a:cs typeface="Vollkorn"/>
                  <a:sym typeface="Vollkorn"/>
                </a:rPr>
                <a:t>The player with the most points at the end wins!</a:t>
              </a:r>
              <a:endParaRPr sz="1600">
                <a:solidFill>
                  <a:srgbClr val="000201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</p:grpSp>
      <p:grpSp>
        <p:nvGrpSpPr>
          <p:cNvPr id="89" name="Google Shape;89;p14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pic>
          <p:nvPicPr>
            <p:cNvPr id="90" name="Google Shape;90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14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92" name="Google Shape;92;p1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4" name="Google Shape;94;p14"/>
          <p:cNvSpPr txBox="1"/>
          <p:nvPr/>
        </p:nvSpPr>
        <p:spPr>
          <a:xfrm>
            <a:off x="1917750" y="440250"/>
            <a:ext cx="53085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solidFill>
                  <a:srgbClr val="FC763E"/>
                </a:solidFill>
                <a:latin typeface="Lilita One"/>
                <a:ea typeface="Lilita One"/>
                <a:cs typeface="Lilita One"/>
                <a:sym typeface="Lilita One"/>
              </a:rPr>
              <a:t>RULES OF THE GAME</a:t>
            </a:r>
            <a:endParaRPr sz="33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900" y="2229749"/>
            <a:ext cx="1586450" cy="26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1277" y="2321952"/>
            <a:ext cx="930100" cy="2551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4"/>
          <p:cNvGrpSpPr/>
          <p:nvPr/>
        </p:nvGrpSpPr>
        <p:grpSpPr>
          <a:xfrm>
            <a:off x="493173" y="224992"/>
            <a:ext cx="8290101" cy="3127807"/>
            <a:chOff x="493173" y="224992"/>
            <a:chExt cx="8290101" cy="3127807"/>
          </a:xfrm>
        </p:grpSpPr>
        <p:pic>
          <p:nvPicPr>
            <p:cNvPr id="98" name="Google Shape;98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31550" y="1666950"/>
              <a:ext cx="234300" cy="209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93173" y="299500"/>
              <a:ext cx="138375" cy="12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267662">
              <a:off x="8602636" y="318836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504650" y="15429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757500" y="224992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32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704" name="Google Shape;704;p32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705" name="Google Shape;705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6" name="Google Shape;706;p32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07" name="Google Shape;707;p32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8" name="Google Shape;708;p32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709" name="Google Shape;709;p32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710" name="Google Shape;710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1" name="Google Shape;711;p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12" name="Google Shape;712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3" name="Google Shape;713;p32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Water Turns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Into This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When it Freezes.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14" name="Google Shape;714;p32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715" name="Google Shape;71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32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717" name="Google Shape;717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8" name="Google Shape;718;p32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9" name="Google Shape;719;p32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720" name="Google Shape;720;p32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721" name="Google Shape;721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2" name="Google Shape;722;p32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23" name="Google Shape;723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p32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730" name="Google Shape;730;p3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32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3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737" name="Google Shape;737;p33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8" name="Google Shape;738;p33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9" name="Google Shape;739;p33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740" name="Google Shape;740;p33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741" name="Google Shape;741;p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2" name="Google Shape;74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43" name="Google Shape;743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4" name="Google Shape;744;p33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Ice?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45" name="Google Shape;745;p33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746" name="Google Shape;74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7" name="Google Shape;747;p33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748" name="Google Shape;748;p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9" name="Google Shape;749;p33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p33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751" name="Google Shape;751;p33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752" name="Google Shape;752;p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3" name="Google Shape;753;p33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4" name="Google Shape;754;p33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755" name="Google Shape;755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7" name="Google Shape;757;p33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758" name="Google Shape;758;p3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3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3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3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3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3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4" name="Google Shape;764;p33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765" name="Google Shape;765;p3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6" name="Google Shape;766;p33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67" name="Google Shape;767;p33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768" name="Google Shape;768;p33"/>
            <p:cNvPicPr preferRelativeResize="0"/>
            <p:nvPr/>
          </p:nvPicPr>
          <p:blipFill rotWithShape="1">
            <a:blip r:embed="rId16">
              <a:alphaModFix/>
            </a:blip>
            <a:srcRect b="9337" l="0" r="1980" t="9328"/>
            <a:stretch/>
          </p:blipFill>
          <p:spPr>
            <a:xfrm>
              <a:off x="3889800" y="3109063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769" name="Google Shape;769;p3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4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775" name="Google Shape;775;p34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776" name="Google Shape;776;p3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7" name="Google Shape;777;p34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78" name="Google Shape;778;p34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34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780" name="Google Shape;780;p34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781" name="Google Shape;781;p3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2" name="Google Shape;782;p3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3" name="Google Shape;783;p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4" name="Google Shape;784;p34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Gas is Essential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For Humans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to Breathe.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85" name="Google Shape;785;p34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786" name="Google Shape;786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p34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788" name="Google Shape;788;p3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9" name="Google Shape;789;p34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0" name="Google Shape;790;p34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791" name="Google Shape;791;p34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792" name="Google Shape;792;p3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3" name="Google Shape;793;p34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94" name="Google Shape;794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3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34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801" name="Google Shape;801;p34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2" name="Google Shape;802;p34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5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808" name="Google Shape;808;p35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9" name="Google Shape;809;p35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0" name="Google Shape;810;p35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811" name="Google Shape;811;p35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812" name="Google Shape;812;p3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3" name="Google Shape;813;p3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14" name="Google Shape;814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5" name="Google Shape;815;p35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Oxygen?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16" name="Google Shape;816;p35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817" name="Google Shape;81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8" name="Google Shape;818;p35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819" name="Google Shape;819;p3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0" name="Google Shape;820;p35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1" name="Google Shape;821;p35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822" name="Google Shape;822;p35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823" name="Google Shape;823;p3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p35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5" name="Google Shape;825;p35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826" name="Google Shape;826;p3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3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8" name="Google Shape;828;p35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829" name="Google Shape;829;p35"/>
            <p:cNvPicPr preferRelativeResize="0"/>
            <p:nvPr/>
          </p:nvPicPr>
          <p:blipFill rotWithShape="1">
            <a:blip r:embed="rId12">
              <a:alphaModFix/>
            </a:blip>
            <a:srcRect b="16455" l="2563" r="5210" t="6615"/>
            <a:stretch/>
          </p:blipFill>
          <p:spPr>
            <a:xfrm>
              <a:off x="3889800" y="3109063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830" name="Google Shape;830;p3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1" name="Google Shape;831;p35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832" name="Google Shape;832;p3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3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3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3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p3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3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8" name="Google Shape;838;p35"/>
          <p:cNvGrpSpPr/>
          <p:nvPr/>
        </p:nvGrpSpPr>
        <p:grpSpPr>
          <a:xfrm>
            <a:off x="3504600" y="527825"/>
            <a:ext cx="2134799" cy="595726"/>
            <a:chOff x="3504600" y="527825"/>
            <a:chExt cx="2134799" cy="595726"/>
          </a:xfrm>
        </p:grpSpPr>
        <p:pic>
          <p:nvPicPr>
            <p:cNvPr id="839" name="Google Shape;839;p3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504600" y="527825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35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Science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483" y="3052275"/>
            <a:ext cx="6713034" cy="10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36"/>
          <p:cNvPicPr preferRelativeResize="0"/>
          <p:nvPr/>
        </p:nvPicPr>
        <p:blipFill rotWithShape="1">
          <a:blip r:embed="rId4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7" name="Google Shape;847;p36"/>
          <p:cNvGrpSpPr/>
          <p:nvPr/>
        </p:nvGrpSpPr>
        <p:grpSpPr>
          <a:xfrm>
            <a:off x="525849" y="321349"/>
            <a:ext cx="8202625" cy="3404900"/>
            <a:chOff x="525849" y="321349"/>
            <a:chExt cx="8202625" cy="3404900"/>
          </a:xfrm>
        </p:grpSpPr>
        <p:pic>
          <p:nvPicPr>
            <p:cNvPr id="848" name="Google Shape;848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">
              <a:off x="7694992" y="2619675"/>
              <a:ext cx="568350" cy="9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749140">
              <a:off x="926350" y="2029725"/>
              <a:ext cx="536150" cy="93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545711" y="35618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04650" y="13325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2" name="Google Shape;852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8547836" y="1879687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3" name="Google Shape;853;p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79600" y="3417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27798" y="1709625"/>
              <a:ext cx="116000" cy="11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5" name="Google Shape;855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2971961" y="3456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6" name="Google Shape;856;p36"/>
          <p:cNvSpPr txBox="1"/>
          <p:nvPr/>
        </p:nvSpPr>
        <p:spPr>
          <a:xfrm>
            <a:off x="1917750" y="899471"/>
            <a:ext cx="53085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85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Category</a:t>
            </a:r>
            <a:endParaRPr sz="85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857" name="Google Shape;857;p36"/>
          <p:cNvSpPr txBox="1"/>
          <p:nvPr/>
        </p:nvSpPr>
        <p:spPr>
          <a:xfrm>
            <a:off x="1967975" y="3286275"/>
            <a:ext cx="520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The Clues in This Category Feature Different Animals, </a:t>
            </a:r>
            <a:endParaRPr b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Their Characteristics, and Habitats.</a:t>
            </a:r>
            <a:endParaRPr b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858" name="Google Shape;858;p36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859" name="Google Shape;859;p36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860" name="Google Shape;860;p3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1" name="Google Shape;861;p36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62" name="Google Shape;862;p3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7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868" name="Google Shape;868;p37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869" name="Google Shape;869;p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0" name="Google Shape;870;p3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71" name="Google Shape;871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2" name="Google Shape;87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37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874" name="Google Shape;874;p37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875" name="Google Shape;875;p3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6" name="Google Shape;876;p37"/>
              <p:cNvPicPr preferRelativeResize="0"/>
              <p:nvPr/>
            </p:nvPicPr>
            <p:blipFill rotWithShape="1">
              <a:blip r:embed="rId8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77" name="Google Shape;877;p37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8" name="Google Shape;878;p37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Animal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Known as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the King of the Jungle.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79" name="Google Shape;879;p37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10 -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880" name="Google Shape;880;p37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881" name="Google Shape;881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2" name="Google Shape;882;p37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883" name="Google Shape;883;p3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4" name="Google Shape;884;p37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5" name="Google Shape;885;p37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886" name="Google Shape;886;p37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887" name="Google Shape;887;p3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8" name="Google Shape;888;p37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9" name="Google Shape;889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8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900" name="Google Shape;900;p38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" name="Google Shape;901;p38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2" name="Google Shape;902;p38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903" name="Google Shape;903;p38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904" name="Google Shape;904;p3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5" name="Google Shape;905;p3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6" name="Google Shape;906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7" name="Google Shape;907;p38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a Lion?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08" name="Google Shape;908;p38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909" name="Google Shape;909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0" name="Google Shape;910;p38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911" name="Google Shape;911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2" name="Google Shape;912;p38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3" name="Google Shape;913;p38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914" name="Google Shape;914;p38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915" name="Google Shape;915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6" name="Google Shape;916;p38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7" name="Google Shape;917;p38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918" name="Google Shape;918;p3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p3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0" name="Google Shape;920;p38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921" name="Google Shape;921;p3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" name="Google Shape;922;p3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3" name="Google Shape;923;p3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3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3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3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7" name="Google Shape;927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38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10 -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929" name="Google Shape;929;p38"/>
          <p:cNvGrpSpPr/>
          <p:nvPr/>
        </p:nvGrpSpPr>
        <p:grpSpPr>
          <a:xfrm>
            <a:off x="3889788" y="3100200"/>
            <a:ext cx="1374787" cy="1104950"/>
            <a:chOff x="3889788" y="3100200"/>
            <a:chExt cx="1374787" cy="1104950"/>
          </a:xfrm>
        </p:grpSpPr>
        <p:pic>
          <p:nvPicPr>
            <p:cNvPr id="930" name="Google Shape;930;p38"/>
            <p:cNvPicPr preferRelativeResize="0"/>
            <p:nvPr/>
          </p:nvPicPr>
          <p:blipFill rotWithShape="1">
            <a:blip r:embed="rId16">
              <a:alphaModFix/>
            </a:blip>
            <a:srcRect b="3608" l="855" r="6112" t="2671"/>
            <a:stretch/>
          </p:blipFill>
          <p:spPr>
            <a:xfrm>
              <a:off x="3889788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31" name="Google Shape;931;p38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6" name="Google Shape;936;p39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937" name="Google Shape;937;p39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938" name="Google Shape;938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9" name="Google Shape;939;p39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0" name="Google Shape;940;p39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1" name="Google Shape;941;p39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942" name="Google Shape;942;p39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943" name="Google Shape;943;p3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4" name="Google Shape;944;p3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45" name="Google Shape;945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6" name="Google Shape;946;p39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Black and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White Bear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Eats Bamboo.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47" name="Google Shape;947;p39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948" name="Google Shape;948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39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950" name="Google Shape;950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1" name="Google Shape;951;p39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2" name="Google Shape;952;p39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953" name="Google Shape;953;p39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954" name="Google Shape;954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5" name="Google Shape;955;p39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56" name="Google Shape;956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3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3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39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20 -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40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969" name="Google Shape;969;p40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0" name="Google Shape;970;p40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1" name="Google Shape;971;p40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972" name="Google Shape;972;p40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973" name="Google Shape;973;p4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4" name="Google Shape;974;p4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75" name="Google Shape;975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6" name="Google Shape;976;p40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a Panda?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77" name="Google Shape;977;p40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978" name="Google Shape;97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9" name="Google Shape;979;p40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980" name="Google Shape;980;p4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1" name="Google Shape;981;p40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2" name="Google Shape;982;p40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983" name="Google Shape;983;p40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984" name="Google Shape;984;p4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5" name="Google Shape;985;p40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6" name="Google Shape;986;p40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987" name="Google Shape;987;p4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4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9" name="Google Shape;989;p40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990" name="Google Shape;990;p4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1" name="Google Shape;991;p4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2" name="Google Shape;992;p4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3" name="Google Shape;993;p4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4" name="Google Shape;994;p4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5" name="Google Shape;995;p4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6" name="Google Shape;996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40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20 -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998" name="Google Shape;998;p40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999" name="Google Shape;999;p40"/>
            <p:cNvPicPr preferRelativeResize="0"/>
            <p:nvPr/>
          </p:nvPicPr>
          <p:blipFill rotWithShape="1">
            <a:blip r:embed="rId16">
              <a:alphaModFix/>
            </a:blip>
            <a:srcRect b="1503" l="6124" r="6133" t="1503"/>
            <a:stretch/>
          </p:blipFill>
          <p:spPr>
            <a:xfrm>
              <a:off x="3889800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000" name="Google Shape;1000;p40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41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1006" name="Google Shape;1006;p41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1007" name="Google Shape;1007;p4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8" name="Google Shape;1008;p41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09" name="Google Shape;1009;p41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0" name="Google Shape;1010;p41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011" name="Google Shape;1011;p41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012" name="Google Shape;1012;p4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3" name="Google Shape;1013;p4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4" name="Google Shape;1014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5" name="Google Shape;1015;p41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Large Mammal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Has a Trunk and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Big Ears.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16" name="Google Shape;1016;p41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017" name="Google Shape;1017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8" name="Google Shape;1018;p41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019" name="Google Shape;1019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0" name="Google Shape;1020;p41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1" name="Google Shape;1021;p41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022" name="Google Shape;1022;p41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023" name="Google Shape;1023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4" name="Google Shape;1024;p41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25" name="Google Shape;1025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41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30 -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08" name="Google Shape;108;p15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09" name="Google Shape;109;p1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1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15"/>
          <p:cNvSpPr txBox="1"/>
          <p:nvPr/>
        </p:nvSpPr>
        <p:spPr>
          <a:xfrm>
            <a:off x="1917750" y="440250"/>
            <a:ext cx="53085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solidFill>
                  <a:srgbClr val="FC763E"/>
                </a:solidFill>
                <a:latin typeface="Lilita One"/>
                <a:ea typeface="Lilita One"/>
                <a:cs typeface="Lilita One"/>
                <a:sym typeface="Lilita One"/>
              </a:rPr>
              <a:t>PLAYERS SCOREBOARD</a:t>
            </a:r>
            <a:endParaRPr sz="33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13" name="Google Shape;113;p15"/>
          <p:cNvGrpSpPr/>
          <p:nvPr/>
        </p:nvGrpSpPr>
        <p:grpSpPr>
          <a:xfrm>
            <a:off x="237950" y="1232967"/>
            <a:ext cx="8443525" cy="3063082"/>
            <a:chOff x="237950" y="1232967"/>
            <a:chExt cx="8443525" cy="3063082"/>
          </a:xfrm>
        </p:grpSpPr>
        <p:pic>
          <p:nvPicPr>
            <p:cNvPr id="114" name="Google Shape;114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267662">
              <a:off x="5809861" y="41316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603350" y="1720600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7950" y="123296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" name="Google Shape;11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5650" y="4154213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9899" y="1387125"/>
            <a:ext cx="309750" cy="3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96917" y="1355534"/>
            <a:ext cx="309750" cy="32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09825" y="1290492"/>
            <a:ext cx="309750" cy="3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12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3512679" y="3606498"/>
            <a:ext cx="21078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7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William</a:t>
            </a:r>
            <a:endParaRPr sz="27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862088" y="3606498"/>
            <a:ext cx="21078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7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Emma</a:t>
            </a:r>
            <a:endParaRPr sz="27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6165397" y="3606498"/>
            <a:ext cx="21078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7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Isabella</a:t>
            </a:r>
            <a:endParaRPr sz="27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25" name="Google Shape;125;p15"/>
          <p:cNvGrpSpPr/>
          <p:nvPr/>
        </p:nvGrpSpPr>
        <p:grpSpPr>
          <a:xfrm>
            <a:off x="819790" y="1493163"/>
            <a:ext cx="2192395" cy="1829034"/>
            <a:chOff x="819790" y="1493163"/>
            <a:chExt cx="2192395" cy="1829034"/>
          </a:xfrm>
        </p:grpSpPr>
        <p:pic>
          <p:nvPicPr>
            <p:cNvPr id="126" name="Google Shape;126;p15"/>
            <p:cNvPicPr preferRelativeResize="0"/>
            <p:nvPr/>
          </p:nvPicPr>
          <p:blipFill rotWithShape="1">
            <a:blip r:embed="rId13">
              <a:alphaModFix/>
            </a:blip>
            <a:srcRect b="45115" l="14663" r="15708" t="2423"/>
            <a:stretch/>
          </p:blipFill>
          <p:spPr>
            <a:xfrm>
              <a:off x="1237388" y="1493163"/>
              <a:ext cx="1357200" cy="1357200"/>
            </a:xfrm>
            <a:prstGeom prst="ellipse">
              <a:avLst/>
            </a:prstGeom>
            <a:noFill/>
            <a:ln cap="flat" cmpd="sng" w="19050">
              <a:solidFill>
                <a:srgbClr val="612C1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7" name="Google Shape;127;p1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19790" y="2625638"/>
              <a:ext cx="2192395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5"/>
            <p:cNvSpPr txBox="1"/>
            <p:nvPr/>
          </p:nvSpPr>
          <p:spPr>
            <a:xfrm>
              <a:off x="1273988" y="2807725"/>
              <a:ext cx="12840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7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</a:t>
              </a:r>
              <a:endParaRPr sz="27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129" name="Google Shape;129;p15"/>
          <p:cNvGrpSpPr/>
          <p:nvPr/>
        </p:nvGrpSpPr>
        <p:grpSpPr>
          <a:xfrm>
            <a:off x="6120972" y="1493163"/>
            <a:ext cx="2196649" cy="1829404"/>
            <a:chOff x="6120972" y="1493163"/>
            <a:chExt cx="2196649" cy="1829404"/>
          </a:xfrm>
        </p:grpSpPr>
        <p:pic>
          <p:nvPicPr>
            <p:cNvPr id="130" name="Google Shape;130;p15"/>
            <p:cNvPicPr preferRelativeResize="0"/>
            <p:nvPr/>
          </p:nvPicPr>
          <p:blipFill rotWithShape="1">
            <a:blip r:embed="rId15">
              <a:alphaModFix/>
            </a:blip>
            <a:srcRect b="43864" l="22643" r="22648" t="1427"/>
            <a:stretch/>
          </p:blipFill>
          <p:spPr>
            <a:xfrm>
              <a:off x="6540697" y="1493163"/>
              <a:ext cx="1357200" cy="1357200"/>
            </a:xfrm>
            <a:prstGeom prst="ellipse">
              <a:avLst/>
            </a:prstGeom>
            <a:noFill/>
            <a:ln cap="flat" cmpd="sng" w="19050">
              <a:solidFill>
                <a:srgbClr val="612C1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31" name="Google Shape;131;p1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120972" y="2625268"/>
              <a:ext cx="2196649" cy="697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5"/>
            <p:cNvSpPr txBox="1"/>
            <p:nvPr/>
          </p:nvSpPr>
          <p:spPr>
            <a:xfrm>
              <a:off x="6577297" y="2807725"/>
              <a:ext cx="12840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7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80</a:t>
              </a:r>
              <a:endParaRPr sz="27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133" name="Google Shape;133;p15"/>
          <p:cNvGrpSpPr/>
          <p:nvPr/>
        </p:nvGrpSpPr>
        <p:grpSpPr>
          <a:xfrm>
            <a:off x="3468578" y="1493163"/>
            <a:ext cx="2196001" cy="1829034"/>
            <a:chOff x="3468578" y="1493163"/>
            <a:chExt cx="2196001" cy="1829034"/>
          </a:xfrm>
        </p:grpSpPr>
        <p:pic>
          <p:nvPicPr>
            <p:cNvPr id="134" name="Google Shape;134;p15"/>
            <p:cNvPicPr preferRelativeResize="0"/>
            <p:nvPr/>
          </p:nvPicPr>
          <p:blipFill rotWithShape="1">
            <a:blip r:embed="rId17">
              <a:alphaModFix/>
            </a:blip>
            <a:srcRect b="55981" l="47109" r="6754" t="9265"/>
            <a:stretch/>
          </p:blipFill>
          <p:spPr>
            <a:xfrm>
              <a:off x="3887979" y="1493163"/>
              <a:ext cx="1357200" cy="1357200"/>
            </a:xfrm>
            <a:prstGeom prst="ellipse">
              <a:avLst/>
            </a:prstGeom>
            <a:noFill/>
            <a:ln cap="flat" cmpd="sng" w="19050">
              <a:solidFill>
                <a:srgbClr val="612C1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35" name="Google Shape;135;p1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5"/>
            <p:cNvSpPr txBox="1"/>
            <p:nvPr/>
          </p:nvSpPr>
          <p:spPr>
            <a:xfrm>
              <a:off x="3924579" y="2807725"/>
              <a:ext cx="12840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7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100</a:t>
              </a:r>
              <a:endParaRPr sz="27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42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1038" name="Google Shape;1038;p42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9" name="Google Shape;1039;p42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0" name="Google Shape;1040;p42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041" name="Google Shape;1041;p42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042" name="Google Shape;1042;p4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3" name="Google Shape;1043;p4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44" name="Google Shape;1044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5" name="Google Shape;1045;p42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an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Elephant?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46" name="Google Shape;1046;p42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047" name="Google Shape;104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8" name="Google Shape;1048;p42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049" name="Google Shape;1049;p4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0" name="Google Shape;1050;p42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1" name="Google Shape;1051;p42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052" name="Google Shape;1052;p42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053" name="Google Shape;1053;p4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4" name="Google Shape;1054;p42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5" name="Google Shape;1055;p42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1056" name="Google Shape;1056;p4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7" name="Google Shape;1057;p4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8" name="Google Shape;1058;p42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1059" name="Google Shape;1059;p4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4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1" name="Google Shape;1061;p4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2" name="Google Shape;1062;p4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3" name="Google Shape;1063;p4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4" name="Google Shape;1064;p4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5" name="Google Shape;1065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42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30 -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067" name="Google Shape;1067;p42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1068" name="Google Shape;1068;p42"/>
            <p:cNvPicPr preferRelativeResize="0"/>
            <p:nvPr/>
          </p:nvPicPr>
          <p:blipFill rotWithShape="1">
            <a:blip r:embed="rId16">
              <a:alphaModFix/>
            </a:blip>
            <a:srcRect b="13189" l="1273" r="3669" t="7733"/>
            <a:stretch/>
          </p:blipFill>
          <p:spPr>
            <a:xfrm>
              <a:off x="3889800" y="3109063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069" name="Google Shape;1069;p4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43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1075" name="Google Shape;1075;p43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1076" name="Google Shape;1076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7" name="Google Shape;1077;p43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78" name="Google Shape;1078;p43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9" name="Google Shape;1079;p43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080" name="Google Shape;1080;p43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081" name="Google Shape;1081;p4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2" name="Google Shape;1082;p4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83" name="Google Shape;1083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4" name="Google Shape;1084;p43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Bird is Known For Its Colorful Feathers and Ability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to Mimic Sounds.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85" name="Google Shape;1085;p43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086" name="Google Shape;108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7" name="Google Shape;1087;p43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088" name="Google Shape;1088;p4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9" name="Google Shape;1089;p43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43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091" name="Google Shape;1091;p43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092" name="Google Shape;1092;p4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3" name="Google Shape;1093;p43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94" name="Google Shape;1094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4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4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43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50 -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p44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1107" name="Google Shape;1107;p44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8" name="Google Shape;1108;p44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9" name="Google Shape;1109;p44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110" name="Google Shape;1110;p44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111" name="Google Shape;1111;p4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2" name="Google Shape;1112;p4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3" name="Google Shape;1113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4" name="Google Shape;1114;p44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a Parrot?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15" name="Google Shape;1115;p44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116" name="Google Shape;111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7" name="Google Shape;1117;p44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118" name="Google Shape;1118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9" name="Google Shape;1119;p44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0" name="Google Shape;1120;p44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121" name="Google Shape;1121;p44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122" name="Google Shape;1122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" name="Google Shape;1123;p44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4" name="Google Shape;1124;p44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1125" name="Google Shape;1125;p4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" name="Google Shape;1126;p4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7" name="Google Shape;1127;p44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1128" name="Google Shape;1128;p4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4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0" name="Google Shape;1130;p4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1" name="Google Shape;1131;p4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2" name="Google Shape;1132;p4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3" name="Google Shape;1133;p4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4" name="Google Shape;1134;p4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04600" y="527850"/>
            <a:ext cx="2134799" cy="5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44"/>
          <p:cNvSpPr txBox="1"/>
          <p:nvPr/>
        </p:nvSpPr>
        <p:spPr>
          <a:xfrm>
            <a:off x="3942839" y="677976"/>
            <a:ext cx="124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Animals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50 - Points</a:t>
            </a:r>
            <a:endParaRPr sz="1200">
              <a:solidFill>
                <a:schemeClr val="lt1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136" name="Google Shape;1136;p44"/>
          <p:cNvGrpSpPr/>
          <p:nvPr/>
        </p:nvGrpSpPr>
        <p:grpSpPr>
          <a:xfrm>
            <a:off x="3889788" y="3100200"/>
            <a:ext cx="1374787" cy="1104950"/>
            <a:chOff x="3889788" y="3100200"/>
            <a:chExt cx="1374787" cy="1104950"/>
          </a:xfrm>
        </p:grpSpPr>
        <p:pic>
          <p:nvPicPr>
            <p:cNvPr id="1137" name="Google Shape;1137;p44"/>
            <p:cNvPicPr preferRelativeResize="0"/>
            <p:nvPr/>
          </p:nvPicPr>
          <p:blipFill rotWithShape="1">
            <a:blip r:embed="rId16">
              <a:alphaModFix/>
            </a:blip>
            <a:srcRect b="28258" l="0" r="13963" t="0"/>
            <a:stretch/>
          </p:blipFill>
          <p:spPr>
            <a:xfrm>
              <a:off x="3889788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38" name="Google Shape;1138;p4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979" y="3052284"/>
            <a:ext cx="4880043" cy="10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45"/>
          <p:cNvPicPr preferRelativeResize="0"/>
          <p:nvPr/>
        </p:nvPicPr>
        <p:blipFill rotWithShape="1">
          <a:blip r:embed="rId4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45"/>
          <p:cNvGrpSpPr/>
          <p:nvPr/>
        </p:nvGrpSpPr>
        <p:grpSpPr>
          <a:xfrm>
            <a:off x="525849" y="321349"/>
            <a:ext cx="8202625" cy="3404900"/>
            <a:chOff x="525849" y="321349"/>
            <a:chExt cx="8202625" cy="3404900"/>
          </a:xfrm>
        </p:grpSpPr>
        <p:pic>
          <p:nvPicPr>
            <p:cNvPr id="1146" name="Google Shape;1146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">
              <a:off x="7694992" y="2619675"/>
              <a:ext cx="568350" cy="9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7" name="Google Shape;1147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749140">
              <a:off x="926350" y="2029725"/>
              <a:ext cx="536150" cy="93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8" name="Google Shape;1148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545711" y="35618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9" name="Google Shape;1149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04650" y="13325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0" name="Google Shape;1150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8547836" y="1879687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1" name="Google Shape;1151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79600" y="3417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2" name="Google Shape;1152;p4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27798" y="1709625"/>
              <a:ext cx="116000" cy="11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3" name="Google Shape;1153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2971961" y="3456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4" name="Google Shape;1154;p45"/>
          <p:cNvSpPr txBox="1"/>
          <p:nvPr/>
        </p:nvSpPr>
        <p:spPr>
          <a:xfrm>
            <a:off x="1917750" y="899471"/>
            <a:ext cx="53085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Fairy Tales</a:t>
            </a:r>
            <a:endParaRPr sz="85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Category</a:t>
            </a:r>
            <a:endParaRPr sz="85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55" name="Google Shape;1155;p45"/>
          <p:cNvSpPr txBox="1"/>
          <p:nvPr/>
        </p:nvSpPr>
        <p:spPr>
          <a:xfrm>
            <a:off x="1967975" y="3286275"/>
            <a:ext cx="520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The Clues Contain Famous Fairy Tales </a:t>
            </a:r>
            <a:endParaRPr b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and Their Characters</a:t>
            </a:r>
            <a:endParaRPr b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1156" name="Google Shape;1156;p45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157" name="Google Shape;1157;p45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158" name="Google Shape;1158;p45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9" name="Google Shape;1159;p4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0" name="Google Shape;1160;p4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46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166" name="Google Shape;1166;p46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167" name="Google Shape;1167;p4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8" name="Google Shape;1168;p4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9" name="Google Shape;1169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0" name="Google Shape;1170;p46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1171" name="Google Shape;1171;p46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1172" name="Google Shape;1172;p4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3" name="Google Shape;1173;p46"/>
              <p:cNvPicPr preferRelativeResize="0"/>
              <p:nvPr/>
            </p:nvPicPr>
            <p:blipFill rotWithShape="1">
              <a:blip r:embed="rId7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74" name="Google Shape;1174;p46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5" name="Google Shape;1175;p46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Girl Had to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Leave the Ball Before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Midnight.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1176" name="Google Shape;1176;p46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177" name="Google Shape;1177;p4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8" name="Google Shape;1178;p46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1179" name="Google Shape;1179;p46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180" name="Google Shape;1180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1" name="Google Shape;1181;p46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182" name="Google Shape;1182;p4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3" name="Google Shape;1183;p46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4" name="Google Shape;1184;p46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185" name="Google Shape;1185;p46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186" name="Google Shape;1186;p4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7" name="Google Shape;1187;p46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88" name="Google Shape;1188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4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4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4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47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1199" name="Google Shape;1199;p47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0" name="Google Shape;1200;p47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1" name="Google Shape;1201;p47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202" name="Google Shape;1202;p47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203" name="Google Shape;1203;p4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4" name="Google Shape;1204;p4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05" name="Google Shape;1205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6" name="Google Shape;1206;p47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Who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Cinderella?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07" name="Google Shape;1207;p47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208" name="Google Shape;120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9" name="Google Shape;1209;p47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210" name="Google Shape;1210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1" name="Google Shape;1211;p47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2" name="Google Shape;1212;p47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213" name="Google Shape;1213;p47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214" name="Google Shape;1214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5" name="Google Shape;1215;p47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6" name="Google Shape;1216;p47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1217" name="Google Shape;1217;p4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8" name="Google Shape;1218;p4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9" name="Google Shape;1219;p47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1220" name="Google Shape;1220;p4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4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4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3" name="Google Shape;1223;p4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4" name="Google Shape;1224;p4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5" name="Google Shape;1225;p4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6" name="Google Shape;1226;p47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227" name="Google Shape;1227;p4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8" name="Google Shape;1228;p47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1229" name="Google Shape;1229;p47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1230" name="Google Shape;1230;p47"/>
            <p:cNvPicPr preferRelativeResize="0"/>
            <p:nvPr/>
          </p:nvPicPr>
          <p:blipFill rotWithShape="1">
            <a:blip r:embed="rId16">
              <a:alphaModFix/>
            </a:blip>
            <a:srcRect b="6741" l="3355" r="1587" t="10443"/>
            <a:stretch/>
          </p:blipFill>
          <p:spPr>
            <a:xfrm>
              <a:off x="3889800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31" name="Google Shape;1231;p4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48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1237" name="Google Shape;1237;p48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1238" name="Google Shape;1238;p4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9" name="Google Shape;1239;p48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40" name="Google Shape;1240;p48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1" name="Google Shape;1241;p48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242" name="Google Shape;1242;p48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243" name="Google Shape;1243;p4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4" name="Google Shape;1244;p4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45" name="Google Shape;1245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6" name="Google Shape;1246;p48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Fairy Tale Character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Had Very Long Hair and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Was Trapped in a Tower.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47" name="Google Shape;1247;p48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248" name="Google Shape;1248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9" name="Google Shape;1249;p48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250" name="Google Shape;1250;p4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1" name="Google Shape;1251;p48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2" name="Google Shape;1252;p48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253" name="Google Shape;1253;p48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254" name="Google Shape;1254;p4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5" name="Google Shape;1255;p48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56" name="Google Shape;1256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4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4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4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2" name="Google Shape;1262;p48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263" name="Google Shape;1263;p48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4" name="Google Shape;1264;p48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49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1270" name="Google Shape;1270;p49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1" name="Google Shape;1271;p49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2" name="Google Shape;1272;p49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273" name="Google Shape;1273;p49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274" name="Google Shape;1274;p4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5" name="Google Shape;1275;p4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76" name="Google Shape;1276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7" name="Google Shape;1277;p49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Who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Rapunzel?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78" name="Google Shape;1278;p49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279" name="Google Shape;1279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0" name="Google Shape;1280;p49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281" name="Google Shape;1281;p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2" name="Google Shape;1282;p49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3" name="Google Shape;1283;p49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284" name="Google Shape;1284;p49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285" name="Google Shape;1285;p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6" name="Google Shape;1286;p49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7" name="Google Shape;1287;p49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1288" name="Google Shape;1288;p4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9" name="Google Shape;1289;p4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0" name="Google Shape;1290;p49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1291" name="Google Shape;1291;p4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2" name="Google Shape;1292;p4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4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4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5" name="Google Shape;1295;p4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4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7" name="Google Shape;1297;p49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298" name="Google Shape;1298;p4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9" name="Google Shape;1299;p49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1300" name="Google Shape;1300;p49"/>
          <p:cNvGrpSpPr/>
          <p:nvPr/>
        </p:nvGrpSpPr>
        <p:grpSpPr>
          <a:xfrm>
            <a:off x="3889795" y="3100200"/>
            <a:ext cx="1374780" cy="1104950"/>
            <a:chOff x="3889795" y="3100200"/>
            <a:chExt cx="1374780" cy="1104950"/>
          </a:xfrm>
        </p:grpSpPr>
        <p:pic>
          <p:nvPicPr>
            <p:cNvPr id="1301" name="Google Shape;1301;p49"/>
            <p:cNvPicPr preferRelativeResize="0"/>
            <p:nvPr/>
          </p:nvPicPr>
          <p:blipFill rotWithShape="1">
            <a:blip r:embed="rId16">
              <a:alphaModFix/>
            </a:blip>
            <a:srcRect b="43643" l="0" r="4942" t="3558"/>
            <a:stretch/>
          </p:blipFill>
          <p:spPr>
            <a:xfrm>
              <a:off x="3889795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302" name="Google Shape;1302;p49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7" name="Google Shape;1307;p50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1308" name="Google Shape;1308;p50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1309" name="Google Shape;1309;p5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0" name="Google Shape;1310;p50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11" name="Google Shape;1311;p50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2" name="Google Shape;1312;p50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313" name="Google Shape;1313;p50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314" name="Google Shape;1314;p5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5" name="Google Shape;1315;p5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16" name="Google Shape;1316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7" name="Google Shape;1317;p50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A Little Girl Met a Big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Bad Wolf on Her Way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to Visit Her Grandmother.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18" name="Google Shape;1318;p50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319" name="Google Shape;1319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0" name="Google Shape;1320;p50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321" name="Google Shape;1321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2" name="Google Shape;1322;p50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3" name="Google Shape;1323;p50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324" name="Google Shape;1324;p50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325" name="Google Shape;1325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6" name="Google Shape;1326;p50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27" name="Google Shape;1327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5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5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5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3" name="Google Shape;1333;p50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334" name="Google Shape;1334;p50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5" name="Google Shape;1335;p50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51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1341" name="Google Shape;1341;p51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2" name="Google Shape;1342;p51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3" name="Google Shape;1343;p51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344" name="Google Shape;1344;p51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345" name="Google Shape;1345;p5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6" name="Google Shape;1346;p5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47" name="Google Shape;1347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8" name="Google Shape;1348;p51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Who is Little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Red Riding Hood?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49" name="Google Shape;1349;p51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350" name="Google Shape;135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1" name="Google Shape;1351;p51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352" name="Google Shape;1352;p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3" name="Google Shape;1353;p51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4" name="Google Shape;1354;p51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355" name="Google Shape;1355;p51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356" name="Google Shape;1356;p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7" name="Google Shape;1357;p51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8" name="Google Shape;1358;p51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1359" name="Google Shape;1359;p5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0" name="Google Shape;1360;p5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1" name="Google Shape;1361;p51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1362" name="Google Shape;1362;p5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3" name="Google Shape;1363;p5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4" name="Google Shape;1364;p5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5" name="Google Shape;1365;p5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6" name="Google Shape;1366;p5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7" name="Google Shape;1367;p5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8" name="Google Shape;1368;p51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1369" name="Google Shape;1369;p51"/>
            <p:cNvPicPr preferRelativeResize="0"/>
            <p:nvPr/>
          </p:nvPicPr>
          <p:blipFill rotWithShape="1">
            <a:blip r:embed="rId15">
              <a:alphaModFix/>
            </a:blip>
            <a:srcRect b="38932" l="26524" r="26529" t="22014"/>
            <a:stretch/>
          </p:blipFill>
          <p:spPr>
            <a:xfrm>
              <a:off x="3889800" y="3109075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370" name="Google Shape;1370;p5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1" name="Google Shape;1371;p51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372" name="Google Shape;1372;p5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3" name="Google Shape;1373;p51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42" name="Google Shape;142;p16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43" name="Google Shape;143;p1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" name="Google Shape;144;p1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5" name="Google Shape;145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16"/>
          <p:cNvSpPr txBox="1"/>
          <p:nvPr/>
        </p:nvSpPr>
        <p:spPr>
          <a:xfrm>
            <a:off x="1917750" y="440250"/>
            <a:ext cx="53085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solidFill>
                  <a:srgbClr val="FC763E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 sz="33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6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6"/>
          <p:cNvGrpSpPr/>
          <p:nvPr/>
        </p:nvGrpSpPr>
        <p:grpSpPr>
          <a:xfrm>
            <a:off x="408599" y="289975"/>
            <a:ext cx="8381201" cy="3802800"/>
            <a:chOff x="408599" y="289975"/>
            <a:chExt cx="8381201" cy="3802800"/>
          </a:xfrm>
        </p:grpSpPr>
        <p:pic>
          <p:nvPicPr>
            <p:cNvPr id="149" name="Google Shape;149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67662">
              <a:off x="428461" y="30997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603350" y="1720600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29475" y="12211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64750" y="39448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711675" y="2899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79175" y="368100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591075" y="4014650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853525" y="1385592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614867">
            <a:off x="7996192" y="2464225"/>
            <a:ext cx="568350" cy="9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4375" y="1699800"/>
            <a:ext cx="536150" cy="9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/>
        </p:nvSpPr>
        <p:spPr>
          <a:xfrm>
            <a:off x="1767628" y="961040"/>
            <a:ext cx="12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History</a:t>
            </a:r>
            <a:endParaRPr b="1" sz="26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75603" y="1435750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>
            <a:hlinkClick action="ppaction://hlinksldjump" r:id="rId13"/>
          </p:cNvPr>
          <p:cNvSpPr txBox="1"/>
          <p:nvPr/>
        </p:nvSpPr>
        <p:spPr>
          <a:xfrm>
            <a:off x="1926328" y="1540256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10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75603" y="217109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>
            <a:hlinkClick action="ppaction://hlinksldjump" r:id="rId14"/>
          </p:cNvPr>
          <p:cNvSpPr txBox="1"/>
          <p:nvPr/>
        </p:nvSpPr>
        <p:spPr>
          <a:xfrm>
            <a:off x="1926328" y="2275597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2</a:t>
            </a: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0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75603" y="290643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>
            <a:hlinkClick action="ppaction://hlinksldjump" r:id="rId15"/>
          </p:cNvPr>
          <p:cNvSpPr txBox="1"/>
          <p:nvPr/>
        </p:nvSpPr>
        <p:spPr>
          <a:xfrm>
            <a:off x="1926328" y="301093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3</a:t>
            </a: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0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75603" y="3641772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>
            <a:hlinkClick action="ppaction://hlinksldjump" r:id="rId16"/>
          </p:cNvPr>
          <p:cNvSpPr txBox="1"/>
          <p:nvPr/>
        </p:nvSpPr>
        <p:spPr>
          <a:xfrm>
            <a:off x="1926328" y="374627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5</a:t>
            </a: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0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3149609" y="961040"/>
            <a:ext cx="12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Science</a:t>
            </a:r>
            <a:endParaRPr b="1" sz="26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7584" y="1435750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>
            <a:hlinkClick action="ppaction://hlinksldjump" r:id="rId17"/>
          </p:cNvPr>
          <p:cNvSpPr txBox="1"/>
          <p:nvPr/>
        </p:nvSpPr>
        <p:spPr>
          <a:xfrm>
            <a:off x="3308309" y="1540256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10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71" name="Google Shape;17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7584" y="217109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>
            <a:hlinkClick action="ppaction://hlinksldjump" r:id="rId18"/>
          </p:cNvPr>
          <p:cNvSpPr txBox="1"/>
          <p:nvPr/>
        </p:nvSpPr>
        <p:spPr>
          <a:xfrm>
            <a:off x="3308309" y="2275597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20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73" name="Google Shape;173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7584" y="290643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>
            <a:hlinkClick action="ppaction://hlinksldjump" r:id="rId19"/>
          </p:cNvPr>
          <p:cNvSpPr txBox="1"/>
          <p:nvPr/>
        </p:nvSpPr>
        <p:spPr>
          <a:xfrm>
            <a:off x="3308309" y="301093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30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75" name="Google Shape;175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7584" y="3641772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>
            <a:hlinkClick action="ppaction://hlinksldjump" r:id="rId20"/>
          </p:cNvPr>
          <p:cNvSpPr txBox="1"/>
          <p:nvPr/>
        </p:nvSpPr>
        <p:spPr>
          <a:xfrm>
            <a:off x="3308309" y="374627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50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55C586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55C586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4531591" y="961040"/>
            <a:ext cx="12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Animals</a:t>
            </a:r>
            <a:endParaRPr b="1" sz="26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8" name="Google Shape;178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9565" y="1435750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6">
            <a:hlinkClick action="ppaction://hlinksldjump" r:id="rId21"/>
          </p:cNvPr>
          <p:cNvSpPr txBox="1"/>
          <p:nvPr/>
        </p:nvSpPr>
        <p:spPr>
          <a:xfrm>
            <a:off x="4690291" y="1540256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10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80" name="Google Shape;18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9565" y="217109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6">
            <a:hlinkClick action="ppaction://hlinksldjump" r:id="rId22"/>
          </p:cNvPr>
          <p:cNvSpPr txBox="1"/>
          <p:nvPr/>
        </p:nvSpPr>
        <p:spPr>
          <a:xfrm>
            <a:off x="4690291" y="2275597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20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82" name="Google Shape;182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9565" y="290643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6">
            <a:hlinkClick action="ppaction://hlinksldjump" r:id="rId23"/>
          </p:cNvPr>
          <p:cNvSpPr txBox="1"/>
          <p:nvPr/>
        </p:nvSpPr>
        <p:spPr>
          <a:xfrm>
            <a:off x="4690291" y="301093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30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84" name="Google Shape;18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9565" y="3641772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6">
            <a:hlinkClick action="ppaction://hlinksldjump" r:id="rId24"/>
          </p:cNvPr>
          <p:cNvSpPr txBox="1"/>
          <p:nvPr/>
        </p:nvSpPr>
        <p:spPr>
          <a:xfrm>
            <a:off x="4690291" y="374627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50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FCBB29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FCBB29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5913572" y="961050"/>
            <a:ext cx="146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Fairy Tales</a:t>
            </a:r>
            <a:endParaRPr b="1" sz="26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87" name="Google Shape;18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5953" y="1435750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6">
            <a:hlinkClick action="ppaction://hlinksldjump" r:id="rId25"/>
          </p:cNvPr>
          <p:cNvSpPr txBox="1"/>
          <p:nvPr/>
        </p:nvSpPr>
        <p:spPr>
          <a:xfrm>
            <a:off x="6186678" y="1540256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10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89" name="Google Shape;18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5953" y="217109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>
            <a:hlinkClick action="ppaction://hlinksldjump" r:id="rId26"/>
          </p:cNvPr>
          <p:cNvSpPr txBox="1"/>
          <p:nvPr/>
        </p:nvSpPr>
        <p:spPr>
          <a:xfrm>
            <a:off x="6186678" y="2275597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20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91" name="Google Shape;19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5953" y="2906431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6">
            <a:hlinkClick action="ppaction://hlinksldjump" r:id="rId27"/>
          </p:cNvPr>
          <p:cNvSpPr txBox="1"/>
          <p:nvPr/>
        </p:nvSpPr>
        <p:spPr>
          <a:xfrm>
            <a:off x="6186678" y="301093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30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93" name="Google Shape;193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5953" y="3641772"/>
            <a:ext cx="1017950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>
            <a:hlinkClick action="ppaction://hlinksldjump" r:id="rId28"/>
          </p:cNvPr>
          <p:cNvSpPr txBox="1"/>
          <p:nvPr/>
        </p:nvSpPr>
        <p:spPr>
          <a:xfrm>
            <a:off x="6186678" y="3746278"/>
            <a:ext cx="9165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50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A275B7"/>
                </a:solidFill>
                <a:latin typeface="Lilita One"/>
                <a:ea typeface="Lilita One"/>
                <a:cs typeface="Lilita One"/>
                <a:sym typeface="Lilita One"/>
              </a:rPr>
              <a:t>Points</a:t>
            </a:r>
            <a:endParaRPr sz="1800">
              <a:solidFill>
                <a:srgbClr val="A275B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oogle Shape;1378;p52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1379" name="Google Shape;1379;p52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1380" name="Google Shape;1380;p5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1" name="Google Shape;1381;p52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82" name="Google Shape;1382;p52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3" name="Google Shape;1383;p52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384" name="Google Shape;1384;p52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385" name="Google Shape;1385;p5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6" name="Google Shape;1386;p5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87" name="Google Shape;1387;p5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8" name="Google Shape;1388;p52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Boy Refused to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Grow Up and Lived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in Neverland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89" name="Google Shape;1389;p52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390" name="Google Shape;1390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1" name="Google Shape;1391;p52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392" name="Google Shape;1392;p5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3" name="Google Shape;1393;p52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4" name="Google Shape;1394;p52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395" name="Google Shape;1395;p52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396" name="Google Shape;1396;p5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7" name="Google Shape;1397;p52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8" name="Google Shape;1398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5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5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5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4" name="Google Shape;1404;p52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405" name="Google Shape;1405;p5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6" name="Google Shape;1406;p52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53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1412" name="Google Shape;1412;p53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3" name="Google Shape;1413;p53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4" name="Google Shape;1414;p53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1415" name="Google Shape;1415;p53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1416" name="Google Shape;1416;p5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7" name="Google Shape;1417;p5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18" name="Google Shape;1418;p5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9" name="Google Shape;1419;p53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Who is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Peter Pan?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20" name="Google Shape;1420;p53">
            <a:hlinkClick action="ppaction://hlinksldjump" r:id="rId7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421" name="Google Shape;142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2" name="Google Shape;1422;p53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1423" name="Google Shape;1423;p5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4" name="Google Shape;1424;p53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5" name="Google Shape;1425;p53">
            <a:hlinkClick action="ppaction://hlinksldjump" r:id="rId10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426" name="Google Shape;1426;p53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1427" name="Google Shape;1427;p5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8" name="Google Shape;1428;p53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9" name="Google Shape;1429;p53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1430" name="Google Shape;1430;p5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1" name="Google Shape;1431;p5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2" name="Google Shape;1432;p53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1433" name="Google Shape;1433;p5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4" name="Google Shape;1434;p5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5" name="Google Shape;1435;p5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6" name="Google Shape;1436;p5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7" name="Google Shape;1437;p5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8" name="Google Shape;1438;p5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9" name="Google Shape;1439;p53"/>
          <p:cNvGrpSpPr/>
          <p:nvPr/>
        </p:nvGrpSpPr>
        <p:grpSpPr>
          <a:xfrm>
            <a:off x="3889800" y="3100200"/>
            <a:ext cx="1374775" cy="1104950"/>
            <a:chOff x="3889800" y="3100200"/>
            <a:chExt cx="1374775" cy="1104950"/>
          </a:xfrm>
        </p:grpSpPr>
        <p:pic>
          <p:nvPicPr>
            <p:cNvPr id="1440" name="Google Shape;1440;p53"/>
            <p:cNvPicPr preferRelativeResize="0"/>
            <p:nvPr/>
          </p:nvPicPr>
          <p:blipFill rotWithShape="1">
            <a:blip r:embed="rId15">
              <a:alphaModFix/>
            </a:blip>
            <a:srcRect b="21221" l="16224" r="21847" t="1552"/>
            <a:stretch/>
          </p:blipFill>
          <p:spPr>
            <a:xfrm>
              <a:off x="3889800" y="3117950"/>
              <a:ext cx="1306800" cy="1087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41" name="Google Shape;1441;p5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2" name="Google Shape;1442;p53"/>
          <p:cNvGrpSpPr/>
          <p:nvPr/>
        </p:nvGrpSpPr>
        <p:grpSpPr>
          <a:xfrm>
            <a:off x="3504600" y="527850"/>
            <a:ext cx="2134799" cy="595726"/>
            <a:chOff x="3504600" y="527850"/>
            <a:chExt cx="2134799" cy="595726"/>
          </a:xfrm>
        </p:grpSpPr>
        <p:pic>
          <p:nvPicPr>
            <p:cNvPr id="1443" name="Google Shape;1443;p5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504600" y="527850"/>
              <a:ext cx="2134799" cy="59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4" name="Google Shape;1444;p53"/>
            <p:cNvSpPr txBox="1"/>
            <p:nvPr/>
          </p:nvSpPr>
          <p:spPr>
            <a:xfrm>
              <a:off x="3942839" y="677976"/>
              <a:ext cx="1248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Fairy Tales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50 -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7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200" name="Google Shape;200;p17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201" name="Google Shape;201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3" name="Google Shape;20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17"/>
          <p:cNvPicPr preferRelativeResize="0"/>
          <p:nvPr/>
        </p:nvPicPr>
        <p:blipFill rotWithShape="1">
          <a:blip r:embed="rId6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7"/>
          <p:cNvSpPr txBox="1"/>
          <p:nvPr/>
        </p:nvSpPr>
        <p:spPr>
          <a:xfrm>
            <a:off x="3512679" y="712918"/>
            <a:ext cx="21078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William</a:t>
            </a:r>
            <a:endParaRPr sz="26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206" name="Google Shape;206;p17"/>
          <p:cNvGrpSpPr/>
          <p:nvPr/>
        </p:nvGrpSpPr>
        <p:grpSpPr>
          <a:xfrm>
            <a:off x="3090671" y="1140502"/>
            <a:ext cx="2951864" cy="2458587"/>
            <a:chOff x="3468578" y="1493163"/>
            <a:chExt cx="2196001" cy="1829034"/>
          </a:xfrm>
        </p:grpSpPr>
        <p:pic>
          <p:nvPicPr>
            <p:cNvPr id="207" name="Google Shape;207;p17"/>
            <p:cNvPicPr preferRelativeResize="0"/>
            <p:nvPr/>
          </p:nvPicPr>
          <p:blipFill rotWithShape="1">
            <a:blip r:embed="rId7">
              <a:alphaModFix/>
            </a:blip>
            <a:srcRect b="55981" l="47109" r="6754" t="9265"/>
            <a:stretch/>
          </p:blipFill>
          <p:spPr>
            <a:xfrm>
              <a:off x="3887979" y="1493163"/>
              <a:ext cx="1357200" cy="1357200"/>
            </a:xfrm>
            <a:prstGeom prst="ellipse">
              <a:avLst/>
            </a:prstGeom>
            <a:noFill/>
            <a:ln cap="flat" cmpd="sng" w="28575">
              <a:solidFill>
                <a:srgbClr val="612C1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8" name="Google Shape;208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17"/>
            <p:cNvSpPr txBox="1"/>
            <p:nvPr/>
          </p:nvSpPr>
          <p:spPr>
            <a:xfrm>
              <a:off x="3924579" y="2809073"/>
              <a:ext cx="1284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100</a:t>
              </a:r>
              <a:endParaRPr sz="36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210" name="Google Shape;210;p17"/>
          <p:cNvSpPr txBox="1"/>
          <p:nvPr/>
        </p:nvSpPr>
        <p:spPr>
          <a:xfrm>
            <a:off x="3512679" y="3855538"/>
            <a:ext cx="21078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400">
                <a:solidFill>
                  <a:srgbClr val="FC763E"/>
                </a:solidFill>
                <a:latin typeface="Lilita One"/>
                <a:ea typeface="Lilita One"/>
                <a:cs typeface="Lilita One"/>
                <a:sym typeface="Lilita One"/>
              </a:rPr>
              <a:t>WINNER!</a:t>
            </a:r>
            <a:endParaRPr sz="3400">
              <a:solidFill>
                <a:srgbClr val="FC763E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11" name="Google Shape;21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11125" y="331425"/>
            <a:ext cx="1119250" cy="11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85297" y="2322550"/>
            <a:ext cx="1482389" cy="245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7"/>
          <p:cNvGrpSpPr/>
          <p:nvPr/>
        </p:nvGrpSpPr>
        <p:grpSpPr>
          <a:xfrm>
            <a:off x="1234513" y="1089332"/>
            <a:ext cx="1484834" cy="3644418"/>
            <a:chOff x="1234513" y="1089332"/>
            <a:chExt cx="1484834" cy="3644418"/>
          </a:xfrm>
        </p:grpSpPr>
        <p:pic>
          <p:nvPicPr>
            <p:cNvPr id="214" name="Google Shape;214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195097" y="1089332"/>
              <a:ext cx="524250" cy="159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34513" y="2325925"/>
              <a:ext cx="1360471" cy="2407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6" name="Google Shape;21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38875" y="1483200"/>
            <a:ext cx="1614075" cy="2227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17"/>
          <p:cNvGrpSpPr/>
          <p:nvPr/>
        </p:nvGrpSpPr>
        <p:grpSpPr>
          <a:xfrm>
            <a:off x="433924" y="511650"/>
            <a:ext cx="8319026" cy="3762699"/>
            <a:chOff x="433924" y="511650"/>
            <a:chExt cx="8319026" cy="3762699"/>
          </a:xfrm>
        </p:grpSpPr>
        <p:pic>
          <p:nvPicPr>
            <p:cNvPr id="218" name="Google Shape;218;p1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453786" y="3453787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67600" y="1563142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047075" y="39737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267662">
              <a:off x="6062386" y="41099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8674825" y="1298550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641225" y="511650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8"/>
          <p:cNvPicPr preferRelativeResize="0"/>
          <p:nvPr/>
        </p:nvPicPr>
        <p:blipFill rotWithShape="1">
          <a:blip r:embed="rId3">
            <a:alphaModFix/>
          </a:blip>
          <a:srcRect b="737" l="2311" r="2558" t="-388"/>
          <a:stretch/>
        </p:blipFill>
        <p:spPr>
          <a:xfrm>
            <a:off x="0" y="3861901"/>
            <a:ext cx="9144003" cy="128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18"/>
          <p:cNvGrpSpPr/>
          <p:nvPr/>
        </p:nvGrpSpPr>
        <p:grpSpPr>
          <a:xfrm>
            <a:off x="525849" y="321349"/>
            <a:ext cx="8202625" cy="3667843"/>
            <a:chOff x="525849" y="321349"/>
            <a:chExt cx="8202625" cy="3667843"/>
          </a:xfrm>
        </p:grpSpPr>
        <p:pic>
          <p:nvPicPr>
            <p:cNvPr id="230" name="Google Shape;230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">
              <a:off x="7694992" y="2619675"/>
              <a:ext cx="568350" cy="9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749140">
              <a:off x="926350" y="2029725"/>
              <a:ext cx="536150" cy="93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267662">
              <a:off x="545711" y="35618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4650" y="13325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267662">
              <a:off x="8547836" y="1879687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45125" y="3841242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79600" y="3417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17242" y="3473850"/>
              <a:ext cx="222500" cy="2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27798" y="1709625"/>
              <a:ext cx="116000" cy="11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267662">
              <a:off x="2971961" y="345612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0" name="Google Shape;240;p18"/>
          <p:cNvSpPr txBox="1"/>
          <p:nvPr/>
        </p:nvSpPr>
        <p:spPr>
          <a:xfrm>
            <a:off x="1917750" y="899471"/>
            <a:ext cx="53085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5BA5B8"/>
                </a:solidFill>
                <a:latin typeface="Lilita One"/>
                <a:ea typeface="Lilita One"/>
                <a:cs typeface="Lilita One"/>
                <a:sym typeface="Lilita One"/>
              </a:rPr>
              <a:t>History</a:t>
            </a:r>
            <a:endParaRPr sz="8500">
              <a:solidFill>
                <a:srgbClr val="5BA5B8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500">
                <a:solidFill>
                  <a:srgbClr val="612C1C"/>
                </a:solidFill>
                <a:latin typeface="Lilita One"/>
                <a:ea typeface="Lilita One"/>
                <a:cs typeface="Lilita One"/>
                <a:sym typeface="Lilita One"/>
              </a:rPr>
              <a:t>Category</a:t>
            </a:r>
            <a:endParaRPr sz="8500">
              <a:solidFill>
                <a:srgbClr val="612C1C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241" name="Google Shape;241;p18"/>
          <p:cNvGrpSpPr/>
          <p:nvPr/>
        </p:nvGrpSpPr>
        <p:grpSpPr>
          <a:xfrm>
            <a:off x="2621925" y="3052876"/>
            <a:ext cx="3900150" cy="1082400"/>
            <a:chOff x="2621925" y="3052876"/>
            <a:chExt cx="3900150" cy="1082400"/>
          </a:xfrm>
        </p:grpSpPr>
        <p:pic>
          <p:nvPicPr>
            <p:cNvPr id="242" name="Google Shape;242;p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621925" y="3052876"/>
              <a:ext cx="3900150" cy="108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18"/>
            <p:cNvSpPr txBox="1"/>
            <p:nvPr/>
          </p:nvSpPr>
          <p:spPr>
            <a:xfrm>
              <a:off x="3396150" y="3242314"/>
              <a:ext cx="2351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000">
                  <a:solidFill>
                    <a:schemeClr val="lt1"/>
                  </a:solidFill>
                  <a:latin typeface="Caveat"/>
                  <a:ea typeface="Caveat"/>
                  <a:cs typeface="Caveat"/>
                  <a:sym typeface="Caveat"/>
                </a:rPr>
                <a:t>General </a:t>
              </a:r>
              <a:r>
                <a:rPr b="1" lang="uk" sz="2000">
                  <a:solidFill>
                    <a:schemeClr val="lt1"/>
                  </a:solidFill>
                  <a:latin typeface="Caveat"/>
                  <a:ea typeface="Caveat"/>
                  <a:cs typeface="Caveat"/>
                  <a:sym typeface="Caveat"/>
                </a:rPr>
                <a:t>Clue </a:t>
              </a:r>
              <a:r>
                <a:rPr b="1" lang="uk" sz="2000">
                  <a:solidFill>
                    <a:schemeClr val="lt1"/>
                  </a:solidFill>
                  <a:latin typeface="Caveat"/>
                  <a:ea typeface="Caveat"/>
                  <a:cs typeface="Caveat"/>
                  <a:sym typeface="Caveat"/>
                </a:rPr>
                <a:t>on US </a:t>
              </a:r>
              <a:endParaRPr b="1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000">
                  <a:solidFill>
                    <a:schemeClr val="lt1"/>
                  </a:solidFill>
                  <a:latin typeface="Caveat"/>
                  <a:ea typeface="Caveat"/>
                  <a:cs typeface="Caveat"/>
                  <a:sym typeface="Caveat"/>
                </a:rPr>
                <a:t>and World History</a:t>
              </a:r>
              <a:endParaRPr b="1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grpSp>
        <p:nvGrpSpPr>
          <p:cNvPr id="244" name="Google Shape;244;p18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245" name="Google Shape;245;p18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246" name="Google Shape;246;p18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18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8" name="Google Shape;248;p1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9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254" name="Google Shape;254;p19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255" name="Google Shape;255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19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7" name="Google Shape;257;p19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8" name="Google Shape;258;p19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259" name="Google Shape;259;p19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260" name="Google Shape;260;p1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1" name="Google Shape;261;p1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62" name="Google Shape;262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19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This </a:t>
            </a: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Document</a:t>
            </a: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 Was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Signed in 1776, Declaring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Independence from Britain.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264" name="Google Shape;264;p19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265" name="Google Shape;265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19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267" name="Google Shape;267;p19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68" name="Google Shape;26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9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270" name="Google Shape;270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9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" name="Google Shape;272;p19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273" name="Google Shape;273;p19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274" name="Google Shape;274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19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6" name="Google Shape;276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0"/>
          <p:cNvGrpSpPr/>
          <p:nvPr/>
        </p:nvGrpSpPr>
        <p:grpSpPr>
          <a:xfrm>
            <a:off x="0" y="3861901"/>
            <a:ext cx="9144003" cy="1281599"/>
            <a:chOff x="0" y="6492601"/>
            <a:chExt cx="9144003" cy="1281599"/>
          </a:xfrm>
        </p:grpSpPr>
        <p:pic>
          <p:nvPicPr>
            <p:cNvPr id="287" name="Google Shape;287;p20"/>
            <p:cNvPicPr preferRelativeResize="0"/>
            <p:nvPr/>
          </p:nvPicPr>
          <p:blipFill rotWithShape="1">
            <a:blip r:embed="rId3">
              <a:alphaModFix/>
            </a:blip>
            <a:srcRect b="737" l="2311" r="2558" t="-388"/>
            <a:stretch/>
          </p:blipFill>
          <p:spPr>
            <a:xfrm>
              <a:off x="0" y="6492601"/>
              <a:ext cx="9144003" cy="1281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20"/>
            <p:cNvSpPr/>
            <p:nvPr/>
          </p:nvSpPr>
          <p:spPr>
            <a:xfrm>
              <a:off x="2653000" y="72828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" name="Google Shape;289;p20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290" name="Google Shape;290;p20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291" name="Google Shape;291;p2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2" name="Google Shape;292;p2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3" name="Google Shape;293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" name="Google Shape;294;p20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295" name="Google Shape;295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0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297" name="Google Shape;297;p20"/>
          <p:cNvSpPr txBox="1"/>
          <p:nvPr/>
        </p:nvSpPr>
        <p:spPr>
          <a:xfrm>
            <a:off x="1011550" y="1550295"/>
            <a:ext cx="71208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What is the Declaration of Independence?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8" name="Google Shape;298;p20">
            <a:hlinkClick action="ppaction://hlinksldjump" r:id="rId8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99" name="Google Shape;29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0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301" name="Google Shape;301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0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3" name="Google Shape;303;p20">
            <a:hlinkClick action="ppaction://hlinksldjump" r:id="rId11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304" name="Google Shape;304;p20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305" name="Google Shape;305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20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7" name="Google Shape;307;p20"/>
          <p:cNvGrpSpPr/>
          <p:nvPr/>
        </p:nvGrpSpPr>
        <p:grpSpPr>
          <a:xfrm>
            <a:off x="2067574" y="2900600"/>
            <a:ext cx="5008751" cy="1201800"/>
            <a:chOff x="2010024" y="2900600"/>
            <a:chExt cx="5008751" cy="1201800"/>
          </a:xfrm>
        </p:grpSpPr>
        <p:pic>
          <p:nvPicPr>
            <p:cNvPr id="308" name="Google Shape;308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10024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5795399" y="2900600"/>
              <a:ext cx="1223376" cy="120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Google Shape;310;p20"/>
          <p:cNvGrpSpPr/>
          <p:nvPr/>
        </p:nvGrpSpPr>
        <p:grpSpPr>
          <a:xfrm>
            <a:off x="3888900" y="3100200"/>
            <a:ext cx="1375675" cy="1104950"/>
            <a:chOff x="3888900" y="3100200"/>
            <a:chExt cx="1375675" cy="1104950"/>
          </a:xfrm>
        </p:grpSpPr>
        <p:pic>
          <p:nvPicPr>
            <p:cNvPr id="311" name="Google Shape;311;p20"/>
            <p:cNvPicPr preferRelativeResize="0"/>
            <p:nvPr/>
          </p:nvPicPr>
          <p:blipFill rotWithShape="1">
            <a:blip r:embed="rId13">
              <a:alphaModFix/>
            </a:blip>
            <a:srcRect b="15366" l="17302" r="27716" t="38927"/>
            <a:stretch/>
          </p:blipFill>
          <p:spPr>
            <a:xfrm>
              <a:off x="3888900" y="3100200"/>
              <a:ext cx="1308600" cy="10878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12" name="Google Shape;312;p2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931425" y="3100200"/>
              <a:ext cx="1333150" cy="1104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3" name="Google Shape;313;p20"/>
          <p:cNvGrpSpPr/>
          <p:nvPr/>
        </p:nvGrpSpPr>
        <p:grpSpPr>
          <a:xfrm>
            <a:off x="624944" y="429317"/>
            <a:ext cx="7711031" cy="3080558"/>
            <a:chOff x="624944" y="429317"/>
            <a:chExt cx="7711031" cy="3080558"/>
          </a:xfrm>
        </p:grpSpPr>
        <p:pic>
          <p:nvPicPr>
            <p:cNvPr id="314" name="Google Shape;314;p2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285425" y="47647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257850" y="2116425"/>
              <a:ext cx="78125" cy="7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599675" y="429317"/>
              <a:ext cx="158750" cy="1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0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1267662">
              <a:off x="644806" y="1742651"/>
              <a:ext cx="160776" cy="140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65100" y="3194251"/>
              <a:ext cx="111450" cy="10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0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rot="1267709">
              <a:off x="8041897" y="3372866"/>
              <a:ext cx="133954" cy="1167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1"/>
          <p:cNvGrpSpPr/>
          <p:nvPr/>
        </p:nvGrpSpPr>
        <p:grpSpPr>
          <a:xfrm>
            <a:off x="0" y="3861901"/>
            <a:ext cx="9144003" cy="1281599"/>
            <a:chOff x="0" y="3861901"/>
            <a:chExt cx="9144003" cy="1281599"/>
          </a:xfrm>
        </p:grpSpPr>
        <p:grpSp>
          <p:nvGrpSpPr>
            <p:cNvPr id="325" name="Google Shape;325;p21"/>
            <p:cNvGrpSpPr/>
            <p:nvPr/>
          </p:nvGrpSpPr>
          <p:grpSpPr>
            <a:xfrm>
              <a:off x="0" y="3861901"/>
              <a:ext cx="9144003" cy="1281599"/>
              <a:chOff x="0" y="3861901"/>
              <a:chExt cx="9144003" cy="1281599"/>
            </a:xfrm>
          </p:grpSpPr>
          <p:pic>
            <p:nvPicPr>
              <p:cNvPr id="326" name="Google Shape;326;p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95587" y="4074900"/>
                <a:ext cx="1152825" cy="554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7" name="Google Shape;327;p21"/>
              <p:cNvPicPr preferRelativeResize="0"/>
              <p:nvPr/>
            </p:nvPicPr>
            <p:blipFill rotWithShape="1">
              <a:blip r:embed="rId4">
                <a:alphaModFix/>
              </a:blip>
              <a:srcRect b="737" l="2311" r="2558" t="-388"/>
              <a:stretch/>
            </p:blipFill>
            <p:spPr>
              <a:xfrm>
                <a:off x="0" y="3861901"/>
                <a:ext cx="9144003" cy="1281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8" name="Google Shape;328;p21"/>
            <p:cNvSpPr/>
            <p:nvPr/>
          </p:nvSpPr>
          <p:spPr>
            <a:xfrm>
              <a:off x="2653000" y="4652175"/>
              <a:ext cx="3933300" cy="386100"/>
            </a:xfrm>
            <a:prstGeom prst="rect">
              <a:avLst/>
            </a:prstGeom>
            <a:solidFill>
              <a:srgbClr val="55C5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21"/>
          <p:cNvGrpSpPr/>
          <p:nvPr/>
        </p:nvGrpSpPr>
        <p:grpSpPr>
          <a:xfrm>
            <a:off x="704650" y="324579"/>
            <a:ext cx="7723865" cy="488166"/>
            <a:chOff x="704650" y="324579"/>
            <a:chExt cx="7723865" cy="488166"/>
          </a:xfrm>
        </p:grpSpPr>
        <p:grpSp>
          <p:nvGrpSpPr>
            <p:cNvPr id="330" name="Google Shape;330;p21"/>
            <p:cNvGrpSpPr/>
            <p:nvPr/>
          </p:nvGrpSpPr>
          <p:grpSpPr>
            <a:xfrm>
              <a:off x="704650" y="395819"/>
              <a:ext cx="7723865" cy="416927"/>
              <a:chOff x="704650" y="395819"/>
              <a:chExt cx="7723865" cy="416927"/>
            </a:xfrm>
          </p:grpSpPr>
          <p:pic>
            <p:nvPicPr>
              <p:cNvPr id="331" name="Google Shape;331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4650" y="395819"/>
                <a:ext cx="948500" cy="416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2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80026" y="403171"/>
                <a:ext cx="948489" cy="40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3" name="Google Shape;333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7675" y="324579"/>
              <a:ext cx="708650" cy="42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21"/>
          <p:cNvSpPr txBox="1"/>
          <p:nvPr/>
        </p:nvSpPr>
        <p:spPr>
          <a:xfrm>
            <a:off x="1011550" y="1550295"/>
            <a:ext cx="7120800" cy="2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He Was the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First</a:t>
            </a: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 President 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000201"/>
                </a:solidFill>
                <a:latin typeface="Caveat"/>
                <a:ea typeface="Caveat"/>
                <a:cs typeface="Caveat"/>
                <a:sym typeface="Caveat"/>
              </a:rPr>
              <a:t>of the United States.</a:t>
            </a:r>
            <a:endParaRPr sz="5100">
              <a:solidFill>
                <a:srgbClr val="00020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335" name="Google Shape;335;p21"/>
          <p:cNvGrpSpPr/>
          <p:nvPr/>
        </p:nvGrpSpPr>
        <p:grpSpPr>
          <a:xfrm>
            <a:off x="3499562" y="531013"/>
            <a:ext cx="2134732" cy="589358"/>
            <a:chOff x="3468578" y="2625638"/>
            <a:chExt cx="2196001" cy="696559"/>
          </a:xfrm>
        </p:grpSpPr>
        <p:pic>
          <p:nvPicPr>
            <p:cNvPr id="336" name="Google Shape;336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68578" y="2625638"/>
              <a:ext cx="2196001" cy="696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21"/>
            <p:cNvSpPr txBox="1"/>
            <p:nvPr/>
          </p:nvSpPr>
          <p:spPr>
            <a:xfrm>
              <a:off x="3924579" y="2799334"/>
              <a:ext cx="12840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History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20 - Points</a:t>
              </a:r>
              <a:endParaRPr sz="12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338" name="Google Shape;338;p21">
            <a:hlinkClick action="ppaction://hlinksldjump" r:id="rId9"/>
          </p:cNvPr>
          <p:cNvSpPr txBox="1"/>
          <p:nvPr/>
        </p:nvSpPr>
        <p:spPr>
          <a:xfrm>
            <a:off x="3124377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Game 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339" name="Google Shape;33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72000" y="4778975"/>
            <a:ext cx="22700" cy="21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21"/>
          <p:cNvGrpSpPr/>
          <p:nvPr/>
        </p:nvGrpSpPr>
        <p:grpSpPr>
          <a:xfrm>
            <a:off x="4136600" y="4803642"/>
            <a:ext cx="146043" cy="156475"/>
            <a:chOff x="4136600" y="4803642"/>
            <a:chExt cx="146043" cy="156475"/>
          </a:xfrm>
        </p:grpSpPr>
        <p:pic>
          <p:nvPicPr>
            <p:cNvPr id="341" name="Google Shape;341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3660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21"/>
            <p:cNvSpPr/>
            <p:nvPr/>
          </p:nvSpPr>
          <p:spPr>
            <a:xfrm rot="5400000">
              <a:off x="418437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3" name="Google Shape;343;p21">
            <a:hlinkClick action="ppaction://hlinksldjump" r:id="rId12"/>
          </p:cNvPr>
          <p:cNvSpPr txBox="1"/>
          <p:nvPr/>
        </p:nvSpPr>
        <p:spPr>
          <a:xfrm>
            <a:off x="4884052" y="4803213"/>
            <a:ext cx="978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4D6047"/>
                </a:solidFill>
                <a:latin typeface="Lilita One"/>
                <a:ea typeface="Lilita One"/>
                <a:cs typeface="Lilita One"/>
                <a:sym typeface="Lilita One"/>
              </a:rPr>
              <a:t>Scoreboard</a:t>
            </a:r>
            <a:endParaRPr>
              <a:solidFill>
                <a:srgbClr val="4D604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344" name="Google Shape;344;p21"/>
          <p:cNvGrpSpPr/>
          <p:nvPr/>
        </p:nvGrpSpPr>
        <p:grpSpPr>
          <a:xfrm>
            <a:off x="5862350" y="4803642"/>
            <a:ext cx="146043" cy="156475"/>
            <a:chOff x="5862350" y="4803642"/>
            <a:chExt cx="146043" cy="156475"/>
          </a:xfrm>
        </p:grpSpPr>
        <p:pic>
          <p:nvPicPr>
            <p:cNvPr id="345" name="Google Shape;345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862350" y="4803642"/>
              <a:ext cx="146043" cy="15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21"/>
            <p:cNvSpPr/>
            <p:nvPr/>
          </p:nvSpPr>
          <p:spPr>
            <a:xfrm rot="5400000">
              <a:off x="5910125" y="4857125"/>
              <a:ext cx="68400" cy="49500"/>
            </a:xfrm>
            <a:prstGeom prst="triangle">
              <a:avLst>
                <a:gd fmla="val 50000" name="adj"/>
              </a:avLst>
            </a:prstGeom>
            <a:solidFill>
              <a:srgbClr val="4D6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7" name="Google Shape;347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9600" y="417917"/>
            <a:ext cx="158750" cy="1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67662">
            <a:off x="2151481" y="402201"/>
            <a:ext cx="160776" cy="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97650" y="1414475"/>
            <a:ext cx="78125" cy="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8648" y="1583625"/>
            <a:ext cx="116000" cy="1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479608">
            <a:off x="642817" y="2846474"/>
            <a:ext cx="568350" cy="9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0150" y="2849750"/>
            <a:ext cx="681200" cy="8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