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Bangers"/>
      <p:regular r:id="rId15"/>
    </p:embeddedFont>
    <p:embeddedFont>
      <p:font typeface="Tenor Sans"/>
      <p:regular r:id="rId16"/>
    </p:embeddedFont>
    <p:embeddedFont>
      <p:font typeface="ABeeZee"/>
      <p:regular r:id="rId17"/>
      <p:italic r:id="rId18"/>
    </p:embeddedFont>
    <p:embeddedFont>
      <p:font typeface="Alfa Slab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3855">
          <p15:clr>
            <a:srgbClr val="A4A3A4"/>
          </p15:clr>
        </p15:guide>
        <p15:guide id="3" pos="624">
          <p15:clr>
            <a:srgbClr val="9AA0A6"/>
          </p15:clr>
        </p15:guide>
        <p15:guide id="4" pos="3628">
          <p15:clr>
            <a:srgbClr val="9AA0A6"/>
          </p15:clr>
        </p15:guide>
        <p15:guide id="5" pos="10942">
          <p15:clr>
            <a:srgbClr val="9AA0A6"/>
          </p15:clr>
        </p15:guide>
        <p15:guide id="6" orient="horz" pos="4706">
          <p15:clr>
            <a:srgbClr val="9AA0A6"/>
          </p15:clr>
        </p15:guide>
        <p15:guide id="7" orient="horz" pos="850">
          <p15:clr>
            <a:srgbClr val="9AA0A6"/>
          </p15:clr>
        </p15:guide>
        <p15:guide id="8" orient="horz" pos="5896">
          <p15:clr>
            <a:srgbClr val="9AA0A6"/>
          </p15:clr>
        </p15:guide>
        <p15:guide id="9" orient="horz" pos="5272">
          <p15:clr>
            <a:srgbClr val="9AA0A6"/>
          </p15:clr>
        </p15:guide>
        <p15:guide id="10" pos="1304">
          <p15:clr>
            <a:srgbClr val="9AA0A6"/>
          </p15:clr>
        </p15:guide>
        <p15:guide id="11" orient="horz" pos="2211">
          <p15:clr>
            <a:srgbClr val="9AA0A6"/>
          </p15:clr>
        </p15:guide>
        <p15:guide id="12" orient="horz" pos="291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3855"/>
        <p:guide pos="624"/>
        <p:guide pos="3628"/>
        <p:guide pos="10942"/>
        <p:guide pos="4706" orient="horz"/>
        <p:guide pos="850" orient="horz"/>
        <p:guide pos="5896" orient="horz"/>
        <p:guide pos="5272" orient="horz"/>
        <p:guide pos="1304"/>
        <p:guide pos="2211" orient="horz"/>
        <p:guide pos="2913"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angers-regular.fntdata"/><Relationship Id="rId14" Type="http://schemas.openxmlformats.org/officeDocument/2006/relationships/slide" Target="slides/slide9.xml"/><Relationship Id="rId17" Type="http://schemas.openxmlformats.org/officeDocument/2006/relationships/font" Target="fonts/ABeeZee-regular.fntdata"/><Relationship Id="rId16" Type="http://schemas.openxmlformats.org/officeDocument/2006/relationships/font" Target="fonts/TenorSans-regular.fntdata"/><Relationship Id="rId5" Type="http://schemas.openxmlformats.org/officeDocument/2006/relationships/notesMaster" Target="notesMasters/notesMaster1.xml"/><Relationship Id="rId19" Type="http://schemas.openxmlformats.org/officeDocument/2006/relationships/font" Target="fonts/AlfaSlabOne-regular.fntdata"/><Relationship Id="rId6" Type="http://schemas.openxmlformats.org/officeDocument/2006/relationships/slide" Target="slides/slide1.xml"/><Relationship Id="rId18" Type="http://schemas.openxmlformats.org/officeDocument/2006/relationships/font" Target="fonts/ABeeZe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3eb01a0c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13eb01a0c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1404b46af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1404b46af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1404b46af6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1404b46af6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1404b46af6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1404b46af6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1404b46af6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1404b46af6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b67d9c49e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b67d9c49e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b67d9c49e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b67d9c49e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b67d9c49ee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b67d9c49ee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23417" y="1489150"/>
            <a:ext cx="17041200" cy="41052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1" name="Google Shape;11;p2"/>
          <p:cNvSpPr txBox="1"/>
          <p:nvPr>
            <p:ph idx="1" type="subTitle"/>
          </p:nvPr>
        </p:nvSpPr>
        <p:spPr>
          <a:xfrm>
            <a:off x="623400" y="5668250"/>
            <a:ext cx="17041200" cy="1585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46" name="Google Shape;46;p11"/>
          <p:cNvSpPr txBox="1"/>
          <p:nvPr>
            <p:ph idx="1" type="body"/>
          </p:nvPr>
        </p:nvSpPr>
        <p:spPr>
          <a:xfrm>
            <a:off x="623400" y="6304450"/>
            <a:ext cx="17041200" cy="2601600"/>
          </a:xfrm>
          <a:prstGeom prst="rect">
            <a:avLst/>
          </a:prstGeom>
        </p:spPr>
        <p:txBody>
          <a:bodyPr anchorCtr="0" anchor="t" bIns="182850" lIns="182850" spcFirstLastPara="1" rIns="182850" wrap="square" tIns="182850">
            <a:normAutofit/>
          </a:bodyPr>
          <a:lstStyle>
            <a:lvl1pPr indent="-457200" lvl="0" marL="457200" algn="ctr">
              <a:spcBef>
                <a:spcPts val="0"/>
              </a:spcBef>
              <a:spcAft>
                <a:spcPts val="0"/>
              </a:spcAft>
              <a:buSzPts val="3600"/>
              <a:buChar char="●"/>
              <a:defRPr/>
            </a:lvl1pPr>
            <a:lvl2pPr indent="-406400" lvl="1" marL="914400" algn="ctr">
              <a:spcBef>
                <a:spcPts val="0"/>
              </a:spcBef>
              <a:spcAft>
                <a:spcPts val="0"/>
              </a:spcAft>
              <a:buSzPts val="2800"/>
              <a:buChar char="○"/>
              <a:defRPr/>
            </a:lvl2pPr>
            <a:lvl3pPr indent="-406400" lvl="2" marL="1371600" algn="ctr">
              <a:spcBef>
                <a:spcPts val="0"/>
              </a:spcBef>
              <a:spcAft>
                <a:spcPts val="0"/>
              </a:spcAft>
              <a:buSzPts val="2800"/>
              <a:buChar char="■"/>
              <a:defRPr/>
            </a:lvl3pPr>
            <a:lvl4pPr indent="-406400" lvl="3" marL="1828800" algn="ctr">
              <a:spcBef>
                <a:spcPts val="0"/>
              </a:spcBef>
              <a:spcAft>
                <a:spcPts val="0"/>
              </a:spcAft>
              <a:buSzPts val="2800"/>
              <a:buChar char="●"/>
              <a:defRPr/>
            </a:lvl4pPr>
            <a:lvl5pPr indent="-406400" lvl="4" marL="2286000" algn="ctr">
              <a:spcBef>
                <a:spcPts val="0"/>
              </a:spcBef>
              <a:spcAft>
                <a:spcPts val="0"/>
              </a:spcAft>
              <a:buSzPts val="2800"/>
              <a:buChar char="○"/>
              <a:defRPr/>
            </a:lvl5pPr>
            <a:lvl6pPr indent="-406400" lvl="5" marL="2743200" algn="ctr">
              <a:spcBef>
                <a:spcPts val="0"/>
              </a:spcBef>
              <a:spcAft>
                <a:spcPts val="0"/>
              </a:spcAft>
              <a:buSzPts val="2800"/>
              <a:buChar char="■"/>
              <a:defRPr/>
            </a:lvl6pPr>
            <a:lvl7pPr indent="-406400" lvl="6" marL="3200400" algn="ctr">
              <a:spcBef>
                <a:spcPts val="0"/>
              </a:spcBef>
              <a:spcAft>
                <a:spcPts val="0"/>
              </a:spcAft>
              <a:buSzPts val="2800"/>
              <a:buChar char="●"/>
              <a:defRPr/>
            </a:lvl7pPr>
            <a:lvl8pPr indent="-406400" lvl="7" marL="3657600" algn="ctr">
              <a:spcBef>
                <a:spcPts val="0"/>
              </a:spcBef>
              <a:spcAft>
                <a:spcPts val="0"/>
              </a:spcAft>
              <a:buSzPts val="2800"/>
              <a:buChar char="○"/>
              <a:defRPr/>
            </a:lvl8pPr>
            <a:lvl9pPr indent="-406400" lvl="8" marL="4114800" algn="ctr">
              <a:spcBef>
                <a:spcPts val="0"/>
              </a:spcBef>
              <a:spcAft>
                <a:spcPts val="0"/>
              </a:spcAft>
              <a:buSzPts val="2800"/>
              <a:buChar char="■"/>
              <a:defRPr/>
            </a:lvl9pPr>
          </a:lstStyle>
          <a:p/>
        </p:txBody>
      </p:sp>
      <p:sp>
        <p:nvSpPr>
          <p:cNvPr id="47" name="Google Shape;47;p1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623400" y="4301700"/>
            <a:ext cx="17041200" cy="1683600"/>
          </a:xfrm>
          <a:prstGeom prst="rect">
            <a:avLst/>
          </a:prstGeom>
        </p:spPr>
        <p:txBody>
          <a:bodyPr anchorCtr="0" anchor="ctr" bIns="182850" lIns="182850" spcFirstLastPara="1" rIns="182850" wrap="square" tIns="18285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5" name="Google Shape;15;p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 name="Google Shape;18;p4"/>
          <p:cNvSpPr txBox="1"/>
          <p:nvPr>
            <p:ph idx="1" type="body"/>
          </p:nvPr>
        </p:nvSpPr>
        <p:spPr>
          <a:xfrm>
            <a:off x="623400" y="2304950"/>
            <a:ext cx="17041200" cy="6832800"/>
          </a:xfrm>
          <a:prstGeom prst="rect">
            <a:avLst/>
          </a:prstGeom>
        </p:spPr>
        <p:txBody>
          <a:bodyPr anchorCtr="0" anchor="t"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19" name="Google Shape;19;p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5"/>
          <p:cNvSpPr txBox="1"/>
          <p:nvPr>
            <p:ph idx="1" type="body"/>
          </p:nvPr>
        </p:nvSpPr>
        <p:spPr>
          <a:xfrm>
            <a:off x="6234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3" name="Google Shape;23;p5"/>
          <p:cNvSpPr txBox="1"/>
          <p:nvPr>
            <p:ph idx="2" type="body"/>
          </p:nvPr>
        </p:nvSpPr>
        <p:spPr>
          <a:xfrm>
            <a:off x="96648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4" name="Google Shape;24;p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623400" y="1111200"/>
            <a:ext cx="5616000" cy="1511400"/>
          </a:xfrm>
          <a:prstGeom prst="rect">
            <a:avLst/>
          </a:prstGeom>
        </p:spPr>
        <p:txBody>
          <a:bodyPr anchorCtr="0" anchor="b" bIns="182850" lIns="182850" spcFirstLastPara="1" rIns="182850" wrap="square" tIns="18285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 type="body"/>
          </p:nvPr>
        </p:nvSpPr>
        <p:spPr>
          <a:xfrm>
            <a:off x="623400" y="2779200"/>
            <a:ext cx="5616000" cy="6358800"/>
          </a:xfrm>
          <a:prstGeom prst="rect">
            <a:avLst/>
          </a:prstGeom>
        </p:spPr>
        <p:txBody>
          <a:bodyPr anchorCtr="0" anchor="t" bIns="182850" lIns="182850" spcFirstLastPara="1" rIns="182850" wrap="square" tIns="182850">
            <a:normAutofit/>
          </a:bodyPr>
          <a:lstStyle>
            <a:lvl1pPr indent="-381000" lvl="0" marL="457200">
              <a:spcBef>
                <a:spcPts val="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1" name="Google Shape;31;p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80500" y="900300"/>
            <a:ext cx="12735600" cy="8181600"/>
          </a:xfrm>
          <a:prstGeom prst="rect">
            <a:avLst/>
          </a:prstGeom>
        </p:spPr>
        <p:txBody>
          <a:bodyPr anchorCtr="0" anchor="ctr" bIns="182850" lIns="182850" spcFirstLastPara="1" rIns="182850" wrap="square" tIns="182850">
            <a:norm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34" name="Google Shape;34;p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31000" y="2466350"/>
            <a:ext cx="8090400" cy="29646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38" name="Google Shape;38;p9"/>
          <p:cNvSpPr txBox="1"/>
          <p:nvPr>
            <p:ph idx="1" type="subTitle"/>
          </p:nvPr>
        </p:nvSpPr>
        <p:spPr>
          <a:xfrm>
            <a:off x="531000" y="5606150"/>
            <a:ext cx="8090400" cy="2470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2" type="body"/>
          </p:nvPr>
        </p:nvSpPr>
        <p:spPr>
          <a:xfrm>
            <a:off x="9879000" y="1448150"/>
            <a:ext cx="7674000" cy="7390200"/>
          </a:xfrm>
          <a:prstGeom prst="rect">
            <a:avLst/>
          </a:prstGeom>
        </p:spPr>
        <p:txBody>
          <a:bodyPr anchorCtr="0" anchor="ctr"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40" name="Google Shape;40;p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623400" y="8461150"/>
            <a:ext cx="11997600" cy="1210200"/>
          </a:xfrm>
          <a:prstGeom prst="rect">
            <a:avLst/>
          </a:prstGeom>
        </p:spPr>
        <p:txBody>
          <a:bodyPr anchorCtr="0" anchor="ctr" bIns="182850" lIns="182850" spcFirstLastPara="1" rIns="182850" wrap="square" tIns="182850">
            <a:normAutofit/>
          </a:bodyPr>
          <a:lstStyle>
            <a:lvl1pPr indent="-228600" lvl="0" marL="457200">
              <a:lnSpc>
                <a:spcPct val="100000"/>
              </a:lnSpc>
              <a:spcBef>
                <a:spcPts val="0"/>
              </a:spcBef>
              <a:spcAft>
                <a:spcPts val="0"/>
              </a:spcAft>
              <a:buSzPts val="3600"/>
              <a:buNone/>
              <a:defRPr/>
            </a:lvl1pPr>
          </a:lstStyle>
          <a:p/>
        </p:txBody>
      </p:sp>
      <p:sp>
        <p:nvSpPr>
          <p:cNvPr id="43" name="Google Shape;43;p1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0"/>
              </a:spcBef>
              <a:spcAft>
                <a:spcPts val="0"/>
              </a:spcAft>
              <a:buClr>
                <a:schemeClr val="dk2"/>
              </a:buClr>
              <a:buSzPts val="2800"/>
              <a:buChar char="○"/>
              <a:defRPr sz="2800">
                <a:solidFill>
                  <a:schemeClr val="dk2"/>
                </a:solidFill>
              </a:defRPr>
            </a:lvl2pPr>
            <a:lvl3pPr indent="-406400" lvl="2" marL="1371600">
              <a:lnSpc>
                <a:spcPct val="115000"/>
              </a:lnSpc>
              <a:spcBef>
                <a:spcPts val="0"/>
              </a:spcBef>
              <a:spcAft>
                <a:spcPts val="0"/>
              </a:spcAft>
              <a:buClr>
                <a:schemeClr val="dk2"/>
              </a:buClr>
              <a:buSzPts val="2800"/>
              <a:buChar char="■"/>
              <a:defRPr sz="2800">
                <a:solidFill>
                  <a:schemeClr val="dk2"/>
                </a:solidFill>
              </a:defRPr>
            </a:lvl3pPr>
            <a:lvl4pPr indent="-406400" lvl="3" marL="1828800">
              <a:lnSpc>
                <a:spcPct val="115000"/>
              </a:lnSpc>
              <a:spcBef>
                <a:spcPts val="0"/>
              </a:spcBef>
              <a:spcAft>
                <a:spcPts val="0"/>
              </a:spcAft>
              <a:buClr>
                <a:schemeClr val="dk2"/>
              </a:buClr>
              <a:buSzPts val="2800"/>
              <a:buChar char="●"/>
              <a:defRPr sz="2800">
                <a:solidFill>
                  <a:schemeClr val="dk2"/>
                </a:solidFill>
              </a:defRPr>
            </a:lvl4pPr>
            <a:lvl5pPr indent="-406400" lvl="4" marL="2286000">
              <a:lnSpc>
                <a:spcPct val="115000"/>
              </a:lnSpc>
              <a:spcBef>
                <a:spcPts val="0"/>
              </a:spcBef>
              <a:spcAft>
                <a:spcPts val="0"/>
              </a:spcAft>
              <a:buClr>
                <a:schemeClr val="dk2"/>
              </a:buClr>
              <a:buSzPts val="2800"/>
              <a:buChar char="○"/>
              <a:defRPr sz="2800">
                <a:solidFill>
                  <a:schemeClr val="dk2"/>
                </a:solidFill>
              </a:defRPr>
            </a:lvl5pPr>
            <a:lvl6pPr indent="-406400" lvl="5" marL="2743200">
              <a:lnSpc>
                <a:spcPct val="115000"/>
              </a:lnSpc>
              <a:spcBef>
                <a:spcPts val="0"/>
              </a:spcBef>
              <a:spcAft>
                <a:spcPts val="0"/>
              </a:spcAft>
              <a:buClr>
                <a:schemeClr val="dk2"/>
              </a:buClr>
              <a:buSzPts val="2800"/>
              <a:buChar char="■"/>
              <a:defRPr sz="2800">
                <a:solidFill>
                  <a:schemeClr val="dk2"/>
                </a:solidFill>
              </a:defRPr>
            </a:lvl6pPr>
            <a:lvl7pPr indent="-406400" lvl="6" marL="3200400">
              <a:lnSpc>
                <a:spcPct val="115000"/>
              </a:lnSpc>
              <a:spcBef>
                <a:spcPts val="0"/>
              </a:spcBef>
              <a:spcAft>
                <a:spcPts val="0"/>
              </a:spcAft>
              <a:buClr>
                <a:schemeClr val="dk2"/>
              </a:buClr>
              <a:buSzPts val="2800"/>
              <a:buChar char="●"/>
              <a:defRPr sz="2800">
                <a:solidFill>
                  <a:schemeClr val="dk2"/>
                </a:solidFill>
              </a:defRPr>
            </a:lvl7pPr>
            <a:lvl8pPr indent="-406400" lvl="7" marL="3657600">
              <a:lnSpc>
                <a:spcPct val="115000"/>
              </a:lnSpc>
              <a:spcBef>
                <a:spcPts val="0"/>
              </a:spcBef>
              <a:spcAft>
                <a:spcPts val="0"/>
              </a:spcAft>
              <a:buClr>
                <a:schemeClr val="dk2"/>
              </a:buClr>
              <a:buSzPts val="2800"/>
              <a:buChar char="○"/>
              <a:defRPr sz="2800">
                <a:solidFill>
                  <a:schemeClr val="dk2"/>
                </a:solidFill>
              </a:defRPr>
            </a:lvl8pPr>
            <a:lvl9pPr indent="-406400" lvl="8" marL="4114800">
              <a:lnSpc>
                <a:spcPct val="115000"/>
              </a:lnSpc>
              <a:spcBef>
                <a:spcPts val="0"/>
              </a:spcBef>
              <a:spcAft>
                <a:spcPts val="0"/>
              </a:spcAft>
              <a:buClr>
                <a:schemeClr val="dk2"/>
              </a:buClr>
              <a:buSzPts val="2800"/>
              <a:buChar char="■"/>
              <a:defRPr sz="2800">
                <a:solidFill>
                  <a:schemeClr val="dk2"/>
                </a:solidFil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7.png"/><Relationship Id="rId10" Type="http://schemas.openxmlformats.org/officeDocument/2006/relationships/image" Target="../media/image23.jp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25.jpg"/><Relationship Id="rId5" Type="http://schemas.openxmlformats.org/officeDocument/2006/relationships/image" Target="../media/image7.png"/><Relationship Id="rId6" Type="http://schemas.openxmlformats.org/officeDocument/2006/relationships/image" Target="../media/image16.png"/><Relationship Id="rId7"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jpg"/><Relationship Id="rId4" Type="http://schemas.openxmlformats.org/officeDocument/2006/relationships/image" Target="../media/image3.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4.jpg"/><Relationship Id="rId8"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0"/>
            <a:ext cx="18305100" cy="10312500"/>
            <a:chOff x="0" y="0"/>
            <a:chExt cx="18305100" cy="10312500"/>
          </a:xfrm>
        </p:grpSpPr>
        <p:cxnSp>
          <p:nvCxnSpPr>
            <p:cNvPr id="55" name="Google Shape;55;p13"/>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6" name="Google Shape;56;p13"/>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7" name="Google Shape;57;p13"/>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8" name="Google Shape;58;p13"/>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9" name="Google Shape;59;p13"/>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0" name="Google Shape;60;p13"/>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1" name="Google Shape;61;p13"/>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2" name="Google Shape;62;p13"/>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3" name="Google Shape;63;p13"/>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4" name="Google Shape;64;p13"/>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5" name="Google Shape;65;p13"/>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6" name="Google Shape;66;p13"/>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7" name="Google Shape;67;p13"/>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8" name="Google Shape;68;p13"/>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9" name="Google Shape;69;p13"/>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70" name="Google Shape;70;p13"/>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pic>
        <p:nvPicPr>
          <p:cNvPr id="71" name="Google Shape;71;p13"/>
          <p:cNvPicPr preferRelativeResize="0"/>
          <p:nvPr/>
        </p:nvPicPr>
        <p:blipFill rotWithShape="1">
          <a:blip r:embed="rId3">
            <a:alphaModFix/>
          </a:blip>
          <a:srcRect b="9748" l="0" r="0" t="44181"/>
          <a:stretch/>
        </p:blipFill>
        <p:spPr>
          <a:xfrm>
            <a:off x="11499853" y="9512249"/>
            <a:ext cx="1736400" cy="781301"/>
          </a:xfrm>
          <a:prstGeom prst="rect">
            <a:avLst/>
          </a:prstGeom>
          <a:noFill/>
          <a:ln>
            <a:noFill/>
          </a:ln>
        </p:spPr>
      </p:pic>
      <p:grpSp>
        <p:nvGrpSpPr>
          <p:cNvPr id="72" name="Google Shape;72;p13"/>
          <p:cNvGrpSpPr/>
          <p:nvPr/>
        </p:nvGrpSpPr>
        <p:grpSpPr>
          <a:xfrm>
            <a:off x="5608775" y="4760803"/>
            <a:ext cx="7087500" cy="2932200"/>
            <a:chOff x="5608775" y="4760803"/>
            <a:chExt cx="7087500" cy="2932200"/>
          </a:xfrm>
        </p:grpSpPr>
        <p:sp>
          <p:nvSpPr>
            <p:cNvPr id="73" name="Google Shape;73;p13"/>
            <p:cNvSpPr/>
            <p:nvPr/>
          </p:nvSpPr>
          <p:spPr>
            <a:xfrm>
              <a:off x="5608775" y="5245603"/>
              <a:ext cx="7087500" cy="2447400"/>
            </a:xfrm>
            <a:prstGeom prst="roundRect">
              <a:avLst>
                <a:gd fmla="val 11979" name="adj"/>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8776458" y="4760803"/>
              <a:ext cx="744300" cy="522300"/>
            </a:xfrm>
            <a:prstGeom prst="triangle">
              <a:avLst>
                <a:gd fmla="val 50000" name="adj"/>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13"/>
          <p:cNvSpPr/>
          <p:nvPr/>
        </p:nvSpPr>
        <p:spPr>
          <a:xfrm>
            <a:off x="0" y="7852272"/>
            <a:ext cx="5251800" cy="2447400"/>
          </a:xfrm>
          <a:prstGeom prst="rtTriangle">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1299928" y="573617"/>
            <a:ext cx="1465800" cy="1465800"/>
          </a:xfrm>
          <a:prstGeom prst="ellipse">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739069" y="7399650"/>
            <a:ext cx="2141700" cy="2141700"/>
          </a:xfrm>
          <a:prstGeom prst="ellipse">
            <a:avLst/>
          </a:prstGeom>
          <a:noFill/>
          <a:ln cap="flat" cmpd="sng" w="228600">
            <a:solidFill>
              <a:srgbClr val="7D59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nvSpPr>
        <p:spPr>
          <a:xfrm>
            <a:off x="3756175" y="2395900"/>
            <a:ext cx="10775700" cy="209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3600">
                <a:solidFill>
                  <a:srgbClr val="2A3B4B"/>
                </a:solidFill>
                <a:latin typeface="Tenor Sans"/>
                <a:ea typeface="Tenor Sans"/>
                <a:cs typeface="Tenor Sans"/>
                <a:sym typeface="Tenor Sans"/>
              </a:rPr>
              <a:t>Quiz Time!</a:t>
            </a:r>
            <a:endParaRPr sz="13600">
              <a:solidFill>
                <a:srgbClr val="2A3B4B"/>
              </a:solidFill>
              <a:latin typeface="Tenor Sans"/>
              <a:ea typeface="Tenor Sans"/>
              <a:cs typeface="Tenor Sans"/>
              <a:sym typeface="Tenor Sans"/>
            </a:endParaRPr>
          </a:p>
        </p:txBody>
      </p:sp>
      <p:sp>
        <p:nvSpPr>
          <p:cNvPr id="79" name="Google Shape;79;p13"/>
          <p:cNvSpPr txBox="1"/>
          <p:nvPr/>
        </p:nvSpPr>
        <p:spPr>
          <a:xfrm>
            <a:off x="5880400" y="5799125"/>
            <a:ext cx="64335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ru" sz="3800">
                <a:solidFill>
                  <a:schemeClr val="lt1"/>
                </a:solidFill>
                <a:latin typeface="Alfa Slab One"/>
                <a:ea typeface="Alfa Slab One"/>
                <a:cs typeface="Alfa Slab One"/>
                <a:sym typeface="Alfa Slab One"/>
              </a:rPr>
              <a:t>Insert the Subtitle of </a:t>
            </a:r>
            <a:endParaRPr sz="3800">
              <a:solidFill>
                <a:schemeClr val="lt1"/>
              </a:solidFill>
              <a:latin typeface="Alfa Slab One"/>
              <a:ea typeface="Alfa Slab One"/>
              <a:cs typeface="Alfa Slab One"/>
              <a:sym typeface="Alfa Slab One"/>
            </a:endParaRPr>
          </a:p>
          <a:p>
            <a:pPr indent="0" lvl="0" marL="0" rtl="0" algn="ctr">
              <a:spcBef>
                <a:spcPts val="0"/>
              </a:spcBef>
              <a:spcAft>
                <a:spcPts val="0"/>
              </a:spcAft>
              <a:buNone/>
            </a:pPr>
            <a:r>
              <a:rPr lang="ru" sz="3800">
                <a:solidFill>
                  <a:schemeClr val="lt1"/>
                </a:solidFill>
                <a:latin typeface="Alfa Slab One"/>
                <a:ea typeface="Alfa Slab One"/>
                <a:cs typeface="Alfa Slab One"/>
                <a:sym typeface="Alfa Slab One"/>
              </a:rPr>
              <a:t>Your Presentation</a:t>
            </a:r>
            <a:endParaRPr sz="3800">
              <a:solidFill>
                <a:schemeClr val="lt1"/>
              </a:solidFill>
              <a:latin typeface="Alfa Slab One"/>
              <a:ea typeface="Alfa Slab One"/>
              <a:cs typeface="Alfa Slab One"/>
              <a:sym typeface="Alfa Slab One"/>
            </a:endParaRPr>
          </a:p>
        </p:txBody>
      </p:sp>
      <p:sp>
        <p:nvSpPr>
          <p:cNvPr id="80" name="Google Shape;80;p13"/>
          <p:cNvSpPr/>
          <p:nvPr/>
        </p:nvSpPr>
        <p:spPr>
          <a:xfrm rot="2699406">
            <a:off x="16181677" y="3218851"/>
            <a:ext cx="1227608" cy="1227608"/>
          </a:xfrm>
          <a:prstGeom prst="roundRect">
            <a:avLst>
              <a:gd fmla="val 12361" name="adj"/>
            </a:avLst>
          </a:prstGeom>
          <a:noFill/>
          <a:ln cap="flat" cmpd="sng" w="152400">
            <a:solidFill>
              <a:srgbClr val="7D59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rot="5400000">
            <a:off x="16260922" y="9288175"/>
            <a:ext cx="2021400" cy="2021400"/>
          </a:xfrm>
          <a:prstGeom prst="pie">
            <a:avLst>
              <a:gd fmla="val 5402524" name="adj1"/>
              <a:gd fmla="val 16200000" name="adj2"/>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 name="Google Shape;82;p13"/>
          <p:cNvPicPr preferRelativeResize="0"/>
          <p:nvPr/>
        </p:nvPicPr>
        <p:blipFill>
          <a:blip r:embed="rId4">
            <a:alphaModFix/>
          </a:blip>
          <a:stretch>
            <a:fillRect/>
          </a:stretch>
        </p:blipFill>
        <p:spPr>
          <a:xfrm>
            <a:off x="1738075" y="2177552"/>
            <a:ext cx="476500" cy="2668417"/>
          </a:xfrm>
          <a:prstGeom prst="rect">
            <a:avLst/>
          </a:prstGeom>
          <a:noFill/>
          <a:ln>
            <a:noFill/>
          </a:ln>
        </p:spPr>
      </p:pic>
      <p:pic>
        <p:nvPicPr>
          <p:cNvPr id="83" name="Google Shape;83;p13"/>
          <p:cNvPicPr preferRelativeResize="0"/>
          <p:nvPr/>
        </p:nvPicPr>
        <p:blipFill>
          <a:blip r:embed="rId5">
            <a:alphaModFix/>
          </a:blip>
          <a:stretch>
            <a:fillRect/>
          </a:stretch>
        </p:blipFill>
        <p:spPr>
          <a:xfrm>
            <a:off x="17401102" y="4576250"/>
            <a:ext cx="476500" cy="3021077"/>
          </a:xfrm>
          <a:prstGeom prst="rect">
            <a:avLst/>
          </a:prstGeom>
          <a:noFill/>
          <a:ln>
            <a:noFill/>
          </a:ln>
        </p:spPr>
      </p:pic>
      <p:pic>
        <p:nvPicPr>
          <p:cNvPr id="84" name="Google Shape;84;p13"/>
          <p:cNvPicPr preferRelativeResize="0"/>
          <p:nvPr/>
        </p:nvPicPr>
        <p:blipFill>
          <a:blip r:embed="rId6">
            <a:alphaModFix/>
          </a:blip>
          <a:stretch>
            <a:fillRect/>
          </a:stretch>
        </p:blipFill>
        <p:spPr>
          <a:xfrm>
            <a:off x="15239422" y="286268"/>
            <a:ext cx="2021401" cy="1010700"/>
          </a:xfrm>
          <a:prstGeom prst="rect">
            <a:avLst/>
          </a:prstGeom>
          <a:noFill/>
          <a:ln>
            <a:noFill/>
          </a:ln>
        </p:spPr>
      </p:pic>
      <p:grpSp>
        <p:nvGrpSpPr>
          <p:cNvPr id="85" name="Google Shape;85;p13"/>
          <p:cNvGrpSpPr/>
          <p:nvPr/>
        </p:nvGrpSpPr>
        <p:grpSpPr>
          <a:xfrm>
            <a:off x="15647200" y="8833825"/>
            <a:ext cx="1086850" cy="1000775"/>
            <a:chOff x="15647200" y="8833825"/>
            <a:chExt cx="1086850" cy="1000775"/>
          </a:xfrm>
        </p:grpSpPr>
        <p:grpSp>
          <p:nvGrpSpPr>
            <p:cNvPr id="86" name="Google Shape;86;p13"/>
            <p:cNvGrpSpPr/>
            <p:nvPr/>
          </p:nvGrpSpPr>
          <p:grpSpPr>
            <a:xfrm>
              <a:off x="15647200" y="8833825"/>
              <a:ext cx="1086850" cy="105300"/>
              <a:chOff x="15647200" y="8833825"/>
              <a:chExt cx="1086850" cy="105300"/>
            </a:xfrm>
          </p:grpSpPr>
          <p:sp>
            <p:nvSpPr>
              <p:cNvPr id="87" name="Google Shape;87;p13"/>
              <p:cNvSpPr/>
              <p:nvPr/>
            </p:nvSpPr>
            <p:spPr>
              <a:xfrm>
                <a:off x="1564720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15892588"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16137975"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13"/>
            <p:cNvGrpSpPr/>
            <p:nvPr/>
          </p:nvGrpSpPr>
          <p:grpSpPr>
            <a:xfrm>
              <a:off x="15647200" y="9057694"/>
              <a:ext cx="1086850" cy="105300"/>
              <a:chOff x="15647200" y="8833825"/>
              <a:chExt cx="1086850" cy="105300"/>
            </a:xfrm>
          </p:grpSpPr>
          <p:sp>
            <p:nvSpPr>
              <p:cNvPr id="93" name="Google Shape;93;p13"/>
              <p:cNvSpPr/>
              <p:nvPr/>
            </p:nvSpPr>
            <p:spPr>
              <a:xfrm>
                <a:off x="1564720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15892588"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16137975"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3"/>
            <p:cNvGrpSpPr/>
            <p:nvPr/>
          </p:nvGrpSpPr>
          <p:grpSpPr>
            <a:xfrm>
              <a:off x="15647200" y="9281563"/>
              <a:ext cx="1086850" cy="105300"/>
              <a:chOff x="15647200" y="8833825"/>
              <a:chExt cx="1086850" cy="105300"/>
            </a:xfrm>
          </p:grpSpPr>
          <p:sp>
            <p:nvSpPr>
              <p:cNvPr id="99" name="Google Shape;99;p13"/>
              <p:cNvSpPr/>
              <p:nvPr/>
            </p:nvSpPr>
            <p:spPr>
              <a:xfrm>
                <a:off x="1564720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15892588"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16137975"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13"/>
            <p:cNvGrpSpPr/>
            <p:nvPr/>
          </p:nvGrpSpPr>
          <p:grpSpPr>
            <a:xfrm>
              <a:off x="15647200" y="9505431"/>
              <a:ext cx="1086850" cy="105300"/>
              <a:chOff x="15647200" y="8833825"/>
              <a:chExt cx="1086850" cy="105300"/>
            </a:xfrm>
          </p:grpSpPr>
          <p:sp>
            <p:nvSpPr>
              <p:cNvPr id="105" name="Google Shape;105;p13"/>
              <p:cNvSpPr/>
              <p:nvPr/>
            </p:nvSpPr>
            <p:spPr>
              <a:xfrm>
                <a:off x="1564720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15892588"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16137975"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13"/>
            <p:cNvGrpSpPr/>
            <p:nvPr/>
          </p:nvGrpSpPr>
          <p:grpSpPr>
            <a:xfrm>
              <a:off x="15647200" y="9729300"/>
              <a:ext cx="1086850" cy="105300"/>
              <a:chOff x="15647200" y="8833825"/>
              <a:chExt cx="1086850" cy="105300"/>
            </a:xfrm>
          </p:grpSpPr>
          <p:sp>
            <p:nvSpPr>
              <p:cNvPr id="111" name="Google Shape;111;p13"/>
              <p:cNvSpPr/>
              <p:nvPr/>
            </p:nvSpPr>
            <p:spPr>
              <a:xfrm>
                <a:off x="1564720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15892588"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16137975"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16" name="Google Shape;116;p13"/>
          <p:cNvPicPr preferRelativeResize="0"/>
          <p:nvPr/>
        </p:nvPicPr>
        <p:blipFill rotWithShape="1">
          <a:blip r:embed="rId7">
            <a:alphaModFix/>
          </a:blip>
          <a:srcRect b="44180" l="0" r="0" t="0"/>
          <a:stretch/>
        </p:blipFill>
        <p:spPr>
          <a:xfrm>
            <a:off x="9661500" y="1"/>
            <a:ext cx="1736400" cy="946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14"/>
          <p:cNvGrpSpPr/>
          <p:nvPr/>
        </p:nvGrpSpPr>
        <p:grpSpPr>
          <a:xfrm>
            <a:off x="0" y="0"/>
            <a:ext cx="18305100" cy="10312500"/>
            <a:chOff x="0" y="0"/>
            <a:chExt cx="18305100" cy="10312500"/>
          </a:xfrm>
        </p:grpSpPr>
        <p:cxnSp>
          <p:nvCxnSpPr>
            <p:cNvPr id="122" name="Google Shape;122;p14"/>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23" name="Google Shape;123;p14"/>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24" name="Google Shape;124;p14"/>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25" name="Google Shape;125;p14"/>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26" name="Google Shape;126;p14"/>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27" name="Google Shape;127;p14"/>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28" name="Google Shape;128;p14"/>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29" name="Google Shape;129;p14"/>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30" name="Google Shape;130;p14"/>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131" name="Google Shape;131;p14"/>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132" name="Google Shape;132;p14"/>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133" name="Google Shape;133;p14"/>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134" name="Google Shape;134;p14"/>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135" name="Google Shape;135;p14"/>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136" name="Google Shape;136;p14"/>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137" name="Google Shape;137;p14"/>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grpSp>
        <p:nvGrpSpPr>
          <p:cNvPr id="138" name="Google Shape;138;p14"/>
          <p:cNvGrpSpPr/>
          <p:nvPr/>
        </p:nvGrpSpPr>
        <p:grpSpPr>
          <a:xfrm>
            <a:off x="-6375" y="-25100"/>
            <a:ext cx="18298625" cy="10337603"/>
            <a:chOff x="-6375" y="-25100"/>
            <a:chExt cx="18298625" cy="10337603"/>
          </a:xfrm>
        </p:grpSpPr>
        <p:pic>
          <p:nvPicPr>
            <p:cNvPr id="139" name="Google Shape;139;p14"/>
            <p:cNvPicPr preferRelativeResize="0"/>
            <p:nvPr/>
          </p:nvPicPr>
          <p:blipFill rotWithShape="1">
            <a:blip r:embed="rId3">
              <a:alphaModFix/>
            </a:blip>
            <a:srcRect b="0" l="0" r="15390" t="0"/>
            <a:stretch/>
          </p:blipFill>
          <p:spPr>
            <a:xfrm>
              <a:off x="17705600" y="4181075"/>
              <a:ext cx="582400" cy="1700951"/>
            </a:xfrm>
            <a:prstGeom prst="rect">
              <a:avLst/>
            </a:prstGeom>
            <a:noFill/>
            <a:ln>
              <a:noFill/>
            </a:ln>
          </p:spPr>
        </p:pic>
        <p:grpSp>
          <p:nvGrpSpPr>
            <p:cNvPr id="140" name="Google Shape;140;p14"/>
            <p:cNvGrpSpPr/>
            <p:nvPr/>
          </p:nvGrpSpPr>
          <p:grpSpPr>
            <a:xfrm>
              <a:off x="-6375" y="-25100"/>
              <a:ext cx="18298625" cy="10337603"/>
              <a:chOff x="-6375" y="-25100"/>
              <a:chExt cx="18298625" cy="10337603"/>
            </a:xfrm>
          </p:grpSpPr>
          <p:sp>
            <p:nvSpPr>
              <p:cNvPr id="141" name="Google Shape;141;p14"/>
              <p:cNvSpPr/>
              <p:nvPr/>
            </p:nvSpPr>
            <p:spPr>
              <a:xfrm>
                <a:off x="4334050" y="8247450"/>
                <a:ext cx="5060650" cy="2065050"/>
              </a:xfrm>
              <a:custGeom>
                <a:rect b="b" l="l" r="r" t="t"/>
                <a:pathLst>
                  <a:path extrusionOk="0" h="82602" w="202426">
                    <a:moveTo>
                      <a:pt x="0" y="82602"/>
                    </a:moveTo>
                    <a:lnTo>
                      <a:pt x="202426" y="82602"/>
                    </a:lnTo>
                    <a:lnTo>
                      <a:pt x="28554" y="0"/>
                    </a:lnTo>
                    <a:close/>
                  </a:path>
                </a:pathLst>
              </a:custGeom>
              <a:solidFill>
                <a:srgbClr val="FED73E"/>
              </a:solidFill>
              <a:ln>
                <a:noFill/>
              </a:ln>
            </p:spPr>
          </p:sp>
          <p:pic>
            <p:nvPicPr>
              <p:cNvPr id="142" name="Google Shape;142;p14"/>
              <p:cNvPicPr preferRelativeResize="0"/>
              <p:nvPr/>
            </p:nvPicPr>
            <p:blipFill rotWithShape="1">
              <a:blip r:embed="rId4">
                <a:alphaModFix/>
              </a:blip>
              <a:srcRect b="0" l="0" r="0" t="13577"/>
              <a:stretch/>
            </p:blipFill>
            <p:spPr>
              <a:xfrm rot="-5400000">
                <a:off x="911650" y="-743350"/>
                <a:ext cx="476500" cy="2312550"/>
              </a:xfrm>
              <a:prstGeom prst="rect">
                <a:avLst/>
              </a:prstGeom>
              <a:noFill/>
              <a:ln>
                <a:noFill/>
              </a:ln>
            </p:spPr>
          </p:pic>
          <p:pic>
            <p:nvPicPr>
              <p:cNvPr id="143" name="Google Shape;143;p14"/>
              <p:cNvPicPr preferRelativeResize="0"/>
              <p:nvPr/>
            </p:nvPicPr>
            <p:blipFill rotWithShape="1">
              <a:blip r:embed="rId5">
                <a:alphaModFix/>
              </a:blip>
              <a:srcRect b="0" l="22882" r="-7348" t="0"/>
              <a:stretch/>
            </p:blipFill>
            <p:spPr>
              <a:xfrm rot="10800000">
                <a:off x="16833424" y="-25100"/>
                <a:ext cx="1458826" cy="863550"/>
              </a:xfrm>
              <a:prstGeom prst="rect">
                <a:avLst/>
              </a:prstGeom>
              <a:noFill/>
              <a:ln>
                <a:noFill/>
              </a:ln>
            </p:spPr>
          </p:pic>
          <p:pic>
            <p:nvPicPr>
              <p:cNvPr id="144" name="Google Shape;144;p14"/>
              <p:cNvPicPr preferRelativeResize="0"/>
              <p:nvPr/>
            </p:nvPicPr>
            <p:blipFill rotWithShape="1">
              <a:blip r:embed="rId6">
                <a:alphaModFix/>
              </a:blip>
              <a:srcRect b="69182" l="0" r="0" t="0"/>
              <a:stretch/>
            </p:blipFill>
            <p:spPr>
              <a:xfrm>
                <a:off x="3186200" y="9789853"/>
                <a:ext cx="1736400" cy="522651"/>
              </a:xfrm>
              <a:prstGeom prst="rect">
                <a:avLst/>
              </a:prstGeom>
              <a:noFill/>
              <a:ln>
                <a:noFill/>
              </a:ln>
            </p:spPr>
          </p:pic>
          <p:pic>
            <p:nvPicPr>
              <p:cNvPr id="145" name="Google Shape;145;p14"/>
              <p:cNvPicPr preferRelativeResize="0"/>
              <p:nvPr/>
            </p:nvPicPr>
            <p:blipFill rotWithShape="1">
              <a:blip r:embed="rId7">
                <a:alphaModFix/>
              </a:blip>
              <a:srcRect b="31765" l="0" r="0" t="44181"/>
              <a:stretch/>
            </p:blipFill>
            <p:spPr>
              <a:xfrm>
                <a:off x="11512600" y="-1"/>
                <a:ext cx="1736400" cy="407899"/>
              </a:xfrm>
              <a:prstGeom prst="rect">
                <a:avLst/>
              </a:prstGeom>
              <a:noFill/>
              <a:ln>
                <a:noFill/>
              </a:ln>
            </p:spPr>
          </p:pic>
          <p:pic>
            <p:nvPicPr>
              <p:cNvPr id="146" name="Google Shape;146;p14"/>
              <p:cNvPicPr preferRelativeResize="0"/>
              <p:nvPr/>
            </p:nvPicPr>
            <p:blipFill rotWithShape="1">
              <a:blip r:embed="rId8">
                <a:alphaModFix/>
              </a:blip>
              <a:srcRect b="0" l="25716" r="0" t="0"/>
              <a:stretch/>
            </p:blipFill>
            <p:spPr>
              <a:xfrm flipH="1">
                <a:off x="16370673" y="9659300"/>
                <a:ext cx="1917325" cy="407900"/>
              </a:xfrm>
              <a:prstGeom prst="rect">
                <a:avLst/>
              </a:prstGeom>
              <a:noFill/>
              <a:ln>
                <a:noFill/>
              </a:ln>
            </p:spPr>
          </p:pic>
          <p:pic>
            <p:nvPicPr>
              <p:cNvPr id="147" name="Google Shape;147;p14"/>
              <p:cNvPicPr preferRelativeResize="0"/>
              <p:nvPr/>
            </p:nvPicPr>
            <p:blipFill rotWithShape="1">
              <a:blip r:embed="rId9">
                <a:alphaModFix/>
              </a:blip>
              <a:srcRect b="53316" l="44339" r="0" t="0"/>
              <a:stretch/>
            </p:blipFill>
            <p:spPr>
              <a:xfrm>
                <a:off x="-6375" y="9417450"/>
                <a:ext cx="1067176" cy="895050"/>
              </a:xfrm>
              <a:prstGeom prst="rect">
                <a:avLst/>
              </a:prstGeom>
              <a:noFill/>
              <a:ln>
                <a:noFill/>
              </a:ln>
            </p:spPr>
          </p:pic>
          <p:grpSp>
            <p:nvGrpSpPr>
              <p:cNvPr id="148" name="Google Shape;148;p14"/>
              <p:cNvGrpSpPr/>
              <p:nvPr/>
            </p:nvGrpSpPr>
            <p:grpSpPr>
              <a:xfrm>
                <a:off x="7731850" y="140626"/>
                <a:ext cx="1411854" cy="494637"/>
                <a:chOff x="7731850" y="140626"/>
                <a:chExt cx="1411854" cy="494637"/>
              </a:xfrm>
            </p:grpSpPr>
            <p:grpSp>
              <p:nvGrpSpPr>
                <p:cNvPr id="149" name="Google Shape;149;p14"/>
                <p:cNvGrpSpPr/>
                <p:nvPr/>
              </p:nvGrpSpPr>
              <p:grpSpPr>
                <a:xfrm>
                  <a:off x="7731850" y="140626"/>
                  <a:ext cx="972079" cy="94180"/>
                  <a:chOff x="15647200" y="8833825"/>
                  <a:chExt cx="1086850" cy="105300"/>
                </a:xfrm>
              </p:grpSpPr>
              <p:sp>
                <p:nvSpPr>
                  <p:cNvPr id="150" name="Google Shape;150;p14"/>
                  <p:cNvSpPr/>
                  <p:nvPr/>
                </p:nvSpPr>
                <p:spPr>
                  <a:xfrm>
                    <a:off x="1564720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15892588"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16137975"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14"/>
                <p:cNvGrpSpPr/>
                <p:nvPr/>
              </p:nvGrpSpPr>
              <p:grpSpPr>
                <a:xfrm>
                  <a:off x="7731850" y="340854"/>
                  <a:ext cx="972079" cy="94180"/>
                  <a:chOff x="15647200" y="8833825"/>
                  <a:chExt cx="1086850" cy="105300"/>
                </a:xfrm>
              </p:grpSpPr>
              <p:sp>
                <p:nvSpPr>
                  <p:cNvPr id="156" name="Google Shape;156;p14"/>
                  <p:cNvSpPr/>
                  <p:nvPr/>
                </p:nvSpPr>
                <p:spPr>
                  <a:xfrm>
                    <a:off x="1564720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15892588"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16137975"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14"/>
                <p:cNvGrpSpPr/>
                <p:nvPr/>
              </p:nvGrpSpPr>
              <p:grpSpPr>
                <a:xfrm>
                  <a:off x="7731850" y="541082"/>
                  <a:ext cx="972079" cy="94180"/>
                  <a:chOff x="15647200" y="8833825"/>
                  <a:chExt cx="1086850" cy="105300"/>
                </a:xfrm>
              </p:grpSpPr>
              <p:sp>
                <p:nvSpPr>
                  <p:cNvPr id="162" name="Google Shape;162;p14"/>
                  <p:cNvSpPr/>
                  <p:nvPr/>
                </p:nvSpPr>
                <p:spPr>
                  <a:xfrm>
                    <a:off x="1564720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15892588"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a:off x="16137975"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4"/>
                <p:cNvGrpSpPr/>
                <p:nvPr/>
              </p:nvGrpSpPr>
              <p:grpSpPr>
                <a:xfrm>
                  <a:off x="8830049" y="140626"/>
                  <a:ext cx="313655" cy="94180"/>
                  <a:chOff x="16383363" y="8833825"/>
                  <a:chExt cx="350688" cy="105300"/>
                </a:xfrm>
              </p:grpSpPr>
              <p:sp>
                <p:nvSpPr>
                  <p:cNvPr id="168" name="Google Shape;168;p14"/>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14"/>
                <p:cNvGrpSpPr/>
                <p:nvPr/>
              </p:nvGrpSpPr>
              <p:grpSpPr>
                <a:xfrm>
                  <a:off x="8830049" y="340854"/>
                  <a:ext cx="313655" cy="94180"/>
                  <a:chOff x="16383363" y="8833825"/>
                  <a:chExt cx="350688" cy="105300"/>
                </a:xfrm>
              </p:grpSpPr>
              <p:sp>
                <p:nvSpPr>
                  <p:cNvPr id="171" name="Google Shape;171;p14"/>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14"/>
                <p:cNvGrpSpPr/>
                <p:nvPr/>
              </p:nvGrpSpPr>
              <p:grpSpPr>
                <a:xfrm>
                  <a:off x="8830049" y="541082"/>
                  <a:ext cx="313655" cy="94180"/>
                  <a:chOff x="16383363" y="8833825"/>
                  <a:chExt cx="350688" cy="105300"/>
                </a:xfrm>
              </p:grpSpPr>
              <p:sp>
                <p:nvSpPr>
                  <p:cNvPr id="174" name="Google Shape;174;p14"/>
                  <p:cNvSpPr/>
                  <p:nvPr/>
                </p:nvSpPr>
                <p:spPr>
                  <a:xfrm>
                    <a:off x="16383363"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16628750" y="8833825"/>
                    <a:ext cx="105300" cy="105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76" name="Google Shape;176;p14"/>
          <p:cNvSpPr/>
          <p:nvPr/>
        </p:nvSpPr>
        <p:spPr>
          <a:xfrm>
            <a:off x="990000" y="990000"/>
            <a:ext cx="16380000" cy="1405800"/>
          </a:xfrm>
          <a:prstGeom prst="roundRect">
            <a:avLst>
              <a:gd fmla="val 16667" name="adj"/>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14"/>
          <p:cNvPicPr preferRelativeResize="0"/>
          <p:nvPr/>
        </p:nvPicPr>
        <p:blipFill rotWithShape="1">
          <a:blip r:embed="rId10">
            <a:alphaModFix/>
          </a:blip>
          <a:srcRect b="0" l="7698" r="14304" t="27520"/>
          <a:stretch/>
        </p:blipFill>
        <p:spPr>
          <a:xfrm>
            <a:off x="990000" y="2722500"/>
            <a:ext cx="4770000" cy="6650100"/>
          </a:xfrm>
          <a:prstGeom prst="roundRect">
            <a:avLst>
              <a:gd fmla="val 3698" name="adj"/>
            </a:avLst>
          </a:prstGeom>
          <a:noFill/>
          <a:ln>
            <a:noFill/>
          </a:ln>
        </p:spPr>
      </p:pic>
      <p:grpSp>
        <p:nvGrpSpPr>
          <p:cNvPr id="178" name="Google Shape;178;p14"/>
          <p:cNvGrpSpPr/>
          <p:nvPr/>
        </p:nvGrpSpPr>
        <p:grpSpPr>
          <a:xfrm>
            <a:off x="6120000" y="2700000"/>
            <a:ext cx="11250000" cy="6672600"/>
            <a:chOff x="6120000" y="2700000"/>
            <a:chExt cx="11250000" cy="6672600"/>
          </a:xfrm>
        </p:grpSpPr>
        <p:sp>
          <p:nvSpPr>
            <p:cNvPr id="179" name="Google Shape;179;p14"/>
            <p:cNvSpPr/>
            <p:nvPr/>
          </p:nvSpPr>
          <p:spPr>
            <a:xfrm>
              <a:off x="6120000" y="2700000"/>
              <a:ext cx="11250000" cy="2021400"/>
            </a:xfrm>
            <a:prstGeom prst="roundRect">
              <a:avLst>
                <a:gd fmla="val 8762" name="adj"/>
              </a:avLst>
            </a:prstGeom>
            <a:solidFill>
              <a:schemeClr val="lt1"/>
            </a:solidFill>
            <a:ln cap="flat" cmpd="sng" w="19050">
              <a:solidFill>
                <a:srgbClr val="2A3B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6120000" y="5025600"/>
              <a:ext cx="11250000" cy="2021400"/>
            </a:xfrm>
            <a:prstGeom prst="roundRect">
              <a:avLst>
                <a:gd fmla="val 8762" name="adj"/>
              </a:avLst>
            </a:prstGeom>
            <a:solidFill>
              <a:schemeClr val="lt1"/>
            </a:solidFill>
            <a:ln cap="flat" cmpd="sng" w="19050">
              <a:solidFill>
                <a:srgbClr val="2A3B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6120000" y="7351200"/>
              <a:ext cx="11250000" cy="2021400"/>
            </a:xfrm>
            <a:prstGeom prst="roundRect">
              <a:avLst>
                <a:gd fmla="val 8762" name="adj"/>
              </a:avLst>
            </a:prstGeom>
            <a:solidFill>
              <a:schemeClr val="lt1"/>
            </a:solidFill>
            <a:ln cap="flat" cmpd="sng" w="19050">
              <a:solidFill>
                <a:srgbClr val="2A3B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 name="Google Shape;182;p14"/>
            <p:cNvGrpSpPr/>
            <p:nvPr/>
          </p:nvGrpSpPr>
          <p:grpSpPr>
            <a:xfrm>
              <a:off x="6220352" y="3017067"/>
              <a:ext cx="10382706" cy="1387267"/>
              <a:chOff x="6220352" y="2928875"/>
              <a:chExt cx="10382706" cy="1387267"/>
            </a:xfrm>
          </p:grpSpPr>
          <p:sp>
            <p:nvSpPr>
              <p:cNvPr id="183" name="Google Shape;183;p14"/>
              <p:cNvSpPr txBox="1"/>
              <p:nvPr/>
            </p:nvSpPr>
            <p:spPr>
              <a:xfrm>
                <a:off x="6220352" y="2928875"/>
                <a:ext cx="11475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7600">
                    <a:solidFill>
                      <a:srgbClr val="2A3B4B"/>
                    </a:solidFill>
                    <a:latin typeface="Bangers"/>
                    <a:ea typeface="Bangers"/>
                    <a:cs typeface="Bangers"/>
                    <a:sym typeface="Bangers"/>
                  </a:rPr>
                  <a:t>01</a:t>
                </a:r>
                <a:endParaRPr sz="7600">
                  <a:solidFill>
                    <a:srgbClr val="2A3B4B"/>
                  </a:solidFill>
                  <a:latin typeface="Bangers"/>
                  <a:ea typeface="Bangers"/>
                  <a:cs typeface="Bangers"/>
                  <a:sym typeface="Bangers"/>
                </a:endParaRPr>
              </a:p>
            </p:txBody>
          </p:sp>
          <p:sp>
            <p:nvSpPr>
              <p:cNvPr id="184" name="Google Shape;184;p14"/>
              <p:cNvSpPr txBox="1"/>
              <p:nvPr/>
            </p:nvSpPr>
            <p:spPr>
              <a:xfrm>
                <a:off x="7548450" y="2980150"/>
                <a:ext cx="66648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2A3B4B"/>
                    </a:solidFill>
                    <a:latin typeface="Tenor Sans"/>
                    <a:ea typeface="Tenor Sans"/>
                    <a:cs typeface="Tenor Sans"/>
                    <a:sym typeface="Tenor Sans"/>
                  </a:rPr>
                  <a:t>VIVAMUS VARIUS</a:t>
                </a:r>
                <a:endParaRPr sz="3800">
                  <a:solidFill>
                    <a:srgbClr val="2A3B4B"/>
                  </a:solidFill>
                  <a:latin typeface="Tenor Sans"/>
                  <a:ea typeface="Tenor Sans"/>
                  <a:cs typeface="Tenor Sans"/>
                  <a:sym typeface="Tenor Sans"/>
                </a:endParaRPr>
              </a:p>
            </p:txBody>
          </p:sp>
          <p:sp>
            <p:nvSpPr>
              <p:cNvPr id="185" name="Google Shape;185;p14"/>
              <p:cNvSpPr txBox="1"/>
              <p:nvPr/>
            </p:nvSpPr>
            <p:spPr>
              <a:xfrm>
                <a:off x="7567358" y="3720342"/>
                <a:ext cx="9035700" cy="59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ru" sz="1800">
                    <a:solidFill>
                      <a:srgbClr val="2A3B4B"/>
                    </a:solidFill>
                    <a:latin typeface="Tenor Sans"/>
                    <a:ea typeface="Tenor Sans"/>
                    <a:cs typeface="Tenor Sans"/>
                    <a:sym typeface="Tenor Sans"/>
                  </a:rPr>
                  <a:t>Duis semper urna ac elit placerat consequat. Phasellus tristique pharetra metus. </a:t>
                </a:r>
                <a:endParaRPr sz="1800">
                  <a:solidFill>
                    <a:srgbClr val="2A3B4B"/>
                  </a:solidFill>
                  <a:latin typeface="Tenor Sans"/>
                  <a:ea typeface="Tenor Sans"/>
                  <a:cs typeface="Tenor Sans"/>
                  <a:sym typeface="Tenor Sans"/>
                </a:endParaRPr>
              </a:p>
              <a:p>
                <a:pPr indent="0" lvl="0" marL="0" rtl="0" algn="l">
                  <a:lnSpc>
                    <a:spcPct val="115000"/>
                  </a:lnSpc>
                  <a:spcBef>
                    <a:spcPts val="0"/>
                  </a:spcBef>
                  <a:spcAft>
                    <a:spcPts val="0"/>
                  </a:spcAft>
                  <a:buNone/>
                </a:pPr>
                <a:r>
                  <a:rPr lang="ru" sz="1800">
                    <a:solidFill>
                      <a:srgbClr val="2A3B4B"/>
                    </a:solidFill>
                    <a:latin typeface="Tenor Sans"/>
                    <a:ea typeface="Tenor Sans"/>
                    <a:cs typeface="Tenor Sans"/>
                    <a:sym typeface="Tenor Sans"/>
                  </a:rPr>
                  <a:t>Fusce id risus ornare ex elementum molestie eget et felis.</a:t>
                </a:r>
                <a:endParaRPr sz="1800">
                  <a:solidFill>
                    <a:srgbClr val="2A3B4B"/>
                  </a:solidFill>
                  <a:latin typeface="Tenor Sans"/>
                  <a:ea typeface="Tenor Sans"/>
                  <a:cs typeface="Tenor Sans"/>
                  <a:sym typeface="Tenor Sans"/>
                </a:endParaRPr>
              </a:p>
            </p:txBody>
          </p:sp>
        </p:grpSp>
        <p:grpSp>
          <p:nvGrpSpPr>
            <p:cNvPr id="186" name="Google Shape;186;p14"/>
            <p:cNvGrpSpPr/>
            <p:nvPr/>
          </p:nvGrpSpPr>
          <p:grpSpPr>
            <a:xfrm>
              <a:off x="6220352" y="5342671"/>
              <a:ext cx="10663197" cy="1387258"/>
              <a:chOff x="6220352" y="2928875"/>
              <a:chExt cx="10663197" cy="1387258"/>
            </a:xfrm>
          </p:grpSpPr>
          <p:sp>
            <p:nvSpPr>
              <p:cNvPr id="187" name="Google Shape;187;p14"/>
              <p:cNvSpPr txBox="1"/>
              <p:nvPr/>
            </p:nvSpPr>
            <p:spPr>
              <a:xfrm>
                <a:off x="6220352" y="2928875"/>
                <a:ext cx="11475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7600">
                    <a:solidFill>
                      <a:srgbClr val="2A3B4B"/>
                    </a:solidFill>
                    <a:latin typeface="Bangers"/>
                    <a:ea typeface="Bangers"/>
                    <a:cs typeface="Bangers"/>
                    <a:sym typeface="Bangers"/>
                  </a:rPr>
                  <a:t>02</a:t>
                </a:r>
                <a:endParaRPr sz="7600">
                  <a:solidFill>
                    <a:srgbClr val="2A3B4B"/>
                  </a:solidFill>
                  <a:latin typeface="Bangers"/>
                  <a:ea typeface="Bangers"/>
                  <a:cs typeface="Bangers"/>
                  <a:sym typeface="Bangers"/>
                </a:endParaRPr>
              </a:p>
            </p:txBody>
          </p:sp>
          <p:sp>
            <p:nvSpPr>
              <p:cNvPr id="188" name="Google Shape;188;p14"/>
              <p:cNvSpPr txBox="1"/>
              <p:nvPr/>
            </p:nvSpPr>
            <p:spPr>
              <a:xfrm>
                <a:off x="7548450" y="2980150"/>
                <a:ext cx="66648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2A3B4B"/>
                    </a:solidFill>
                    <a:latin typeface="Tenor Sans"/>
                    <a:ea typeface="Tenor Sans"/>
                    <a:cs typeface="Tenor Sans"/>
                    <a:sym typeface="Tenor Sans"/>
                  </a:rPr>
                  <a:t>ELEIFEND TELLUS</a:t>
                </a:r>
                <a:endParaRPr sz="3800">
                  <a:solidFill>
                    <a:srgbClr val="2A3B4B"/>
                  </a:solidFill>
                  <a:latin typeface="Tenor Sans"/>
                  <a:ea typeface="Tenor Sans"/>
                  <a:cs typeface="Tenor Sans"/>
                  <a:sym typeface="Tenor Sans"/>
                </a:endParaRPr>
              </a:p>
            </p:txBody>
          </p:sp>
          <p:sp>
            <p:nvSpPr>
              <p:cNvPr id="189" name="Google Shape;189;p14"/>
              <p:cNvSpPr txBox="1"/>
              <p:nvPr/>
            </p:nvSpPr>
            <p:spPr>
              <a:xfrm>
                <a:off x="7567350" y="3720333"/>
                <a:ext cx="9316200" cy="59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800">
                    <a:solidFill>
                      <a:srgbClr val="2A3B4B"/>
                    </a:solidFill>
                    <a:latin typeface="Tenor Sans"/>
                    <a:ea typeface="Tenor Sans"/>
                    <a:cs typeface="Tenor Sans"/>
                    <a:sym typeface="Tenor Sans"/>
                  </a:rPr>
                  <a:t>Pellentesque placerat ligula id ex vehicula, a aliquam diam pulvinar. Mauris tempus, </a:t>
                </a:r>
                <a:endParaRPr sz="1800">
                  <a:solidFill>
                    <a:srgbClr val="2A3B4B"/>
                  </a:solidFill>
                  <a:latin typeface="Tenor Sans"/>
                  <a:ea typeface="Tenor Sans"/>
                  <a:cs typeface="Tenor Sans"/>
                  <a:sym typeface="Tenor Sans"/>
                </a:endParaRPr>
              </a:p>
              <a:p>
                <a:pPr indent="0" lvl="0" marL="0" rtl="0" algn="l">
                  <a:lnSpc>
                    <a:spcPct val="115000"/>
                  </a:lnSpc>
                  <a:spcBef>
                    <a:spcPts val="0"/>
                  </a:spcBef>
                  <a:spcAft>
                    <a:spcPts val="0"/>
                  </a:spcAft>
                  <a:buNone/>
                </a:pPr>
                <a:r>
                  <a:rPr lang="ru" sz="1800">
                    <a:solidFill>
                      <a:srgbClr val="2A3B4B"/>
                    </a:solidFill>
                    <a:latin typeface="Tenor Sans"/>
                    <a:ea typeface="Tenor Sans"/>
                    <a:cs typeface="Tenor Sans"/>
                    <a:sym typeface="Tenor Sans"/>
                  </a:rPr>
                  <a:t>lectus vel placerat cursus, sapien velit tempor nunc, sit amet sollicitudin turpis mi.</a:t>
                </a:r>
                <a:endParaRPr sz="1800">
                  <a:solidFill>
                    <a:srgbClr val="2A3B4B"/>
                  </a:solidFill>
                  <a:latin typeface="Tenor Sans"/>
                  <a:ea typeface="Tenor Sans"/>
                  <a:cs typeface="Tenor Sans"/>
                  <a:sym typeface="Tenor Sans"/>
                </a:endParaRPr>
              </a:p>
            </p:txBody>
          </p:sp>
        </p:grpSp>
        <p:grpSp>
          <p:nvGrpSpPr>
            <p:cNvPr id="190" name="Google Shape;190;p14"/>
            <p:cNvGrpSpPr/>
            <p:nvPr/>
          </p:nvGrpSpPr>
          <p:grpSpPr>
            <a:xfrm>
              <a:off x="6220352" y="7668267"/>
              <a:ext cx="10382706" cy="1387267"/>
              <a:chOff x="6220352" y="2928875"/>
              <a:chExt cx="10382706" cy="1387267"/>
            </a:xfrm>
          </p:grpSpPr>
          <p:sp>
            <p:nvSpPr>
              <p:cNvPr id="191" name="Google Shape;191;p14"/>
              <p:cNvSpPr txBox="1"/>
              <p:nvPr/>
            </p:nvSpPr>
            <p:spPr>
              <a:xfrm>
                <a:off x="6220352" y="2928875"/>
                <a:ext cx="11475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7600">
                    <a:solidFill>
                      <a:srgbClr val="2A3B4B"/>
                    </a:solidFill>
                    <a:latin typeface="Bangers"/>
                    <a:ea typeface="Bangers"/>
                    <a:cs typeface="Bangers"/>
                    <a:sym typeface="Bangers"/>
                  </a:rPr>
                  <a:t>03</a:t>
                </a:r>
                <a:endParaRPr sz="7600">
                  <a:solidFill>
                    <a:srgbClr val="2A3B4B"/>
                  </a:solidFill>
                  <a:latin typeface="Bangers"/>
                  <a:ea typeface="Bangers"/>
                  <a:cs typeface="Bangers"/>
                  <a:sym typeface="Bangers"/>
                </a:endParaRPr>
              </a:p>
            </p:txBody>
          </p:sp>
          <p:sp>
            <p:nvSpPr>
              <p:cNvPr id="192" name="Google Shape;192;p14"/>
              <p:cNvSpPr txBox="1"/>
              <p:nvPr/>
            </p:nvSpPr>
            <p:spPr>
              <a:xfrm>
                <a:off x="7548450" y="2980150"/>
                <a:ext cx="66648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2A3B4B"/>
                    </a:solidFill>
                    <a:latin typeface="Tenor Sans"/>
                    <a:ea typeface="Tenor Sans"/>
                    <a:cs typeface="Tenor Sans"/>
                    <a:sym typeface="Tenor Sans"/>
                  </a:rPr>
                  <a:t>ALIQUAM ELEIFEND</a:t>
                </a:r>
                <a:endParaRPr sz="3800">
                  <a:solidFill>
                    <a:srgbClr val="2A3B4B"/>
                  </a:solidFill>
                  <a:latin typeface="Tenor Sans"/>
                  <a:ea typeface="Tenor Sans"/>
                  <a:cs typeface="Tenor Sans"/>
                  <a:sym typeface="Tenor Sans"/>
                </a:endParaRPr>
              </a:p>
            </p:txBody>
          </p:sp>
          <p:sp>
            <p:nvSpPr>
              <p:cNvPr id="193" name="Google Shape;193;p14"/>
              <p:cNvSpPr txBox="1"/>
              <p:nvPr/>
            </p:nvSpPr>
            <p:spPr>
              <a:xfrm>
                <a:off x="7567358" y="3720342"/>
                <a:ext cx="9035700" cy="59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800">
                    <a:solidFill>
                      <a:srgbClr val="2A3B4B"/>
                    </a:solidFill>
                    <a:latin typeface="Tenor Sans"/>
                    <a:ea typeface="Tenor Sans"/>
                    <a:cs typeface="Tenor Sans"/>
                    <a:sym typeface="Tenor Sans"/>
                  </a:rPr>
                  <a:t>Vivamus placerat, ipsum euismod rhoncus eleifend, ipsum velit semper mauris, </a:t>
                </a:r>
                <a:endParaRPr sz="1800">
                  <a:solidFill>
                    <a:srgbClr val="2A3B4B"/>
                  </a:solidFill>
                  <a:latin typeface="Tenor Sans"/>
                  <a:ea typeface="Tenor Sans"/>
                  <a:cs typeface="Tenor Sans"/>
                  <a:sym typeface="Tenor Sans"/>
                </a:endParaRPr>
              </a:p>
              <a:p>
                <a:pPr indent="0" lvl="0" marL="0" rtl="0" algn="l">
                  <a:lnSpc>
                    <a:spcPct val="115000"/>
                  </a:lnSpc>
                  <a:spcBef>
                    <a:spcPts val="0"/>
                  </a:spcBef>
                  <a:spcAft>
                    <a:spcPts val="0"/>
                  </a:spcAft>
                  <a:buNone/>
                </a:pPr>
                <a:r>
                  <a:rPr lang="ru" sz="1800">
                    <a:solidFill>
                      <a:srgbClr val="2A3B4B"/>
                    </a:solidFill>
                    <a:latin typeface="Tenor Sans"/>
                    <a:ea typeface="Tenor Sans"/>
                    <a:cs typeface="Tenor Sans"/>
                    <a:sym typeface="Tenor Sans"/>
                  </a:rPr>
                  <a:t>a bibendum orci sem vel mauris. Donec elementum justo vitae lorem eleifend.</a:t>
                </a:r>
                <a:endParaRPr sz="1800">
                  <a:solidFill>
                    <a:srgbClr val="2A3B4B"/>
                  </a:solidFill>
                  <a:latin typeface="Tenor Sans"/>
                  <a:ea typeface="Tenor Sans"/>
                  <a:cs typeface="Tenor Sans"/>
                  <a:sym typeface="Tenor Sans"/>
                </a:endParaRPr>
              </a:p>
            </p:txBody>
          </p:sp>
        </p:grpSp>
      </p:grpSp>
      <p:sp>
        <p:nvSpPr>
          <p:cNvPr id="194" name="Google Shape;194;p14"/>
          <p:cNvSpPr txBox="1"/>
          <p:nvPr/>
        </p:nvSpPr>
        <p:spPr>
          <a:xfrm>
            <a:off x="5508750" y="1131150"/>
            <a:ext cx="7342500" cy="112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6100">
                <a:solidFill>
                  <a:schemeClr val="lt1"/>
                </a:solidFill>
                <a:latin typeface="Alfa Slab One"/>
                <a:ea typeface="Alfa Slab One"/>
                <a:cs typeface="Alfa Slab One"/>
                <a:sym typeface="Alfa Slab One"/>
              </a:rPr>
              <a:t>Content</a:t>
            </a:r>
            <a:endParaRPr sz="6100">
              <a:solidFill>
                <a:schemeClr val="lt1"/>
              </a:solidFill>
              <a:latin typeface="Alfa Slab One"/>
              <a:ea typeface="Alfa Slab One"/>
              <a:cs typeface="Alfa Slab One"/>
              <a:sym typeface="Alfa Slab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grpSp>
        <p:nvGrpSpPr>
          <p:cNvPr id="199" name="Google Shape;199;p15"/>
          <p:cNvGrpSpPr/>
          <p:nvPr/>
        </p:nvGrpSpPr>
        <p:grpSpPr>
          <a:xfrm>
            <a:off x="-8550" y="-12750"/>
            <a:ext cx="18305100" cy="10312500"/>
            <a:chOff x="0" y="0"/>
            <a:chExt cx="18305100" cy="10312500"/>
          </a:xfrm>
        </p:grpSpPr>
        <p:cxnSp>
          <p:nvCxnSpPr>
            <p:cNvPr id="200" name="Google Shape;200;p15"/>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1" name="Google Shape;201;p15"/>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2" name="Google Shape;202;p15"/>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3" name="Google Shape;203;p15"/>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4" name="Google Shape;204;p15"/>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5" name="Google Shape;205;p15"/>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6" name="Google Shape;206;p15"/>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7" name="Google Shape;207;p15"/>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8" name="Google Shape;208;p15"/>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09" name="Google Shape;209;p15"/>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210" name="Google Shape;210;p15"/>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211" name="Google Shape;211;p15"/>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212" name="Google Shape;212;p15"/>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213" name="Google Shape;213;p15"/>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214" name="Google Shape;214;p15"/>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215" name="Google Shape;215;p15"/>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sp>
        <p:nvSpPr>
          <p:cNvPr id="216" name="Google Shape;216;p15"/>
          <p:cNvSpPr/>
          <p:nvPr/>
        </p:nvSpPr>
        <p:spPr>
          <a:xfrm rot="-5400000">
            <a:off x="16422750" y="8421600"/>
            <a:ext cx="2549400" cy="1181400"/>
          </a:xfrm>
          <a:prstGeom prst="rtTriangle">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7" name="Google Shape;217;p15"/>
          <p:cNvPicPr preferRelativeResize="0"/>
          <p:nvPr/>
        </p:nvPicPr>
        <p:blipFill rotWithShape="1">
          <a:blip r:embed="rId3">
            <a:alphaModFix/>
          </a:blip>
          <a:srcRect b="0" l="47438" r="-7351" t="0"/>
          <a:stretch/>
        </p:blipFill>
        <p:spPr>
          <a:xfrm>
            <a:off x="3" y="9275875"/>
            <a:ext cx="1211549" cy="1011125"/>
          </a:xfrm>
          <a:prstGeom prst="rect">
            <a:avLst/>
          </a:prstGeom>
          <a:noFill/>
          <a:ln>
            <a:noFill/>
          </a:ln>
        </p:spPr>
      </p:pic>
      <p:sp>
        <p:nvSpPr>
          <p:cNvPr id="218" name="Google Shape;218;p15"/>
          <p:cNvSpPr/>
          <p:nvPr/>
        </p:nvSpPr>
        <p:spPr>
          <a:xfrm>
            <a:off x="17094023" y="8782652"/>
            <a:ext cx="917700" cy="917700"/>
          </a:xfrm>
          <a:prstGeom prst="ellipse">
            <a:avLst/>
          </a:prstGeom>
          <a:noFill/>
          <a:ln cap="flat" cmpd="sng" w="152400">
            <a:solidFill>
              <a:srgbClr val="7D59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16252700" y="484400"/>
            <a:ext cx="1440300" cy="1440300"/>
          </a:xfrm>
          <a:prstGeom prst="rect">
            <a:avLst/>
          </a:prstGeom>
          <a:solidFill>
            <a:srgbClr val="C2C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0" name="Google Shape;220;p15"/>
          <p:cNvGrpSpPr/>
          <p:nvPr/>
        </p:nvGrpSpPr>
        <p:grpSpPr>
          <a:xfrm>
            <a:off x="16905204" y="1172647"/>
            <a:ext cx="1302137" cy="1634582"/>
            <a:chOff x="16905204" y="1172647"/>
            <a:chExt cx="1302137" cy="1634582"/>
          </a:xfrm>
        </p:grpSpPr>
        <p:sp>
          <p:nvSpPr>
            <p:cNvPr id="221" name="Google Shape;221;p15"/>
            <p:cNvSpPr/>
            <p:nvPr/>
          </p:nvSpPr>
          <p:spPr>
            <a:xfrm>
              <a:off x="16905204" y="1829072"/>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17145046" y="1829072"/>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17384888" y="1829072"/>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17624730" y="1829072"/>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5"/>
            <p:cNvSpPr/>
            <p:nvPr/>
          </p:nvSpPr>
          <p:spPr>
            <a:xfrm>
              <a:off x="17864571" y="1829072"/>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16905204" y="204788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17145046" y="204788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17384888" y="204788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17624730" y="204788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p:nvPr/>
          </p:nvSpPr>
          <p:spPr>
            <a:xfrm>
              <a:off x="17864571" y="204788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16905204" y="226669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17145046" y="226669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a:off x="17384888" y="226669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5"/>
            <p:cNvSpPr/>
            <p:nvPr/>
          </p:nvSpPr>
          <p:spPr>
            <a:xfrm>
              <a:off x="17624730" y="226669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5"/>
            <p:cNvSpPr/>
            <p:nvPr/>
          </p:nvSpPr>
          <p:spPr>
            <a:xfrm>
              <a:off x="17864571" y="226669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16905204" y="2485500"/>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
            <p:cNvSpPr/>
            <p:nvPr/>
          </p:nvSpPr>
          <p:spPr>
            <a:xfrm>
              <a:off x="17145046" y="2485500"/>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17384888" y="2485500"/>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17624730" y="2485500"/>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17864571" y="2485500"/>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16905204" y="2704309"/>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17145046" y="2704309"/>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17384888" y="2704309"/>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17624730" y="2704309"/>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17864571" y="2704309"/>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18104421" y="1829072"/>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18104421" y="204788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18104421" y="2266691"/>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18104421" y="2704309"/>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18104396" y="2485500"/>
              <a:ext cx="102900" cy="1029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16905204" y="1172647"/>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17145046" y="1172647"/>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17384888" y="1172647"/>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17624730" y="1172647"/>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17864571" y="1172647"/>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p:nvPr/>
          </p:nvSpPr>
          <p:spPr>
            <a:xfrm>
              <a:off x="16905204" y="139145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17145046" y="139145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
            <p:cNvSpPr/>
            <p:nvPr/>
          </p:nvSpPr>
          <p:spPr>
            <a:xfrm>
              <a:off x="17384888" y="139145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a:off x="17624730" y="139145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
            <p:cNvSpPr/>
            <p:nvPr/>
          </p:nvSpPr>
          <p:spPr>
            <a:xfrm>
              <a:off x="17864571" y="139145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p:nvPr/>
          </p:nvSpPr>
          <p:spPr>
            <a:xfrm>
              <a:off x="16905204" y="161026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17145046" y="161026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17384888" y="161026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17624730" y="161026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17864571" y="1610266"/>
              <a:ext cx="102920" cy="10292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18104421" y="1172647"/>
              <a:ext cx="102900" cy="1029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
            <p:cNvSpPr/>
            <p:nvPr/>
          </p:nvSpPr>
          <p:spPr>
            <a:xfrm>
              <a:off x="18104421" y="1391456"/>
              <a:ext cx="102900" cy="1029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18104421" y="1610266"/>
              <a:ext cx="102900" cy="1029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15"/>
          <p:cNvSpPr/>
          <p:nvPr/>
        </p:nvSpPr>
        <p:spPr>
          <a:xfrm rot="-5400000">
            <a:off x="7503649" y="-242003"/>
            <a:ext cx="471300" cy="471600"/>
          </a:xfrm>
          <a:prstGeom prst="pie">
            <a:avLst>
              <a:gd fmla="val 5402524" name="adj1"/>
              <a:gd fmla="val 16200000" name="adj2"/>
            </a:avLst>
          </a:prstGeom>
          <a:solidFill>
            <a:srgbClr val="2A3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 name="Google Shape;270;p15"/>
          <p:cNvPicPr preferRelativeResize="0"/>
          <p:nvPr/>
        </p:nvPicPr>
        <p:blipFill rotWithShape="1">
          <a:blip r:embed="rId4">
            <a:alphaModFix amt="60000"/>
          </a:blip>
          <a:srcRect b="9752" l="0" r="10096" t="278"/>
          <a:stretch/>
        </p:blipFill>
        <p:spPr>
          <a:xfrm>
            <a:off x="288925" y="3462000"/>
            <a:ext cx="1739901" cy="1700550"/>
          </a:xfrm>
          <a:prstGeom prst="rect">
            <a:avLst/>
          </a:prstGeom>
          <a:noFill/>
          <a:ln>
            <a:noFill/>
          </a:ln>
        </p:spPr>
      </p:pic>
      <p:grpSp>
        <p:nvGrpSpPr>
          <p:cNvPr id="271" name="Google Shape;271;p15"/>
          <p:cNvGrpSpPr/>
          <p:nvPr/>
        </p:nvGrpSpPr>
        <p:grpSpPr>
          <a:xfrm>
            <a:off x="981075" y="4244822"/>
            <a:ext cx="5486400" cy="4082878"/>
            <a:chOff x="981075" y="4244822"/>
            <a:chExt cx="5486400" cy="4082878"/>
          </a:xfrm>
        </p:grpSpPr>
        <p:sp>
          <p:nvSpPr>
            <p:cNvPr id="272" name="Google Shape;272;p15"/>
            <p:cNvSpPr txBox="1"/>
            <p:nvPr/>
          </p:nvSpPr>
          <p:spPr>
            <a:xfrm>
              <a:off x="981075" y="6896100"/>
              <a:ext cx="5486400" cy="143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ru" sz="2700">
                  <a:solidFill>
                    <a:srgbClr val="1D1D1B"/>
                  </a:solidFill>
                  <a:latin typeface="ABeeZee"/>
                  <a:ea typeface="ABeeZee"/>
                  <a:cs typeface="ABeeZee"/>
                  <a:sym typeface="ABeeZee"/>
                </a:rPr>
                <a:t>Nulla purus enim, scelerisque bibendum eros et, eleifend </a:t>
              </a:r>
              <a:endParaRPr sz="2700">
                <a:solidFill>
                  <a:srgbClr val="1D1D1B"/>
                </a:solidFill>
                <a:latin typeface="ABeeZee"/>
                <a:ea typeface="ABeeZee"/>
                <a:cs typeface="ABeeZee"/>
                <a:sym typeface="ABeeZee"/>
              </a:endParaRPr>
            </a:p>
            <a:p>
              <a:pPr indent="0" lvl="0" marL="0" rtl="0" algn="ctr">
                <a:spcBef>
                  <a:spcPts val="0"/>
                </a:spcBef>
                <a:spcAft>
                  <a:spcPts val="0"/>
                </a:spcAft>
                <a:buNone/>
              </a:pPr>
              <a:r>
                <a:rPr lang="ru" sz="2700">
                  <a:solidFill>
                    <a:srgbClr val="1D1D1B"/>
                  </a:solidFill>
                  <a:latin typeface="ABeeZee"/>
                  <a:ea typeface="ABeeZee"/>
                  <a:cs typeface="ABeeZee"/>
                  <a:sym typeface="ABeeZee"/>
                </a:rPr>
                <a:t>volutpat turpis.</a:t>
              </a:r>
              <a:endParaRPr sz="2700">
                <a:solidFill>
                  <a:srgbClr val="1D1D1B"/>
                </a:solidFill>
                <a:latin typeface="ABeeZee"/>
                <a:ea typeface="ABeeZee"/>
                <a:cs typeface="ABeeZee"/>
                <a:sym typeface="ABeeZee"/>
              </a:endParaRPr>
            </a:p>
          </p:txBody>
        </p:sp>
        <p:grpSp>
          <p:nvGrpSpPr>
            <p:cNvPr id="273" name="Google Shape;273;p15"/>
            <p:cNvGrpSpPr/>
            <p:nvPr/>
          </p:nvGrpSpPr>
          <p:grpSpPr>
            <a:xfrm>
              <a:off x="2519625" y="4244822"/>
              <a:ext cx="2409300" cy="2409300"/>
              <a:chOff x="5137117" y="4244822"/>
              <a:chExt cx="2409300" cy="2409300"/>
            </a:xfrm>
          </p:grpSpPr>
          <p:sp>
            <p:nvSpPr>
              <p:cNvPr id="274" name="Google Shape;274;p15"/>
              <p:cNvSpPr/>
              <p:nvPr/>
            </p:nvSpPr>
            <p:spPr>
              <a:xfrm>
                <a:off x="5137117" y="4244822"/>
                <a:ext cx="2409300" cy="24093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15"/>
              <p:cNvPicPr preferRelativeResize="0"/>
              <p:nvPr/>
            </p:nvPicPr>
            <p:blipFill>
              <a:blip r:embed="rId5">
                <a:alphaModFix/>
              </a:blip>
              <a:stretch>
                <a:fillRect/>
              </a:stretch>
            </p:blipFill>
            <p:spPr>
              <a:xfrm>
                <a:off x="5655967" y="4671347"/>
                <a:ext cx="1371600" cy="1556250"/>
              </a:xfrm>
              <a:prstGeom prst="rect">
                <a:avLst/>
              </a:prstGeom>
              <a:noFill/>
              <a:ln>
                <a:noFill/>
              </a:ln>
            </p:spPr>
          </p:pic>
        </p:grpSp>
      </p:grpSp>
      <p:grpSp>
        <p:nvGrpSpPr>
          <p:cNvPr id="276" name="Google Shape;276;p15"/>
          <p:cNvGrpSpPr/>
          <p:nvPr/>
        </p:nvGrpSpPr>
        <p:grpSpPr>
          <a:xfrm>
            <a:off x="6648450" y="4244822"/>
            <a:ext cx="4991100" cy="4498378"/>
            <a:chOff x="6648450" y="4244822"/>
            <a:chExt cx="4991100" cy="4498378"/>
          </a:xfrm>
        </p:grpSpPr>
        <p:sp>
          <p:nvSpPr>
            <p:cNvPr id="277" name="Google Shape;277;p15"/>
            <p:cNvSpPr txBox="1"/>
            <p:nvPr/>
          </p:nvSpPr>
          <p:spPr>
            <a:xfrm>
              <a:off x="6648450" y="6896100"/>
              <a:ext cx="49911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2700">
                  <a:solidFill>
                    <a:srgbClr val="1D1D1B"/>
                  </a:solidFill>
                  <a:latin typeface="ABeeZee"/>
                  <a:ea typeface="ABeeZee"/>
                  <a:cs typeface="ABeeZee"/>
                  <a:sym typeface="ABeeZee"/>
                </a:rPr>
                <a:t>Dictum semper augue quis pharetra. Maecenas et justo lectus. Aenean in sodales felis.</a:t>
              </a:r>
              <a:endParaRPr sz="2700">
                <a:solidFill>
                  <a:srgbClr val="1D1D1B"/>
                </a:solidFill>
                <a:latin typeface="ABeeZee"/>
                <a:ea typeface="ABeeZee"/>
                <a:cs typeface="ABeeZee"/>
                <a:sym typeface="ABeeZee"/>
              </a:endParaRPr>
            </a:p>
          </p:txBody>
        </p:sp>
        <p:grpSp>
          <p:nvGrpSpPr>
            <p:cNvPr id="278" name="Google Shape;278;p15"/>
            <p:cNvGrpSpPr/>
            <p:nvPr/>
          </p:nvGrpSpPr>
          <p:grpSpPr>
            <a:xfrm>
              <a:off x="7939350" y="4244822"/>
              <a:ext cx="2409300" cy="2409300"/>
              <a:chOff x="7939350" y="4244822"/>
              <a:chExt cx="2409300" cy="2409300"/>
            </a:xfrm>
          </p:grpSpPr>
          <p:sp>
            <p:nvSpPr>
              <p:cNvPr id="279" name="Google Shape;279;p15"/>
              <p:cNvSpPr/>
              <p:nvPr/>
            </p:nvSpPr>
            <p:spPr>
              <a:xfrm>
                <a:off x="7939350" y="4244822"/>
                <a:ext cx="2409300" cy="24093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0" name="Google Shape;280;p15"/>
              <p:cNvPicPr preferRelativeResize="0"/>
              <p:nvPr/>
            </p:nvPicPr>
            <p:blipFill>
              <a:blip r:embed="rId6">
                <a:alphaModFix/>
              </a:blip>
              <a:stretch>
                <a:fillRect/>
              </a:stretch>
            </p:blipFill>
            <p:spPr>
              <a:xfrm>
                <a:off x="8377237" y="4708335"/>
                <a:ext cx="1533526" cy="1482274"/>
              </a:xfrm>
              <a:prstGeom prst="rect">
                <a:avLst/>
              </a:prstGeom>
              <a:noFill/>
              <a:ln>
                <a:noFill/>
              </a:ln>
            </p:spPr>
          </p:pic>
        </p:grpSp>
      </p:grpSp>
      <p:grpSp>
        <p:nvGrpSpPr>
          <p:cNvPr id="281" name="Google Shape;281;p15"/>
          <p:cNvGrpSpPr/>
          <p:nvPr/>
        </p:nvGrpSpPr>
        <p:grpSpPr>
          <a:xfrm>
            <a:off x="12182400" y="4244822"/>
            <a:ext cx="4991100" cy="4082878"/>
            <a:chOff x="9344025" y="4244822"/>
            <a:chExt cx="4991100" cy="4082878"/>
          </a:xfrm>
        </p:grpSpPr>
        <p:sp>
          <p:nvSpPr>
            <p:cNvPr id="282" name="Google Shape;282;p15"/>
            <p:cNvSpPr txBox="1"/>
            <p:nvPr/>
          </p:nvSpPr>
          <p:spPr>
            <a:xfrm>
              <a:off x="9344025" y="6896100"/>
              <a:ext cx="4991100" cy="143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2700">
                  <a:solidFill>
                    <a:srgbClr val="1D1D1B"/>
                  </a:solidFill>
                  <a:latin typeface="ABeeZee"/>
                  <a:ea typeface="ABeeZee"/>
                  <a:cs typeface="ABeeZee"/>
                  <a:sym typeface="ABeeZee"/>
                </a:rPr>
                <a:t>Sed molestie commodo odio eget maximus. Praesent </a:t>
              </a:r>
              <a:endParaRPr sz="2700">
                <a:solidFill>
                  <a:srgbClr val="1D1D1B"/>
                </a:solidFill>
                <a:latin typeface="ABeeZee"/>
                <a:ea typeface="ABeeZee"/>
                <a:cs typeface="ABeeZee"/>
                <a:sym typeface="ABeeZee"/>
              </a:endParaRPr>
            </a:p>
            <a:p>
              <a:pPr indent="0" lvl="0" marL="0" rtl="0" algn="ctr">
                <a:spcBef>
                  <a:spcPts val="0"/>
                </a:spcBef>
                <a:spcAft>
                  <a:spcPts val="0"/>
                </a:spcAft>
                <a:buNone/>
              </a:pPr>
              <a:r>
                <a:rPr lang="ru" sz="2700">
                  <a:solidFill>
                    <a:srgbClr val="1D1D1B"/>
                  </a:solidFill>
                  <a:latin typeface="ABeeZee"/>
                  <a:ea typeface="ABeeZee"/>
                  <a:cs typeface="ABeeZee"/>
                  <a:sym typeface="ABeeZee"/>
                </a:rPr>
                <a:t>accumsan vitae libero.</a:t>
              </a:r>
              <a:endParaRPr sz="2700">
                <a:solidFill>
                  <a:srgbClr val="1D1D1B"/>
                </a:solidFill>
                <a:latin typeface="ABeeZee"/>
                <a:ea typeface="ABeeZee"/>
                <a:cs typeface="ABeeZee"/>
                <a:sym typeface="ABeeZee"/>
              </a:endParaRPr>
            </a:p>
          </p:txBody>
        </p:sp>
        <p:grpSp>
          <p:nvGrpSpPr>
            <p:cNvPr id="283" name="Google Shape;283;p15"/>
            <p:cNvGrpSpPr/>
            <p:nvPr/>
          </p:nvGrpSpPr>
          <p:grpSpPr>
            <a:xfrm>
              <a:off x="10634925" y="4244822"/>
              <a:ext cx="2409300" cy="2409300"/>
              <a:chOff x="10634925" y="4244822"/>
              <a:chExt cx="2409300" cy="2409300"/>
            </a:xfrm>
          </p:grpSpPr>
          <p:sp>
            <p:nvSpPr>
              <p:cNvPr id="284" name="Google Shape;284;p15"/>
              <p:cNvSpPr/>
              <p:nvPr/>
            </p:nvSpPr>
            <p:spPr>
              <a:xfrm>
                <a:off x="10634925" y="4244822"/>
                <a:ext cx="2409300" cy="24093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5" name="Google Shape;285;p15"/>
              <p:cNvPicPr preferRelativeResize="0"/>
              <p:nvPr/>
            </p:nvPicPr>
            <p:blipFill>
              <a:blip r:embed="rId7">
                <a:alphaModFix/>
              </a:blip>
              <a:stretch>
                <a:fillRect/>
              </a:stretch>
            </p:blipFill>
            <p:spPr>
              <a:xfrm>
                <a:off x="11068050" y="4812372"/>
                <a:ext cx="1543050" cy="1274200"/>
              </a:xfrm>
              <a:prstGeom prst="rect">
                <a:avLst/>
              </a:prstGeom>
              <a:noFill/>
              <a:ln>
                <a:noFill/>
              </a:ln>
            </p:spPr>
          </p:pic>
        </p:grpSp>
      </p:grpSp>
      <p:grpSp>
        <p:nvGrpSpPr>
          <p:cNvPr id="286" name="Google Shape;286;p15"/>
          <p:cNvGrpSpPr/>
          <p:nvPr/>
        </p:nvGrpSpPr>
        <p:grpSpPr>
          <a:xfrm>
            <a:off x="3556475" y="1427700"/>
            <a:ext cx="11319600" cy="2103300"/>
            <a:chOff x="3556475" y="1427700"/>
            <a:chExt cx="11319600" cy="2103300"/>
          </a:xfrm>
        </p:grpSpPr>
        <p:grpSp>
          <p:nvGrpSpPr>
            <p:cNvPr id="287" name="Google Shape;287;p15"/>
            <p:cNvGrpSpPr/>
            <p:nvPr/>
          </p:nvGrpSpPr>
          <p:grpSpPr>
            <a:xfrm>
              <a:off x="3556475" y="1427700"/>
              <a:ext cx="11319600" cy="2103300"/>
              <a:chOff x="3556475" y="1427700"/>
              <a:chExt cx="11319600" cy="2103300"/>
            </a:xfrm>
          </p:grpSpPr>
          <p:sp>
            <p:nvSpPr>
              <p:cNvPr id="288" name="Google Shape;288;p15"/>
              <p:cNvSpPr/>
              <p:nvPr/>
            </p:nvSpPr>
            <p:spPr>
              <a:xfrm>
                <a:off x="3556475" y="1427700"/>
                <a:ext cx="11319600" cy="1504200"/>
              </a:xfrm>
              <a:prstGeom prst="roundRect">
                <a:avLst>
                  <a:gd fmla="val 20338" name="adj"/>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p:nvPr/>
            </p:nvSpPr>
            <p:spPr>
              <a:xfrm rot="10800000">
                <a:off x="8604425" y="2868000"/>
                <a:ext cx="1223700" cy="663000"/>
              </a:xfrm>
              <a:prstGeom prst="triangle">
                <a:avLst>
                  <a:gd fmla="val 50000" name="adj"/>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0" name="Google Shape;290;p15"/>
            <p:cNvSpPr txBox="1"/>
            <p:nvPr/>
          </p:nvSpPr>
          <p:spPr>
            <a:xfrm>
              <a:off x="6487175" y="1540150"/>
              <a:ext cx="5458200" cy="112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6100">
                  <a:solidFill>
                    <a:schemeClr val="lt1"/>
                  </a:solidFill>
                  <a:latin typeface="Alfa Slab One"/>
                  <a:ea typeface="Alfa Slab One"/>
                  <a:cs typeface="Alfa Slab One"/>
                  <a:sym typeface="Alfa Slab One"/>
                </a:rPr>
                <a:t>Agenda</a:t>
              </a:r>
              <a:endParaRPr sz="6100">
                <a:solidFill>
                  <a:schemeClr val="lt1"/>
                </a:solidFill>
                <a:latin typeface="Alfa Slab One"/>
                <a:ea typeface="Alfa Slab One"/>
                <a:cs typeface="Alfa Slab One"/>
                <a:sym typeface="Alfa Slab One"/>
              </a:endParaRPr>
            </a:p>
          </p:txBody>
        </p:sp>
      </p:grpSp>
      <p:pic>
        <p:nvPicPr>
          <p:cNvPr id="291" name="Google Shape;291;p15"/>
          <p:cNvPicPr preferRelativeResize="0"/>
          <p:nvPr/>
        </p:nvPicPr>
        <p:blipFill>
          <a:blip r:embed="rId8">
            <a:alphaModFix/>
          </a:blip>
          <a:stretch>
            <a:fillRect/>
          </a:stretch>
        </p:blipFill>
        <p:spPr>
          <a:xfrm rot="-5400000">
            <a:off x="2632585" y="607610"/>
            <a:ext cx="470575" cy="2983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grpSp>
        <p:nvGrpSpPr>
          <p:cNvPr id="296" name="Google Shape;296;p16"/>
          <p:cNvGrpSpPr/>
          <p:nvPr/>
        </p:nvGrpSpPr>
        <p:grpSpPr>
          <a:xfrm>
            <a:off x="-8550" y="-12750"/>
            <a:ext cx="18305100" cy="10312500"/>
            <a:chOff x="0" y="0"/>
            <a:chExt cx="18305100" cy="10312500"/>
          </a:xfrm>
        </p:grpSpPr>
        <p:cxnSp>
          <p:nvCxnSpPr>
            <p:cNvPr id="297" name="Google Shape;297;p16"/>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98" name="Google Shape;298;p16"/>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299" name="Google Shape;299;p16"/>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00" name="Google Shape;300;p16"/>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01" name="Google Shape;301;p16"/>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02" name="Google Shape;302;p16"/>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03" name="Google Shape;303;p16"/>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04" name="Google Shape;304;p16"/>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05" name="Google Shape;305;p16"/>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06" name="Google Shape;306;p16"/>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307" name="Google Shape;307;p16"/>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308" name="Google Shape;308;p16"/>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309" name="Google Shape;309;p16"/>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310" name="Google Shape;310;p16"/>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311" name="Google Shape;311;p16"/>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312" name="Google Shape;312;p16"/>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grpSp>
        <p:nvGrpSpPr>
          <p:cNvPr id="313" name="Google Shape;313;p16"/>
          <p:cNvGrpSpPr/>
          <p:nvPr/>
        </p:nvGrpSpPr>
        <p:grpSpPr>
          <a:xfrm>
            <a:off x="4057650" y="1322309"/>
            <a:ext cx="10820275" cy="6650191"/>
            <a:chOff x="4057650" y="1322309"/>
            <a:chExt cx="10820275" cy="6650191"/>
          </a:xfrm>
        </p:grpSpPr>
        <p:grpSp>
          <p:nvGrpSpPr>
            <p:cNvPr id="314" name="Google Shape;314;p16"/>
            <p:cNvGrpSpPr/>
            <p:nvPr/>
          </p:nvGrpSpPr>
          <p:grpSpPr>
            <a:xfrm>
              <a:off x="4057650" y="2286000"/>
              <a:ext cx="10153800" cy="5686500"/>
              <a:chOff x="4057650" y="2286000"/>
              <a:chExt cx="10153800" cy="5686500"/>
            </a:xfrm>
          </p:grpSpPr>
          <p:sp>
            <p:nvSpPr>
              <p:cNvPr id="315" name="Google Shape;315;p16"/>
              <p:cNvSpPr/>
              <p:nvPr/>
            </p:nvSpPr>
            <p:spPr>
              <a:xfrm>
                <a:off x="4057650" y="2286000"/>
                <a:ext cx="10153800" cy="5000700"/>
              </a:xfrm>
              <a:prstGeom prst="roundRect">
                <a:avLst>
                  <a:gd fmla="val 8571" name="adj"/>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rot="10800000">
                <a:off x="11972775" y="7258200"/>
                <a:ext cx="943200" cy="714300"/>
              </a:xfrm>
              <a:prstGeom prst="rtTriangle">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 name="Google Shape;317;p16"/>
            <p:cNvSpPr/>
            <p:nvPr/>
          </p:nvSpPr>
          <p:spPr>
            <a:xfrm>
              <a:off x="13550725" y="4391550"/>
              <a:ext cx="1327200" cy="1327200"/>
            </a:xfrm>
            <a:prstGeom prst="ellipse">
              <a:avLst/>
            </a:prstGeom>
            <a:noFill/>
            <a:ln cap="flat" cmpd="sng" w="228600">
              <a:solidFill>
                <a:srgbClr val="FED7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rot="-622">
              <a:off x="5266024" y="1322459"/>
              <a:ext cx="1658700" cy="1658700"/>
            </a:xfrm>
            <a:prstGeom prst="roundRect">
              <a:avLst>
                <a:gd fmla="val 12361" name="adj"/>
              </a:avLst>
            </a:prstGeom>
            <a:noFill/>
            <a:ln cap="flat" cmpd="sng" w="152400">
              <a:solidFill>
                <a:srgbClr val="6697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16"/>
          <p:cNvGrpSpPr/>
          <p:nvPr/>
        </p:nvGrpSpPr>
        <p:grpSpPr>
          <a:xfrm>
            <a:off x="0" y="439204"/>
            <a:ext cx="18307050" cy="11194171"/>
            <a:chOff x="0" y="439204"/>
            <a:chExt cx="18307050" cy="11194171"/>
          </a:xfrm>
        </p:grpSpPr>
        <p:sp>
          <p:nvSpPr>
            <p:cNvPr id="320" name="Google Shape;320;p16"/>
            <p:cNvSpPr/>
            <p:nvPr/>
          </p:nvSpPr>
          <p:spPr>
            <a:xfrm rot="5400000">
              <a:off x="13550776" y="8963075"/>
              <a:ext cx="2670300" cy="2670300"/>
            </a:xfrm>
            <a:prstGeom prst="pie">
              <a:avLst>
                <a:gd fmla="val 5402524" name="adj1"/>
                <a:gd fmla="val 16200000" name="adj2"/>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16"/>
            <p:cNvGrpSpPr/>
            <p:nvPr/>
          </p:nvGrpSpPr>
          <p:grpSpPr>
            <a:xfrm>
              <a:off x="721763" y="439204"/>
              <a:ext cx="2002568" cy="2122969"/>
              <a:chOff x="721763" y="439204"/>
              <a:chExt cx="2002568" cy="2122969"/>
            </a:xfrm>
          </p:grpSpPr>
          <p:sp>
            <p:nvSpPr>
              <p:cNvPr id="322" name="Google Shape;322;p16"/>
              <p:cNvSpPr/>
              <p:nvPr/>
            </p:nvSpPr>
            <p:spPr>
              <a:xfrm>
                <a:off x="721763" y="1291769"/>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p:nvPr/>
            </p:nvSpPr>
            <p:spPr>
              <a:xfrm>
                <a:off x="1033270" y="1291769"/>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a:off x="1344776" y="1291769"/>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p:nvPr/>
            </p:nvSpPr>
            <p:spPr>
              <a:xfrm>
                <a:off x="1656282" y="1291769"/>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p:nvPr/>
            </p:nvSpPr>
            <p:spPr>
              <a:xfrm>
                <a:off x="1967789" y="1291769"/>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6"/>
              <p:cNvSpPr/>
              <p:nvPr/>
            </p:nvSpPr>
            <p:spPr>
              <a:xfrm>
                <a:off x="721763" y="157595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6"/>
              <p:cNvSpPr/>
              <p:nvPr/>
            </p:nvSpPr>
            <p:spPr>
              <a:xfrm>
                <a:off x="1033270" y="157595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6"/>
              <p:cNvSpPr/>
              <p:nvPr/>
            </p:nvSpPr>
            <p:spPr>
              <a:xfrm>
                <a:off x="1344776" y="157595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
              <p:cNvSpPr/>
              <p:nvPr/>
            </p:nvSpPr>
            <p:spPr>
              <a:xfrm>
                <a:off x="1656282" y="157595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6"/>
              <p:cNvSpPr/>
              <p:nvPr/>
            </p:nvSpPr>
            <p:spPr>
              <a:xfrm>
                <a:off x="1967789" y="157595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
              <p:cNvSpPr/>
              <p:nvPr/>
            </p:nvSpPr>
            <p:spPr>
              <a:xfrm>
                <a:off x="721763" y="186014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6"/>
              <p:cNvSpPr/>
              <p:nvPr/>
            </p:nvSpPr>
            <p:spPr>
              <a:xfrm>
                <a:off x="1033270" y="186014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
              <p:cNvSpPr/>
              <p:nvPr/>
            </p:nvSpPr>
            <p:spPr>
              <a:xfrm>
                <a:off x="1344776" y="186014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6"/>
              <p:cNvSpPr/>
              <p:nvPr/>
            </p:nvSpPr>
            <p:spPr>
              <a:xfrm>
                <a:off x="1656282" y="186014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
              <p:cNvSpPr/>
              <p:nvPr/>
            </p:nvSpPr>
            <p:spPr>
              <a:xfrm>
                <a:off x="1967789" y="186014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6"/>
              <p:cNvSpPr/>
              <p:nvPr/>
            </p:nvSpPr>
            <p:spPr>
              <a:xfrm>
                <a:off x="721763" y="214433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6"/>
              <p:cNvSpPr/>
              <p:nvPr/>
            </p:nvSpPr>
            <p:spPr>
              <a:xfrm>
                <a:off x="1033270" y="214433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
              <p:cNvSpPr/>
              <p:nvPr/>
            </p:nvSpPr>
            <p:spPr>
              <a:xfrm>
                <a:off x="1344776" y="214433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6"/>
              <p:cNvSpPr/>
              <p:nvPr/>
            </p:nvSpPr>
            <p:spPr>
              <a:xfrm>
                <a:off x="1656282" y="214433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1967789" y="214433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6"/>
              <p:cNvSpPr/>
              <p:nvPr/>
            </p:nvSpPr>
            <p:spPr>
              <a:xfrm>
                <a:off x="721763" y="242852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6"/>
              <p:cNvSpPr/>
              <p:nvPr/>
            </p:nvSpPr>
            <p:spPr>
              <a:xfrm>
                <a:off x="1033270" y="242852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
              <p:cNvSpPr/>
              <p:nvPr/>
            </p:nvSpPr>
            <p:spPr>
              <a:xfrm>
                <a:off x="1344776" y="242852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6"/>
              <p:cNvSpPr/>
              <p:nvPr/>
            </p:nvSpPr>
            <p:spPr>
              <a:xfrm>
                <a:off x="1656282" y="242852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6"/>
              <p:cNvSpPr/>
              <p:nvPr/>
            </p:nvSpPr>
            <p:spPr>
              <a:xfrm>
                <a:off x="1967789" y="242852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
              <p:cNvSpPr/>
              <p:nvPr/>
            </p:nvSpPr>
            <p:spPr>
              <a:xfrm>
                <a:off x="2279306" y="1291769"/>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6"/>
              <p:cNvSpPr/>
              <p:nvPr/>
            </p:nvSpPr>
            <p:spPr>
              <a:xfrm>
                <a:off x="2279306" y="157595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
              <p:cNvSpPr/>
              <p:nvPr/>
            </p:nvSpPr>
            <p:spPr>
              <a:xfrm>
                <a:off x="2279306" y="1860148"/>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6"/>
              <p:cNvSpPr/>
              <p:nvPr/>
            </p:nvSpPr>
            <p:spPr>
              <a:xfrm>
                <a:off x="2279306" y="242852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6"/>
              <p:cNvSpPr/>
              <p:nvPr/>
            </p:nvSpPr>
            <p:spPr>
              <a:xfrm>
                <a:off x="2279274" y="2144337"/>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6"/>
              <p:cNvSpPr/>
              <p:nvPr/>
            </p:nvSpPr>
            <p:spPr>
              <a:xfrm>
                <a:off x="721763" y="43920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6"/>
              <p:cNvSpPr/>
              <p:nvPr/>
            </p:nvSpPr>
            <p:spPr>
              <a:xfrm>
                <a:off x="1033270" y="43920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6"/>
              <p:cNvSpPr/>
              <p:nvPr/>
            </p:nvSpPr>
            <p:spPr>
              <a:xfrm>
                <a:off x="1344776" y="43920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6"/>
              <p:cNvSpPr/>
              <p:nvPr/>
            </p:nvSpPr>
            <p:spPr>
              <a:xfrm>
                <a:off x="1656282" y="43920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6"/>
              <p:cNvSpPr/>
              <p:nvPr/>
            </p:nvSpPr>
            <p:spPr>
              <a:xfrm>
                <a:off x="1967789" y="43920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6"/>
              <p:cNvSpPr/>
              <p:nvPr/>
            </p:nvSpPr>
            <p:spPr>
              <a:xfrm>
                <a:off x="721763" y="72339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6"/>
              <p:cNvSpPr/>
              <p:nvPr/>
            </p:nvSpPr>
            <p:spPr>
              <a:xfrm>
                <a:off x="1033270" y="72339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6"/>
              <p:cNvSpPr/>
              <p:nvPr/>
            </p:nvSpPr>
            <p:spPr>
              <a:xfrm>
                <a:off x="1344776" y="72339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6"/>
              <p:cNvSpPr/>
              <p:nvPr/>
            </p:nvSpPr>
            <p:spPr>
              <a:xfrm>
                <a:off x="1656282" y="72339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
              <p:cNvSpPr/>
              <p:nvPr/>
            </p:nvSpPr>
            <p:spPr>
              <a:xfrm>
                <a:off x="1967789" y="72339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6"/>
              <p:cNvSpPr/>
              <p:nvPr/>
            </p:nvSpPr>
            <p:spPr>
              <a:xfrm>
                <a:off x="721763" y="1007583"/>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6"/>
              <p:cNvSpPr/>
              <p:nvPr/>
            </p:nvSpPr>
            <p:spPr>
              <a:xfrm>
                <a:off x="1033270" y="1007583"/>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6"/>
              <p:cNvSpPr/>
              <p:nvPr/>
            </p:nvSpPr>
            <p:spPr>
              <a:xfrm>
                <a:off x="1344776" y="1007583"/>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6"/>
              <p:cNvSpPr/>
              <p:nvPr/>
            </p:nvSpPr>
            <p:spPr>
              <a:xfrm>
                <a:off x="1656282" y="1007583"/>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6"/>
              <p:cNvSpPr/>
              <p:nvPr/>
            </p:nvSpPr>
            <p:spPr>
              <a:xfrm>
                <a:off x="1967789" y="1007583"/>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6"/>
              <p:cNvSpPr/>
              <p:nvPr/>
            </p:nvSpPr>
            <p:spPr>
              <a:xfrm>
                <a:off x="2279306" y="43920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6"/>
              <p:cNvSpPr/>
              <p:nvPr/>
            </p:nvSpPr>
            <p:spPr>
              <a:xfrm>
                <a:off x="2279306" y="723394"/>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p:nvPr/>
            </p:nvSpPr>
            <p:spPr>
              <a:xfrm>
                <a:off x="2279306" y="1007583"/>
                <a:ext cx="133647" cy="133647"/>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6"/>
              <p:cNvSpPr/>
              <p:nvPr/>
            </p:nvSpPr>
            <p:spPr>
              <a:xfrm>
                <a:off x="2590831" y="1291769"/>
                <a:ext cx="133500" cy="1335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p:nvPr/>
            </p:nvSpPr>
            <p:spPr>
              <a:xfrm>
                <a:off x="2590831" y="1575958"/>
                <a:ext cx="133500" cy="1335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p:nvPr/>
            </p:nvSpPr>
            <p:spPr>
              <a:xfrm>
                <a:off x="2590831" y="1860148"/>
                <a:ext cx="133500" cy="1335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6"/>
              <p:cNvSpPr/>
              <p:nvPr/>
            </p:nvSpPr>
            <p:spPr>
              <a:xfrm>
                <a:off x="2590831" y="2428527"/>
                <a:ext cx="133500" cy="1335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6"/>
              <p:cNvSpPr/>
              <p:nvPr/>
            </p:nvSpPr>
            <p:spPr>
              <a:xfrm>
                <a:off x="2590799" y="2144337"/>
                <a:ext cx="133500" cy="1335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6"/>
              <p:cNvSpPr/>
              <p:nvPr/>
            </p:nvSpPr>
            <p:spPr>
              <a:xfrm>
                <a:off x="2590831" y="439204"/>
                <a:ext cx="133500" cy="1335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p:nvPr/>
            </p:nvSpPr>
            <p:spPr>
              <a:xfrm>
                <a:off x="2590831" y="723394"/>
                <a:ext cx="133500" cy="1335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6"/>
              <p:cNvSpPr/>
              <p:nvPr/>
            </p:nvSpPr>
            <p:spPr>
              <a:xfrm>
                <a:off x="2590831" y="1007583"/>
                <a:ext cx="133500" cy="133500"/>
              </a:xfrm>
              <a:prstGeom prst="ellipse">
                <a:avLst/>
              </a:prstGeom>
              <a:solidFill>
                <a:srgbClr val="7D59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16"/>
            <p:cNvGrpSpPr/>
            <p:nvPr/>
          </p:nvGrpSpPr>
          <p:grpSpPr>
            <a:xfrm>
              <a:off x="15906750" y="600075"/>
              <a:ext cx="1962300" cy="1962300"/>
              <a:chOff x="15906750" y="600075"/>
              <a:chExt cx="1962300" cy="1962300"/>
            </a:xfrm>
          </p:grpSpPr>
          <p:sp>
            <p:nvSpPr>
              <p:cNvPr id="379" name="Google Shape;379;p16"/>
              <p:cNvSpPr/>
              <p:nvPr/>
            </p:nvSpPr>
            <p:spPr>
              <a:xfrm>
                <a:off x="15906750" y="600075"/>
                <a:ext cx="1962300" cy="1962300"/>
              </a:xfrm>
              <a:prstGeom prst="ellipse">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
              <p:cNvSpPr/>
              <p:nvPr/>
            </p:nvSpPr>
            <p:spPr>
              <a:xfrm>
                <a:off x="17411700" y="1924050"/>
                <a:ext cx="424200" cy="424200"/>
              </a:xfrm>
              <a:prstGeom prst="ellipse">
                <a:avLst/>
              </a:prstGeom>
              <a:solidFill>
                <a:srgbClr val="2A3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81" name="Google Shape;381;p16"/>
            <p:cNvPicPr preferRelativeResize="0"/>
            <p:nvPr/>
          </p:nvPicPr>
          <p:blipFill>
            <a:blip r:embed="rId3">
              <a:alphaModFix/>
            </a:blip>
            <a:stretch>
              <a:fillRect/>
            </a:stretch>
          </p:blipFill>
          <p:spPr>
            <a:xfrm rot="-5400000">
              <a:off x="12633835" y="8170460"/>
              <a:ext cx="470575" cy="2983350"/>
            </a:xfrm>
            <a:prstGeom prst="rect">
              <a:avLst/>
            </a:prstGeom>
            <a:noFill/>
            <a:ln>
              <a:noFill/>
            </a:ln>
          </p:spPr>
        </p:pic>
        <p:pic>
          <p:nvPicPr>
            <p:cNvPr id="382" name="Google Shape;382;p16"/>
            <p:cNvPicPr preferRelativeResize="0"/>
            <p:nvPr/>
          </p:nvPicPr>
          <p:blipFill rotWithShape="1">
            <a:blip r:embed="rId4">
              <a:alphaModFix/>
            </a:blip>
            <a:srcRect b="3232" l="0" r="0" t="0"/>
            <a:stretch/>
          </p:blipFill>
          <p:spPr>
            <a:xfrm rot="-5400000">
              <a:off x="16121875" y="6799000"/>
              <a:ext cx="2945325" cy="1425025"/>
            </a:xfrm>
            <a:prstGeom prst="rect">
              <a:avLst/>
            </a:prstGeom>
            <a:noFill/>
            <a:ln>
              <a:noFill/>
            </a:ln>
          </p:spPr>
        </p:pic>
        <p:grpSp>
          <p:nvGrpSpPr>
            <p:cNvPr id="383" name="Google Shape;383;p16"/>
            <p:cNvGrpSpPr/>
            <p:nvPr/>
          </p:nvGrpSpPr>
          <p:grpSpPr>
            <a:xfrm>
              <a:off x="0" y="7836225"/>
              <a:ext cx="5251800" cy="2463447"/>
              <a:chOff x="0" y="7836225"/>
              <a:chExt cx="5251800" cy="2463447"/>
            </a:xfrm>
          </p:grpSpPr>
          <p:sp>
            <p:nvSpPr>
              <p:cNvPr id="384" name="Google Shape;384;p16"/>
              <p:cNvSpPr/>
              <p:nvPr/>
            </p:nvSpPr>
            <p:spPr>
              <a:xfrm>
                <a:off x="0" y="7852272"/>
                <a:ext cx="5251800" cy="2447400"/>
              </a:xfrm>
              <a:prstGeom prst="rtTriangle">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6"/>
              <p:cNvSpPr/>
              <p:nvPr/>
            </p:nvSpPr>
            <p:spPr>
              <a:xfrm>
                <a:off x="1243900" y="7836225"/>
                <a:ext cx="1962300" cy="1962300"/>
              </a:xfrm>
              <a:prstGeom prst="ellipse">
                <a:avLst/>
              </a:prstGeom>
              <a:noFill/>
              <a:ln cap="flat" cmpd="sng" w="228600">
                <a:solidFill>
                  <a:srgbClr val="7D599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6" name="Google Shape;386;p16"/>
          <p:cNvSpPr txBox="1"/>
          <p:nvPr/>
        </p:nvSpPr>
        <p:spPr>
          <a:xfrm>
            <a:off x="4438650" y="3467100"/>
            <a:ext cx="9410700" cy="270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8200">
                <a:solidFill>
                  <a:schemeClr val="lt1"/>
                </a:solidFill>
                <a:latin typeface="Alfa Slab One"/>
                <a:ea typeface="Alfa Slab One"/>
                <a:cs typeface="Alfa Slab One"/>
                <a:sym typeface="Alfa Slab One"/>
              </a:rPr>
              <a:t>Section Break</a:t>
            </a:r>
            <a:endParaRPr sz="8200">
              <a:solidFill>
                <a:schemeClr val="lt1"/>
              </a:solidFill>
              <a:latin typeface="Alfa Slab One"/>
              <a:ea typeface="Alfa Slab One"/>
              <a:cs typeface="Alfa Slab One"/>
              <a:sym typeface="Alfa Slab One"/>
            </a:endParaRPr>
          </a:p>
          <a:p>
            <a:pPr indent="0" lvl="0" marL="0" rtl="0" algn="ctr">
              <a:spcBef>
                <a:spcPts val="0"/>
              </a:spcBef>
              <a:spcAft>
                <a:spcPts val="0"/>
              </a:spcAft>
              <a:buNone/>
            </a:pPr>
            <a:r>
              <a:rPr lang="ru" sz="8200">
                <a:solidFill>
                  <a:schemeClr val="lt1"/>
                </a:solidFill>
                <a:latin typeface="Alfa Slab One"/>
                <a:ea typeface="Alfa Slab One"/>
                <a:cs typeface="Alfa Slab One"/>
                <a:sym typeface="Alfa Slab One"/>
              </a:rPr>
              <a:t>Slide Title</a:t>
            </a:r>
            <a:endParaRPr sz="8200">
              <a:solidFill>
                <a:schemeClr val="lt1"/>
              </a:solidFill>
              <a:latin typeface="Alfa Slab One"/>
              <a:ea typeface="Alfa Slab One"/>
              <a:cs typeface="Alfa Slab One"/>
              <a:sym typeface="Alfa Slab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grpSp>
        <p:nvGrpSpPr>
          <p:cNvPr id="391" name="Google Shape;391;p17"/>
          <p:cNvGrpSpPr/>
          <p:nvPr/>
        </p:nvGrpSpPr>
        <p:grpSpPr>
          <a:xfrm>
            <a:off x="-8550" y="-12750"/>
            <a:ext cx="18305100" cy="10312500"/>
            <a:chOff x="0" y="0"/>
            <a:chExt cx="18305100" cy="10312500"/>
          </a:xfrm>
        </p:grpSpPr>
        <p:cxnSp>
          <p:nvCxnSpPr>
            <p:cNvPr id="392" name="Google Shape;392;p17"/>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93" name="Google Shape;393;p17"/>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94" name="Google Shape;394;p17"/>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95" name="Google Shape;395;p17"/>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96" name="Google Shape;396;p17"/>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97" name="Google Shape;397;p17"/>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98" name="Google Shape;398;p17"/>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399" name="Google Shape;399;p17"/>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00" name="Google Shape;400;p17"/>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01" name="Google Shape;401;p17"/>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02" name="Google Shape;402;p17"/>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03" name="Google Shape;403;p17"/>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04" name="Google Shape;404;p17"/>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05" name="Google Shape;405;p17"/>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06" name="Google Shape;406;p17"/>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07" name="Google Shape;407;p17"/>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sp>
        <p:nvSpPr>
          <p:cNvPr id="408" name="Google Shape;408;p17"/>
          <p:cNvSpPr/>
          <p:nvPr/>
        </p:nvSpPr>
        <p:spPr>
          <a:xfrm>
            <a:off x="990600" y="990000"/>
            <a:ext cx="16379400" cy="1410300"/>
          </a:xfrm>
          <a:prstGeom prst="roundRect">
            <a:avLst>
              <a:gd fmla="val 14183" name="adj"/>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
          <p:cNvSpPr/>
          <p:nvPr/>
        </p:nvSpPr>
        <p:spPr>
          <a:xfrm>
            <a:off x="5057775" y="-9525"/>
            <a:ext cx="3381375" cy="676275"/>
          </a:xfrm>
          <a:custGeom>
            <a:rect b="b" l="l" r="r" t="t"/>
            <a:pathLst>
              <a:path extrusionOk="0" h="27051" w="135255">
                <a:moveTo>
                  <a:pt x="135255" y="381"/>
                </a:moveTo>
                <a:lnTo>
                  <a:pt x="116967" y="27051"/>
                </a:lnTo>
                <a:lnTo>
                  <a:pt x="0" y="0"/>
                </a:lnTo>
                <a:close/>
              </a:path>
            </a:pathLst>
          </a:custGeom>
          <a:solidFill>
            <a:srgbClr val="7BC0C0"/>
          </a:solidFill>
          <a:ln>
            <a:noFill/>
          </a:ln>
        </p:spPr>
      </p:sp>
      <p:pic>
        <p:nvPicPr>
          <p:cNvPr id="410" name="Google Shape;410;p17"/>
          <p:cNvPicPr preferRelativeResize="0"/>
          <p:nvPr/>
        </p:nvPicPr>
        <p:blipFill rotWithShape="1">
          <a:blip r:embed="rId3">
            <a:alphaModFix/>
          </a:blip>
          <a:srcRect b="15440" l="0" r="0" t="0"/>
          <a:stretch/>
        </p:blipFill>
        <p:spPr>
          <a:xfrm>
            <a:off x="4510900" y="9634126"/>
            <a:ext cx="1599574" cy="676275"/>
          </a:xfrm>
          <a:prstGeom prst="rect">
            <a:avLst/>
          </a:prstGeom>
          <a:noFill/>
          <a:ln>
            <a:noFill/>
          </a:ln>
        </p:spPr>
      </p:pic>
      <p:pic>
        <p:nvPicPr>
          <p:cNvPr id="411" name="Google Shape;411;p17"/>
          <p:cNvPicPr preferRelativeResize="0"/>
          <p:nvPr/>
        </p:nvPicPr>
        <p:blipFill rotWithShape="1">
          <a:blip r:embed="rId4">
            <a:alphaModFix/>
          </a:blip>
          <a:srcRect b="0" l="20822" r="31431" t="0"/>
          <a:stretch/>
        </p:blipFill>
        <p:spPr>
          <a:xfrm>
            <a:off x="990000" y="2700000"/>
            <a:ext cx="4770000" cy="6660000"/>
          </a:xfrm>
          <a:prstGeom prst="roundRect">
            <a:avLst>
              <a:gd fmla="val 3607" name="adj"/>
            </a:avLst>
          </a:prstGeom>
          <a:noFill/>
          <a:ln>
            <a:noFill/>
          </a:ln>
        </p:spPr>
      </p:pic>
      <p:pic>
        <p:nvPicPr>
          <p:cNvPr id="412" name="Google Shape;412;p17"/>
          <p:cNvPicPr preferRelativeResize="0"/>
          <p:nvPr/>
        </p:nvPicPr>
        <p:blipFill rotWithShape="1">
          <a:blip r:embed="rId5">
            <a:alphaModFix/>
          </a:blip>
          <a:srcRect b="0" l="0" r="0" t="27943"/>
          <a:stretch/>
        </p:blipFill>
        <p:spPr>
          <a:xfrm rot="-5400000">
            <a:off x="839588" y="7577612"/>
            <a:ext cx="470575" cy="2149751"/>
          </a:xfrm>
          <a:prstGeom prst="rect">
            <a:avLst/>
          </a:prstGeom>
          <a:noFill/>
          <a:ln>
            <a:noFill/>
          </a:ln>
        </p:spPr>
      </p:pic>
      <p:sp>
        <p:nvSpPr>
          <p:cNvPr id="413" name="Google Shape;413;p17"/>
          <p:cNvSpPr txBox="1"/>
          <p:nvPr/>
        </p:nvSpPr>
        <p:spPr>
          <a:xfrm>
            <a:off x="3529200" y="1248750"/>
            <a:ext cx="112296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4600">
                <a:solidFill>
                  <a:schemeClr val="lt1"/>
                </a:solidFill>
                <a:latin typeface="Alfa Slab One"/>
                <a:ea typeface="Alfa Slab One"/>
                <a:cs typeface="Alfa Slab One"/>
                <a:sym typeface="Alfa Slab One"/>
              </a:rPr>
              <a:t>Section Break Slide Title</a:t>
            </a:r>
            <a:endParaRPr sz="4600">
              <a:solidFill>
                <a:schemeClr val="lt1"/>
              </a:solidFill>
              <a:latin typeface="Alfa Slab One"/>
              <a:ea typeface="Alfa Slab One"/>
              <a:cs typeface="Alfa Slab One"/>
              <a:sym typeface="Alfa Slab One"/>
            </a:endParaRPr>
          </a:p>
        </p:txBody>
      </p:sp>
      <p:sp>
        <p:nvSpPr>
          <p:cNvPr id="414" name="Google Shape;414;p17"/>
          <p:cNvSpPr/>
          <p:nvPr/>
        </p:nvSpPr>
        <p:spPr>
          <a:xfrm>
            <a:off x="18087975" y="5686425"/>
            <a:ext cx="424200" cy="424200"/>
          </a:xfrm>
          <a:prstGeom prst="ellipse">
            <a:avLst/>
          </a:prstGeom>
          <a:solidFill>
            <a:srgbClr val="2A3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7"/>
          <p:cNvSpPr/>
          <p:nvPr/>
        </p:nvSpPr>
        <p:spPr>
          <a:xfrm>
            <a:off x="17315925" y="9305925"/>
            <a:ext cx="1959000" cy="1959000"/>
          </a:xfrm>
          <a:prstGeom prst="pie">
            <a:avLst>
              <a:gd fmla="val 10780468" name="adj1"/>
              <a:gd fmla="val 16200000" name="adj2"/>
            </a:avLst>
          </a:prstGeom>
          <a:solidFill>
            <a:srgbClr val="7BC0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6" name="Google Shape;416;p17"/>
          <p:cNvPicPr preferRelativeResize="0"/>
          <p:nvPr/>
        </p:nvPicPr>
        <p:blipFill rotWithShape="1">
          <a:blip r:embed="rId6">
            <a:alphaModFix/>
          </a:blip>
          <a:srcRect b="0" l="50941" r="0" t="51404"/>
          <a:stretch/>
        </p:blipFill>
        <p:spPr>
          <a:xfrm>
            <a:off x="0" y="-9525"/>
            <a:ext cx="1009050" cy="999525"/>
          </a:xfrm>
          <a:prstGeom prst="rect">
            <a:avLst/>
          </a:prstGeom>
          <a:noFill/>
          <a:ln>
            <a:noFill/>
          </a:ln>
        </p:spPr>
      </p:pic>
      <p:pic>
        <p:nvPicPr>
          <p:cNvPr id="417" name="Google Shape;417;p17"/>
          <p:cNvPicPr preferRelativeResize="0"/>
          <p:nvPr/>
        </p:nvPicPr>
        <p:blipFill rotWithShape="1">
          <a:blip r:embed="rId7">
            <a:alphaModFix/>
          </a:blip>
          <a:srcRect b="0" l="0" r="50961" t="56352"/>
          <a:stretch/>
        </p:blipFill>
        <p:spPr>
          <a:xfrm>
            <a:off x="17423525" y="-9525"/>
            <a:ext cx="864475" cy="752476"/>
          </a:xfrm>
          <a:prstGeom prst="rect">
            <a:avLst/>
          </a:prstGeom>
          <a:noFill/>
          <a:ln>
            <a:noFill/>
          </a:ln>
        </p:spPr>
      </p:pic>
      <p:grpSp>
        <p:nvGrpSpPr>
          <p:cNvPr id="418" name="Google Shape;418;p17"/>
          <p:cNvGrpSpPr/>
          <p:nvPr/>
        </p:nvGrpSpPr>
        <p:grpSpPr>
          <a:xfrm>
            <a:off x="6120000" y="2700000"/>
            <a:ext cx="11250000" cy="6672600"/>
            <a:chOff x="6120000" y="2700000"/>
            <a:chExt cx="11250000" cy="6672600"/>
          </a:xfrm>
        </p:grpSpPr>
        <p:sp>
          <p:nvSpPr>
            <p:cNvPr id="419" name="Google Shape;419;p17"/>
            <p:cNvSpPr/>
            <p:nvPr/>
          </p:nvSpPr>
          <p:spPr>
            <a:xfrm>
              <a:off x="6120000" y="2700000"/>
              <a:ext cx="11250000" cy="2021400"/>
            </a:xfrm>
            <a:prstGeom prst="roundRect">
              <a:avLst>
                <a:gd fmla="val 8762" name="adj"/>
              </a:avLst>
            </a:prstGeom>
            <a:solidFill>
              <a:schemeClr val="lt1"/>
            </a:solidFill>
            <a:ln cap="flat" cmpd="sng" w="19050">
              <a:solidFill>
                <a:srgbClr val="2A3B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p:nvPr/>
          </p:nvSpPr>
          <p:spPr>
            <a:xfrm>
              <a:off x="6120000" y="5025600"/>
              <a:ext cx="11250000" cy="2021400"/>
            </a:xfrm>
            <a:prstGeom prst="roundRect">
              <a:avLst>
                <a:gd fmla="val 8762" name="adj"/>
              </a:avLst>
            </a:prstGeom>
            <a:solidFill>
              <a:schemeClr val="lt1"/>
            </a:solidFill>
            <a:ln cap="flat" cmpd="sng" w="19050">
              <a:solidFill>
                <a:srgbClr val="2A3B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7"/>
            <p:cNvSpPr/>
            <p:nvPr/>
          </p:nvSpPr>
          <p:spPr>
            <a:xfrm>
              <a:off x="6120000" y="7351200"/>
              <a:ext cx="11250000" cy="2021400"/>
            </a:xfrm>
            <a:prstGeom prst="roundRect">
              <a:avLst>
                <a:gd fmla="val 8762" name="adj"/>
              </a:avLst>
            </a:prstGeom>
            <a:solidFill>
              <a:schemeClr val="lt1"/>
            </a:solidFill>
            <a:ln cap="flat" cmpd="sng" w="19050">
              <a:solidFill>
                <a:srgbClr val="2A3B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 name="Google Shape;422;p17"/>
            <p:cNvGrpSpPr/>
            <p:nvPr/>
          </p:nvGrpSpPr>
          <p:grpSpPr>
            <a:xfrm>
              <a:off x="6220352" y="3017067"/>
              <a:ext cx="10401756" cy="1705867"/>
              <a:chOff x="6220352" y="2928875"/>
              <a:chExt cx="10401756" cy="1705867"/>
            </a:xfrm>
          </p:grpSpPr>
          <p:sp>
            <p:nvSpPr>
              <p:cNvPr id="423" name="Google Shape;423;p17"/>
              <p:cNvSpPr txBox="1"/>
              <p:nvPr/>
            </p:nvSpPr>
            <p:spPr>
              <a:xfrm>
                <a:off x="6220352" y="2928875"/>
                <a:ext cx="11475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7600">
                    <a:solidFill>
                      <a:srgbClr val="2A3B4B"/>
                    </a:solidFill>
                    <a:latin typeface="Bangers"/>
                    <a:ea typeface="Bangers"/>
                    <a:cs typeface="Bangers"/>
                    <a:sym typeface="Bangers"/>
                  </a:rPr>
                  <a:t>01</a:t>
                </a:r>
                <a:endParaRPr sz="7600">
                  <a:solidFill>
                    <a:srgbClr val="2A3B4B"/>
                  </a:solidFill>
                  <a:latin typeface="Bangers"/>
                  <a:ea typeface="Bangers"/>
                  <a:cs typeface="Bangers"/>
                  <a:sym typeface="Bangers"/>
                </a:endParaRPr>
              </a:p>
            </p:txBody>
          </p:sp>
          <p:sp>
            <p:nvSpPr>
              <p:cNvPr id="424" name="Google Shape;424;p17"/>
              <p:cNvSpPr txBox="1"/>
              <p:nvPr/>
            </p:nvSpPr>
            <p:spPr>
              <a:xfrm>
                <a:off x="7548450" y="2980150"/>
                <a:ext cx="66648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2A3B4B"/>
                    </a:solidFill>
                    <a:latin typeface="Tenor Sans"/>
                    <a:ea typeface="Tenor Sans"/>
                    <a:cs typeface="Tenor Sans"/>
                    <a:sym typeface="Tenor Sans"/>
                  </a:rPr>
                  <a:t>ELEIFEND VOLUTPAT</a:t>
                </a:r>
                <a:endParaRPr sz="3800">
                  <a:solidFill>
                    <a:srgbClr val="2A3B4B"/>
                  </a:solidFill>
                  <a:latin typeface="Tenor Sans"/>
                  <a:ea typeface="Tenor Sans"/>
                  <a:cs typeface="Tenor Sans"/>
                  <a:sym typeface="Tenor Sans"/>
                </a:endParaRPr>
              </a:p>
            </p:txBody>
          </p:sp>
          <p:sp>
            <p:nvSpPr>
              <p:cNvPr id="425" name="Google Shape;425;p17"/>
              <p:cNvSpPr txBox="1"/>
              <p:nvPr/>
            </p:nvSpPr>
            <p:spPr>
              <a:xfrm>
                <a:off x="7586408" y="3720342"/>
                <a:ext cx="9035700" cy="914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800">
                    <a:solidFill>
                      <a:srgbClr val="2A3B4B"/>
                    </a:solidFill>
                    <a:latin typeface="Tenor Sans"/>
                    <a:ea typeface="Tenor Sans"/>
                    <a:cs typeface="Tenor Sans"/>
                    <a:sym typeface="Tenor Sans"/>
                  </a:rPr>
                  <a:t>Aenean cursus nunc odio, quis fermentum metus rutrum a. Proin consectetur sapien nulla, at vehicula lacus auctor id.</a:t>
                </a:r>
                <a:endParaRPr sz="1800">
                  <a:solidFill>
                    <a:srgbClr val="2A3B4B"/>
                  </a:solidFill>
                  <a:latin typeface="Tenor Sans"/>
                  <a:ea typeface="Tenor Sans"/>
                  <a:cs typeface="Tenor Sans"/>
                  <a:sym typeface="Tenor Sans"/>
                </a:endParaRPr>
              </a:p>
              <a:p>
                <a:pPr indent="0" lvl="0" marL="0" rtl="0" algn="l">
                  <a:lnSpc>
                    <a:spcPct val="115000"/>
                  </a:lnSpc>
                  <a:spcBef>
                    <a:spcPts val="0"/>
                  </a:spcBef>
                  <a:spcAft>
                    <a:spcPts val="0"/>
                  </a:spcAft>
                  <a:buNone/>
                </a:pPr>
                <a:r>
                  <a:t/>
                </a:r>
                <a:endParaRPr sz="1800">
                  <a:solidFill>
                    <a:srgbClr val="2A3B4B"/>
                  </a:solidFill>
                  <a:latin typeface="Tenor Sans"/>
                  <a:ea typeface="Tenor Sans"/>
                  <a:cs typeface="Tenor Sans"/>
                  <a:sym typeface="Tenor Sans"/>
                </a:endParaRPr>
              </a:p>
            </p:txBody>
          </p:sp>
        </p:grpSp>
        <p:grpSp>
          <p:nvGrpSpPr>
            <p:cNvPr id="426" name="Google Shape;426;p17"/>
            <p:cNvGrpSpPr/>
            <p:nvPr/>
          </p:nvGrpSpPr>
          <p:grpSpPr>
            <a:xfrm>
              <a:off x="6220352" y="5342671"/>
              <a:ext cx="10682247" cy="1705858"/>
              <a:chOff x="6220352" y="2928875"/>
              <a:chExt cx="10682247" cy="1705858"/>
            </a:xfrm>
          </p:grpSpPr>
          <p:sp>
            <p:nvSpPr>
              <p:cNvPr id="427" name="Google Shape;427;p17"/>
              <p:cNvSpPr txBox="1"/>
              <p:nvPr/>
            </p:nvSpPr>
            <p:spPr>
              <a:xfrm>
                <a:off x="6220352" y="2928875"/>
                <a:ext cx="11475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7600">
                    <a:solidFill>
                      <a:srgbClr val="2A3B4B"/>
                    </a:solidFill>
                    <a:latin typeface="Bangers"/>
                    <a:ea typeface="Bangers"/>
                    <a:cs typeface="Bangers"/>
                    <a:sym typeface="Bangers"/>
                  </a:rPr>
                  <a:t>02</a:t>
                </a:r>
                <a:endParaRPr sz="7600">
                  <a:solidFill>
                    <a:srgbClr val="2A3B4B"/>
                  </a:solidFill>
                  <a:latin typeface="Bangers"/>
                  <a:ea typeface="Bangers"/>
                  <a:cs typeface="Bangers"/>
                  <a:sym typeface="Bangers"/>
                </a:endParaRPr>
              </a:p>
            </p:txBody>
          </p:sp>
          <p:sp>
            <p:nvSpPr>
              <p:cNvPr id="428" name="Google Shape;428;p17"/>
              <p:cNvSpPr txBox="1"/>
              <p:nvPr/>
            </p:nvSpPr>
            <p:spPr>
              <a:xfrm>
                <a:off x="7548450" y="2980150"/>
                <a:ext cx="66648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2A3B4B"/>
                    </a:solidFill>
                    <a:latin typeface="Tenor Sans"/>
                    <a:ea typeface="Tenor Sans"/>
                    <a:cs typeface="Tenor Sans"/>
                    <a:sym typeface="Tenor Sans"/>
                  </a:rPr>
                  <a:t>NULLA DICTUM</a:t>
                </a:r>
                <a:endParaRPr sz="3800">
                  <a:solidFill>
                    <a:srgbClr val="2A3B4B"/>
                  </a:solidFill>
                  <a:latin typeface="Tenor Sans"/>
                  <a:ea typeface="Tenor Sans"/>
                  <a:cs typeface="Tenor Sans"/>
                  <a:sym typeface="Tenor Sans"/>
                </a:endParaRPr>
              </a:p>
            </p:txBody>
          </p:sp>
          <p:sp>
            <p:nvSpPr>
              <p:cNvPr id="429" name="Google Shape;429;p17"/>
              <p:cNvSpPr txBox="1"/>
              <p:nvPr/>
            </p:nvSpPr>
            <p:spPr>
              <a:xfrm>
                <a:off x="7586400" y="3720333"/>
                <a:ext cx="9316200" cy="914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800">
                    <a:solidFill>
                      <a:srgbClr val="2A3B4B"/>
                    </a:solidFill>
                    <a:latin typeface="Tenor Sans"/>
                    <a:ea typeface="Tenor Sans"/>
                    <a:cs typeface="Tenor Sans"/>
                    <a:sym typeface="Tenor Sans"/>
                  </a:rPr>
                  <a:t>Vestibulum dignissim finibus quam. Praesent sed placerat enim. In non volutpat ipsum. Fusce faucibus vehicula sagittis. Orci penatibus et magnis dis parturient.</a:t>
                </a:r>
                <a:endParaRPr sz="1800">
                  <a:solidFill>
                    <a:srgbClr val="2A3B4B"/>
                  </a:solidFill>
                  <a:latin typeface="Tenor Sans"/>
                  <a:ea typeface="Tenor Sans"/>
                  <a:cs typeface="Tenor Sans"/>
                  <a:sym typeface="Tenor Sans"/>
                </a:endParaRPr>
              </a:p>
              <a:p>
                <a:pPr indent="0" lvl="0" marL="0" rtl="0" algn="l">
                  <a:lnSpc>
                    <a:spcPct val="115000"/>
                  </a:lnSpc>
                  <a:spcBef>
                    <a:spcPts val="0"/>
                  </a:spcBef>
                  <a:spcAft>
                    <a:spcPts val="0"/>
                  </a:spcAft>
                  <a:buNone/>
                </a:pPr>
                <a:r>
                  <a:t/>
                </a:r>
                <a:endParaRPr sz="1800">
                  <a:solidFill>
                    <a:srgbClr val="2A3B4B"/>
                  </a:solidFill>
                  <a:latin typeface="Tenor Sans"/>
                  <a:ea typeface="Tenor Sans"/>
                  <a:cs typeface="Tenor Sans"/>
                  <a:sym typeface="Tenor Sans"/>
                </a:endParaRPr>
              </a:p>
            </p:txBody>
          </p:sp>
        </p:grpSp>
        <p:grpSp>
          <p:nvGrpSpPr>
            <p:cNvPr id="430" name="Google Shape;430;p17"/>
            <p:cNvGrpSpPr/>
            <p:nvPr/>
          </p:nvGrpSpPr>
          <p:grpSpPr>
            <a:xfrm>
              <a:off x="6220352" y="7668267"/>
              <a:ext cx="10401756" cy="1387267"/>
              <a:chOff x="6220352" y="2928875"/>
              <a:chExt cx="10401756" cy="1387267"/>
            </a:xfrm>
          </p:grpSpPr>
          <p:sp>
            <p:nvSpPr>
              <p:cNvPr id="431" name="Google Shape;431;p17"/>
              <p:cNvSpPr txBox="1"/>
              <p:nvPr/>
            </p:nvSpPr>
            <p:spPr>
              <a:xfrm>
                <a:off x="6220352" y="2928875"/>
                <a:ext cx="11475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7600">
                    <a:solidFill>
                      <a:srgbClr val="2A3B4B"/>
                    </a:solidFill>
                    <a:latin typeface="Bangers"/>
                    <a:ea typeface="Bangers"/>
                    <a:cs typeface="Bangers"/>
                    <a:sym typeface="Bangers"/>
                  </a:rPr>
                  <a:t>03</a:t>
                </a:r>
                <a:endParaRPr sz="7600">
                  <a:solidFill>
                    <a:srgbClr val="2A3B4B"/>
                  </a:solidFill>
                  <a:latin typeface="Bangers"/>
                  <a:ea typeface="Bangers"/>
                  <a:cs typeface="Bangers"/>
                  <a:sym typeface="Bangers"/>
                </a:endParaRPr>
              </a:p>
            </p:txBody>
          </p:sp>
          <p:sp>
            <p:nvSpPr>
              <p:cNvPr id="432" name="Google Shape;432;p17"/>
              <p:cNvSpPr txBox="1"/>
              <p:nvPr/>
            </p:nvSpPr>
            <p:spPr>
              <a:xfrm>
                <a:off x="7548450" y="2980150"/>
                <a:ext cx="6664800" cy="585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800">
                    <a:solidFill>
                      <a:srgbClr val="2A3B4B"/>
                    </a:solidFill>
                    <a:latin typeface="Tenor Sans"/>
                    <a:ea typeface="Tenor Sans"/>
                    <a:cs typeface="Tenor Sans"/>
                    <a:sym typeface="Tenor Sans"/>
                  </a:rPr>
                  <a:t>PRAESENT ACCUMSAN</a:t>
                </a:r>
                <a:endParaRPr sz="3800">
                  <a:solidFill>
                    <a:srgbClr val="2A3B4B"/>
                  </a:solidFill>
                  <a:latin typeface="Tenor Sans"/>
                  <a:ea typeface="Tenor Sans"/>
                  <a:cs typeface="Tenor Sans"/>
                  <a:sym typeface="Tenor Sans"/>
                </a:endParaRPr>
              </a:p>
            </p:txBody>
          </p:sp>
          <p:sp>
            <p:nvSpPr>
              <p:cNvPr id="433" name="Google Shape;433;p17"/>
              <p:cNvSpPr txBox="1"/>
              <p:nvPr/>
            </p:nvSpPr>
            <p:spPr>
              <a:xfrm>
                <a:off x="7586408" y="3720342"/>
                <a:ext cx="9035700" cy="59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800">
                    <a:solidFill>
                      <a:srgbClr val="2A3B4B"/>
                    </a:solidFill>
                    <a:latin typeface="Tenor Sans"/>
                    <a:ea typeface="Tenor Sans"/>
                    <a:cs typeface="Tenor Sans"/>
                    <a:sym typeface="Tenor Sans"/>
                  </a:rPr>
                  <a:t>Proin vestibulum nisi non odio pulvinar, in maximus urna tempor. Etiam mollis purus at aliquet auctor. Phasellus eget est at orci posuere euismod.</a:t>
                </a:r>
                <a:endParaRPr sz="1800">
                  <a:solidFill>
                    <a:srgbClr val="2A3B4B"/>
                  </a:solidFill>
                  <a:latin typeface="Tenor Sans"/>
                  <a:ea typeface="Tenor Sans"/>
                  <a:cs typeface="Tenor Sans"/>
                  <a:sym typeface="Tenor Sans"/>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grpSp>
        <p:nvGrpSpPr>
          <p:cNvPr id="438" name="Google Shape;438;p18"/>
          <p:cNvGrpSpPr/>
          <p:nvPr/>
        </p:nvGrpSpPr>
        <p:grpSpPr>
          <a:xfrm>
            <a:off x="-8550" y="-12750"/>
            <a:ext cx="18305100" cy="10312500"/>
            <a:chOff x="0" y="0"/>
            <a:chExt cx="18305100" cy="10312500"/>
          </a:xfrm>
        </p:grpSpPr>
        <p:cxnSp>
          <p:nvCxnSpPr>
            <p:cNvPr id="439" name="Google Shape;439;p18"/>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0" name="Google Shape;440;p18"/>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1" name="Google Shape;441;p18"/>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2" name="Google Shape;442;p18"/>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3" name="Google Shape;443;p18"/>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4" name="Google Shape;444;p18"/>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5" name="Google Shape;445;p18"/>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6" name="Google Shape;446;p18"/>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7" name="Google Shape;447;p18"/>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448" name="Google Shape;448;p18"/>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49" name="Google Shape;449;p18"/>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50" name="Google Shape;450;p18"/>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51" name="Google Shape;451;p18"/>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52" name="Google Shape;452;p18"/>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53" name="Google Shape;453;p18"/>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454" name="Google Shape;454;p18"/>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grpSp>
        <p:nvGrpSpPr>
          <p:cNvPr id="455" name="Google Shape;455;p18"/>
          <p:cNvGrpSpPr/>
          <p:nvPr/>
        </p:nvGrpSpPr>
        <p:grpSpPr>
          <a:xfrm>
            <a:off x="990000" y="1381125"/>
            <a:ext cx="8334900" cy="2314675"/>
            <a:chOff x="990000" y="1381125"/>
            <a:chExt cx="8334900" cy="2314675"/>
          </a:xfrm>
        </p:grpSpPr>
        <p:sp>
          <p:nvSpPr>
            <p:cNvPr id="456" name="Google Shape;456;p18"/>
            <p:cNvSpPr/>
            <p:nvPr/>
          </p:nvSpPr>
          <p:spPr>
            <a:xfrm>
              <a:off x="990000" y="1381125"/>
              <a:ext cx="8334900" cy="1876500"/>
            </a:xfrm>
            <a:prstGeom prst="roundRect">
              <a:avLst>
                <a:gd fmla="val 10184" name="adj"/>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8"/>
            <p:cNvSpPr/>
            <p:nvPr/>
          </p:nvSpPr>
          <p:spPr>
            <a:xfrm flipH="1" rot="-5400000">
              <a:off x="8367476" y="3190600"/>
              <a:ext cx="476700" cy="533700"/>
            </a:xfrm>
            <a:prstGeom prst="rtTriangle">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58" name="Google Shape;458;p18"/>
          <p:cNvPicPr preferRelativeResize="0"/>
          <p:nvPr/>
        </p:nvPicPr>
        <p:blipFill rotWithShape="1">
          <a:blip r:embed="rId3">
            <a:alphaModFix/>
          </a:blip>
          <a:srcRect b="15479" l="42782" r="17494" t="11399"/>
          <a:stretch/>
        </p:blipFill>
        <p:spPr>
          <a:xfrm>
            <a:off x="11649075" y="1350000"/>
            <a:ext cx="5721000" cy="7020000"/>
          </a:xfrm>
          <a:prstGeom prst="roundRect">
            <a:avLst>
              <a:gd fmla="val 5494" name="adj"/>
            </a:avLst>
          </a:prstGeom>
          <a:noFill/>
          <a:ln>
            <a:noFill/>
          </a:ln>
        </p:spPr>
      </p:pic>
      <p:sp>
        <p:nvSpPr>
          <p:cNvPr id="459" name="Google Shape;459;p18"/>
          <p:cNvSpPr txBox="1"/>
          <p:nvPr/>
        </p:nvSpPr>
        <p:spPr>
          <a:xfrm>
            <a:off x="2384550" y="1692900"/>
            <a:ext cx="5545800" cy="112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6100">
                <a:solidFill>
                  <a:schemeClr val="lt1"/>
                </a:solidFill>
                <a:latin typeface="Alfa Slab One"/>
                <a:ea typeface="Alfa Slab One"/>
                <a:cs typeface="Alfa Slab One"/>
                <a:sym typeface="Alfa Slab One"/>
              </a:rPr>
              <a:t>Overview</a:t>
            </a:r>
            <a:endParaRPr sz="6100">
              <a:solidFill>
                <a:schemeClr val="lt1"/>
              </a:solidFill>
              <a:latin typeface="Alfa Slab One"/>
              <a:ea typeface="Alfa Slab One"/>
              <a:cs typeface="Alfa Slab One"/>
              <a:sym typeface="Alfa Slab One"/>
            </a:endParaRPr>
          </a:p>
        </p:txBody>
      </p:sp>
      <p:grpSp>
        <p:nvGrpSpPr>
          <p:cNvPr id="460" name="Google Shape;460;p18"/>
          <p:cNvGrpSpPr/>
          <p:nvPr/>
        </p:nvGrpSpPr>
        <p:grpSpPr>
          <a:xfrm>
            <a:off x="10065126" y="19050"/>
            <a:ext cx="8241924" cy="10293440"/>
            <a:chOff x="10065126" y="19050"/>
            <a:chExt cx="8241924" cy="10293440"/>
          </a:xfrm>
        </p:grpSpPr>
        <p:sp>
          <p:nvSpPr>
            <p:cNvPr id="461" name="Google Shape;461;p18"/>
            <p:cNvSpPr/>
            <p:nvPr/>
          </p:nvSpPr>
          <p:spPr>
            <a:xfrm>
              <a:off x="16363950" y="19050"/>
              <a:ext cx="1943100" cy="2019300"/>
            </a:xfrm>
            <a:custGeom>
              <a:rect b="b" l="l" r="r" t="t"/>
              <a:pathLst>
                <a:path extrusionOk="0" h="80772" w="77724">
                  <a:moveTo>
                    <a:pt x="0" y="0"/>
                  </a:moveTo>
                  <a:lnTo>
                    <a:pt x="0" y="80772"/>
                  </a:lnTo>
                  <a:lnTo>
                    <a:pt x="77724" y="80772"/>
                  </a:lnTo>
                </a:path>
              </a:pathLst>
            </a:custGeom>
            <a:noFill/>
            <a:ln cap="flat" cmpd="sng" w="152400">
              <a:solidFill>
                <a:srgbClr val="6697C9"/>
              </a:solidFill>
              <a:prstDash val="solid"/>
              <a:round/>
              <a:headEnd len="med" w="med" type="none"/>
              <a:tailEnd len="med" w="med" type="none"/>
            </a:ln>
          </p:spPr>
        </p:sp>
        <p:pic>
          <p:nvPicPr>
            <p:cNvPr id="462" name="Google Shape;462;p18"/>
            <p:cNvPicPr preferRelativeResize="0"/>
            <p:nvPr/>
          </p:nvPicPr>
          <p:blipFill rotWithShape="1">
            <a:blip r:embed="rId4">
              <a:alphaModFix/>
            </a:blip>
            <a:srcRect b="0" l="-3455" r="0" t="0"/>
            <a:stretch/>
          </p:blipFill>
          <p:spPr>
            <a:xfrm flipH="1">
              <a:off x="10065126" y="1867850"/>
              <a:ext cx="3146049" cy="499475"/>
            </a:xfrm>
            <a:prstGeom prst="rect">
              <a:avLst/>
            </a:prstGeom>
            <a:noFill/>
            <a:ln>
              <a:noFill/>
            </a:ln>
          </p:spPr>
        </p:pic>
        <p:grpSp>
          <p:nvGrpSpPr>
            <p:cNvPr id="463" name="Google Shape;463;p18"/>
            <p:cNvGrpSpPr/>
            <p:nvPr/>
          </p:nvGrpSpPr>
          <p:grpSpPr>
            <a:xfrm>
              <a:off x="12182650" y="7997775"/>
              <a:ext cx="5672483" cy="2314715"/>
              <a:chOff x="12182650" y="7997775"/>
              <a:chExt cx="5672483" cy="2314715"/>
            </a:xfrm>
          </p:grpSpPr>
          <p:sp>
            <p:nvSpPr>
              <p:cNvPr id="464" name="Google Shape;464;p18"/>
              <p:cNvSpPr/>
              <p:nvPr/>
            </p:nvSpPr>
            <p:spPr>
              <a:xfrm>
                <a:off x="12182650" y="7997775"/>
                <a:ext cx="5672483" cy="2314715"/>
              </a:xfrm>
              <a:custGeom>
                <a:rect b="b" l="l" r="r" t="t"/>
                <a:pathLst>
                  <a:path extrusionOk="0" h="82602" w="202426">
                    <a:moveTo>
                      <a:pt x="0" y="82602"/>
                    </a:moveTo>
                    <a:lnTo>
                      <a:pt x="202426" y="82602"/>
                    </a:lnTo>
                    <a:lnTo>
                      <a:pt x="28554" y="0"/>
                    </a:lnTo>
                    <a:close/>
                  </a:path>
                </a:pathLst>
              </a:custGeom>
              <a:solidFill>
                <a:srgbClr val="FED73E"/>
              </a:solidFill>
              <a:ln>
                <a:noFill/>
              </a:ln>
            </p:spPr>
          </p:sp>
          <p:sp>
            <p:nvSpPr>
              <p:cNvPr id="465" name="Google Shape;465;p18"/>
              <p:cNvSpPr/>
              <p:nvPr/>
            </p:nvSpPr>
            <p:spPr>
              <a:xfrm>
                <a:off x="15382875" y="8750825"/>
                <a:ext cx="1161900" cy="1162200"/>
              </a:xfrm>
              <a:prstGeom prst="ellipse">
                <a:avLst/>
              </a:prstGeom>
              <a:noFill/>
              <a:ln cap="flat" cmpd="sng" w="228600">
                <a:solidFill>
                  <a:srgbClr val="6697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66" name="Google Shape;466;p18"/>
          <p:cNvGrpSpPr/>
          <p:nvPr/>
        </p:nvGrpSpPr>
        <p:grpSpPr>
          <a:xfrm>
            <a:off x="0" y="-47625"/>
            <a:ext cx="8344050" cy="11719250"/>
            <a:chOff x="0" y="-47625"/>
            <a:chExt cx="8344050" cy="11719250"/>
          </a:xfrm>
        </p:grpSpPr>
        <p:grpSp>
          <p:nvGrpSpPr>
            <p:cNvPr id="467" name="Google Shape;467;p18"/>
            <p:cNvGrpSpPr/>
            <p:nvPr/>
          </p:nvGrpSpPr>
          <p:grpSpPr>
            <a:xfrm>
              <a:off x="5321325" y="8905925"/>
              <a:ext cx="3022725" cy="2765700"/>
              <a:chOff x="5321325" y="8905925"/>
              <a:chExt cx="3022725" cy="2765700"/>
            </a:xfrm>
          </p:grpSpPr>
          <p:sp>
            <p:nvSpPr>
              <p:cNvPr id="468" name="Google Shape;468;p18"/>
              <p:cNvSpPr/>
              <p:nvPr/>
            </p:nvSpPr>
            <p:spPr>
              <a:xfrm rot="5400000">
                <a:off x="5321175" y="8906075"/>
                <a:ext cx="2765700" cy="2765400"/>
              </a:xfrm>
              <a:prstGeom prst="pie">
                <a:avLst>
                  <a:gd fmla="val 5402524" name="adj1"/>
                  <a:gd fmla="val 16200000" name="adj2"/>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8"/>
              <p:cNvSpPr/>
              <p:nvPr/>
            </p:nvSpPr>
            <p:spPr>
              <a:xfrm>
                <a:off x="7296150" y="8991600"/>
                <a:ext cx="1047900" cy="1047900"/>
              </a:xfrm>
              <a:prstGeom prst="ellipse">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70" name="Google Shape;470;p18"/>
            <p:cNvPicPr preferRelativeResize="0"/>
            <p:nvPr/>
          </p:nvPicPr>
          <p:blipFill rotWithShape="1">
            <a:blip r:embed="rId5">
              <a:alphaModFix/>
            </a:blip>
            <a:srcRect b="0" l="49010" r="0" t="46831"/>
            <a:stretch/>
          </p:blipFill>
          <p:spPr>
            <a:xfrm>
              <a:off x="0" y="-47625"/>
              <a:ext cx="990750" cy="1033126"/>
            </a:xfrm>
            <a:prstGeom prst="rect">
              <a:avLst/>
            </a:prstGeom>
            <a:noFill/>
            <a:ln>
              <a:noFill/>
            </a:ln>
          </p:spPr>
        </p:pic>
        <p:grpSp>
          <p:nvGrpSpPr>
            <p:cNvPr id="471" name="Google Shape;471;p18"/>
            <p:cNvGrpSpPr/>
            <p:nvPr/>
          </p:nvGrpSpPr>
          <p:grpSpPr>
            <a:xfrm>
              <a:off x="66238" y="9166748"/>
              <a:ext cx="947868" cy="1068033"/>
              <a:chOff x="66238" y="9166748"/>
              <a:chExt cx="947868" cy="1068033"/>
            </a:xfrm>
          </p:grpSpPr>
          <p:sp>
            <p:nvSpPr>
              <p:cNvPr id="472" name="Google Shape;472;p18"/>
              <p:cNvSpPr/>
              <p:nvPr/>
            </p:nvSpPr>
            <p:spPr>
              <a:xfrm>
                <a:off x="66238" y="9752476"/>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8"/>
              <p:cNvSpPr/>
              <p:nvPr/>
            </p:nvSpPr>
            <p:spPr>
              <a:xfrm>
                <a:off x="280249" y="9752476"/>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8"/>
              <p:cNvSpPr/>
              <p:nvPr/>
            </p:nvSpPr>
            <p:spPr>
              <a:xfrm>
                <a:off x="494259" y="9752476"/>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8"/>
              <p:cNvSpPr/>
              <p:nvPr/>
            </p:nvSpPr>
            <p:spPr>
              <a:xfrm>
                <a:off x="708270" y="9752476"/>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8"/>
              <p:cNvSpPr/>
              <p:nvPr/>
            </p:nvSpPr>
            <p:spPr>
              <a:xfrm>
                <a:off x="66238" y="9947719"/>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8"/>
              <p:cNvSpPr/>
              <p:nvPr/>
            </p:nvSpPr>
            <p:spPr>
              <a:xfrm>
                <a:off x="280249" y="9947719"/>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8"/>
              <p:cNvSpPr/>
              <p:nvPr/>
            </p:nvSpPr>
            <p:spPr>
              <a:xfrm>
                <a:off x="494259" y="9947719"/>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8"/>
              <p:cNvSpPr/>
              <p:nvPr/>
            </p:nvSpPr>
            <p:spPr>
              <a:xfrm>
                <a:off x="708270" y="9947719"/>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8"/>
              <p:cNvSpPr/>
              <p:nvPr/>
            </p:nvSpPr>
            <p:spPr>
              <a:xfrm>
                <a:off x="66238" y="10142963"/>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8"/>
              <p:cNvSpPr/>
              <p:nvPr/>
            </p:nvSpPr>
            <p:spPr>
              <a:xfrm>
                <a:off x="280249" y="10142963"/>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8"/>
              <p:cNvSpPr/>
              <p:nvPr/>
            </p:nvSpPr>
            <p:spPr>
              <a:xfrm>
                <a:off x="494259" y="10142963"/>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8"/>
              <p:cNvSpPr/>
              <p:nvPr/>
            </p:nvSpPr>
            <p:spPr>
              <a:xfrm>
                <a:off x="708270" y="10142963"/>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
              <p:cNvSpPr/>
              <p:nvPr/>
            </p:nvSpPr>
            <p:spPr>
              <a:xfrm>
                <a:off x="922288" y="9752476"/>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8"/>
              <p:cNvSpPr/>
              <p:nvPr/>
            </p:nvSpPr>
            <p:spPr>
              <a:xfrm>
                <a:off x="922288" y="9947719"/>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8"/>
              <p:cNvSpPr/>
              <p:nvPr/>
            </p:nvSpPr>
            <p:spPr>
              <a:xfrm>
                <a:off x="922288" y="10142963"/>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8"/>
              <p:cNvSpPr/>
              <p:nvPr/>
            </p:nvSpPr>
            <p:spPr>
              <a:xfrm>
                <a:off x="66238" y="9166748"/>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8"/>
              <p:cNvSpPr/>
              <p:nvPr/>
            </p:nvSpPr>
            <p:spPr>
              <a:xfrm>
                <a:off x="280249" y="9166748"/>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8"/>
              <p:cNvSpPr/>
              <p:nvPr/>
            </p:nvSpPr>
            <p:spPr>
              <a:xfrm>
                <a:off x="494259" y="9166748"/>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8"/>
              <p:cNvSpPr/>
              <p:nvPr/>
            </p:nvSpPr>
            <p:spPr>
              <a:xfrm>
                <a:off x="708270" y="9166748"/>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8"/>
              <p:cNvSpPr/>
              <p:nvPr/>
            </p:nvSpPr>
            <p:spPr>
              <a:xfrm>
                <a:off x="66238" y="9361991"/>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8"/>
              <p:cNvSpPr/>
              <p:nvPr/>
            </p:nvSpPr>
            <p:spPr>
              <a:xfrm>
                <a:off x="280249" y="9361991"/>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8"/>
              <p:cNvSpPr/>
              <p:nvPr/>
            </p:nvSpPr>
            <p:spPr>
              <a:xfrm>
                <a:off x="494259" y="9361991"/>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8"/>
              <p:cNvSpPr/>
              <p:nvPr/>
            </p:nvSpPr>
            <p:spPr>
              <a:xfrm>
                <a:off x="708270" y="9361991"/>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8"/>
              <p:cNvSpPr/>
              <p:nvPr/>
            </p:nvSpPr>
            <p:spPr>
              <a:xfrm>
                <a:off x="66238" y="9557235"/>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8"/>
              <p:cNvSpPr/>
              <p:nvPr/>
            </p:nvSpPr>
            <p:spPr>
              <a:xfrm>
                <a:off x="280249" y="9557235"/>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8"/>
              <p:cNvSpPr/>
              <p:nvPr/>
            </p:nvSpPr>
            <p:spPr>
              <a:xfrm>
                <a:off x="494259" y="9557235"/>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8"/>
              <p:cNvSpPr/>
              <p:nvPr/>
            </p:nvSpPr>
            <p:spPr>
              <a:xfrm>
                <a:off x="708270" y="9557235"/>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8"/>
              <p:cNvSpPr/>
              <p:nvPr/>
            </p:nvSpPr>
            <p:spPr>
              <a:xfrm>
                <a:off x="922288" y="9166748"/>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8"/>
              <p:cNvSpPr/>
              <p:nvPr/>
            </p:nvSpPr>
            <p:spPr>
              <a:xfrm>
                <a:off x="922288" y="9361991"/>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8"/>
              <p:cNvSpPr/>
              <p:nvPr/>
            </p:nvSpPr>
            <p:spPr>
              <a:xfrm>
                <a:off x="922288" y="9557235"/>
                <a:ext cx="91818" cy="91818"/>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2" name="Google Shape;502;p18"/>
          <p:cNvSpPr txBox="1"/>
          <p:nvPr/>
        </p:nvSpPr>
        <p:spPr>
          <a:xfrm>
            <a:off x="848100" y="3838925"/>
            <a:ext cx="9325800" cy="15747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lang="ru" sz="2100">
                <a:solidFill>
                  <a:srgbClr val="2A3B4B"/>
                </a:solidFill>
                <a:latin typeface="ABeeZee"/>
                <a:ea typeface="ABeeZee"/>
                <a:cs typeface="ABeeZee"/>
                <a:sym typeface="ABeeZee"/>
              </a:rPr>
              <a:t>Fusce efficitur ullamcorper sem, et vehicula ipsum pretium nec. Vestibulum ante ipsum primis in faucibus orci luctus et ultrices posuere cubilia curae; Duis dolor quam, convallis varius dictum vitae, fringilla nec enim. Mauris nec ipsum feugiat elit finibus vehicula.</a:t>
            </a:r>
            <a:endParaRPr sz="2100">
              <a:solidFill>
                <a:srgbClr val="2A3B4B"/>
              </a:solidFill>
              <a:latin typeface="ABeeZee"/>
              <a:ea typeface="ABeeZee"/>
              <a:cs typeface="ABeeZee"/>
              <a:sym typeface="ABeeZee"/>
            </a:endParaRPr>
          </a:p>
        </p:txBody>
      </p:sp>
      <p:grpSp>
        <p:nvGrpSpPr>
          <p:cNvPr id="503" name="Google Shape;503;p18"/>
          <p:cNvGrpSpPr/>
          <p:nvPr/>
        </p:nvGrpSpPr>
        <p:grpSpPr>
          <a:xfrm>
            <a:off x="848100" y="6320925"/>
            <a:ext cx="9325800" cy="2262275"/>
            <a:chOff x="848100" y="6320925"/>
            <a:chExt cx="9325800" cy="2262275"/>
          </a:xfrm>
        </p:grpSpPr>
        <p:sp>
          <p:nvSpPr>
            <p:cNvPr id="504" name="Google Shape;504;p18"/>
            <p:cNvSpPr txBox="1"/>
            <p:nvPr/>
          </p:nvSpPr>
          <p:spPr>
            <a:xfrm>
              <a:off x="848100" y="7008500"/>
              <a:ext cx="9325800" cy="15747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lang="ru" sz="2100">
                  <a:solidFill>
                    <a:srgbClr val="2A3B4B"/>
                  </a:solidFill>
                  <a:latin typeface="ABeeZee"/>
                  <a:ea typeface="ABeeZee"/>
                  <a:cs typeface="ABeeZee"/>
                  <a:sym typeface="ABeeZee"/>
                </a:rPr>
                <a:t>Vestibulum a eros at eros cursus efficitur. Ut bibendum quis ligula sed ultricies. Morbi eleifend, erat id sagittis laoreet, urna ipsum tristique lacus, auctor lacinia augue dui non leo. Vestibulum condimentum ultricies ipsum, sit amet mattis elit rhoncus a. </a:t>
              </a:r>
              <a:endParaRPr sz="2100">
                <a:solidFill>
                  <a:srgbClr val="2A3B4B"/>
                </a:solidFill>
                <a:latin typeface="ABeeZee"/>
                <a:ea typeface="ABeeZee"/>
                <a:cs typeface="ABeeZee"/>
                <a:sym typeface="ABeeZee"/>
              </a:endParaRPr>
            </a:p>
          </p:txBody>
        </p:sp>
        <p:sp>
          <p:nvSpPr>
            <p:cNvPr id="505" name="Google Shape;505;p18"/>
            <p:cNvSpPr txBox="1"/>
            <p:nvPr/>
          </p:nvSpPr>
          <p:spPr>
            <a:xfrm>
              <a:off x="912000" y="6320925"/>
              <a:ext cx="86817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2A3B4B"/>
                  </a:solidFill>
                  <a:latin typeface="Tenor Sans"/>
                  <a:ea typeface="Tenor Sans"/>
                  <a:cs typeface="Tenor Sans"/>
                  <a:sym typeface="Tenor Sans"/>
                </a:rPr>
                <a:t>ULTRICES ELEMENTUM</a:t>
              </a:r>
              <a:endParaRPr sz="4400">
                <a:solidFill>
                  <a:srgbClr val="2A3B4B"/>
                </a:solidFill>
                <a:latin typeface="Tenor Sans"/>
                <a:ea typeface="Tenor Sans"/>
                <a:cs typeface="Tenor Sans"/>
                <a:sym typeface="Tenor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grpSp>
        <p:nvGrpSpPr>
          <p:cNvPr id="510" name="Google Shape;510;p19"/>
          <p:cNvGrpSpPr/>
          <p:nvPr/>
        </p:nvGrpSpPr>
        <p:grpSpPr>
          <a:xfrm>
            <a:off x="-8550" y="-12750"/>
            <a:ext cx="18305100" cy="10312500"/>
            <a:chOff x="0" y="0"/>
            <a:chExt cx="18305100" cy="10312500"/>
          </a:xfrm>
        </p:grpSpPr>
        <p:cxnSp>
          <p:nvCxnSpPr>
            <p:cNvPr id="511" name="Google Shape;511;p19"/>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12" name="Google Shape;512;p19"/>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13" name="Google Shape;513;p19"/>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14" name="Google Shape;514;p19"/>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15" name="Google Shape;515;p19"/>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16" name="Google Shape;516;p19"/>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17" name="Google Shape;517;p19"/>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18" name="Google Shape;518;p19"/>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19" name="Google Shape;519;p19"/>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520" name="Google Shape;520;p19"/>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521" name="Google Shape;521;p19"/>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522" name="Google Shape;522;p19"/>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523" name="Google Shape;523;p19"/>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524" name="Google Shape;524;p19"/>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525" name="Google Shape;525;p19"/>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526" name="Google Shape;526;p19"/>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grpSp>
        <p:nvGrpSpPr>
          <p:cNvPr id="527" name="Google Shape;527;p19"/>
          <p:cNvGrpSpPr/>
          <p:nvPr/>
        </p:nvGrpSpPr>
        <p:grpSpPr>
          <a:xfrm>
            <a:off x="920202" y="3386700"/>
            <a:ext cx="8595648" cy="2107950"/>
            <a:chOff x="920202" y="3386700"/>
            <a:chExt cx="8595648" cy="2107950"/>
          </a:xfrm>
        </p:grpSpPr>
        <p:grpSp>
          <p:nvGrpSpPr>
            <p:cNvPr id="528" name="Google Shape;528;p19"/>
            <p:cNvGrpSpPr/>
            <p:nvPr/>
          </p:nvGrpSpPr>
          <p:grpSpPr>
            <a:xfrm>
              <a:off x="920202" y="3510000"/>
              <a:ext cx="1149123" cy="1114200"/>
              <a:chOff x="2243902" y="3510000"/>
              <a:chExt cx="1149123" cy="1114200"/>
            </a:xfrm>
          </p:grpSpPr>
          <p:sp>
            <p:nvSpPr>
              <p:cNvPr id="529" name="Google Shape;529;p19"/>
              <p:cNvSpPr/>
              <p:nvPr/>
            </p:nvSpPr>
            <p:spPr>
              <a:xfrm>
                <a:off x="2313025" y="3510000"/>
                <a:ext cx="1080000" cy="1114200"/>
              </a:xfrm>
              <a:prstGeom prst="rect">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9"/>
              <p:cNvSpPr txBox="1"/>
              <p:nvPr/>
            </p:nvSpPr>
            <p:spPr>
              <a:xfrm>
                <a:off x="2243902" y="3547791"/>
                <a:ext cx="11475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5600">
                    <a:solidFill>
                      <a:srgbClr val="2A3B4B"/>
                    </a:solidFill>
                    <a:latin typeface="Bangers"/>
                    <a:ea typeface="Bangers"/>
                    <a:cs typeface="Bangers"/>
                    <a:sym typeface="Bangers"/>
                  </a:rPr>
                  <a:t>01</a:t>
                </a:r>
                <a:endParaRPr sz="5600">
                  <a:solidFill>
                    <a:srgbClr val="2A3B4B"/>
                  </a:solidFill>
                  <a:latin typeface="Bangers"/>
                  <a:ea typeface="Bangers"/>
                  <a:cs typeface="Bangers"/>
                  <a:sym typeface="Bangers"/>
                </a:endParaRPr>
              </a:p>
            </p:txBody>
          </p:sp>
        </p:grpSp>
        <p:sp>
          <p:nvSpPr>
            <p:cNvPr id="531" name="Google Shape;531;p19"/>
            <p:cNvSpPr txBox="1"/>
            <p:nvPr/>
          </p:nvSpPr>
          <p:spPr>
            <a:xfrm>
              <a:off x="2258550" y="3386700"/>
              <a:ext cx="66999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2A3B4B"/>
                  </a:solidFill>
                  <a:latin typeface="Tenor Sans"/>
                  <a:ea typeface="Tenor Sans"/>
                  <a:cs typeface="Tenor Sans"/>
                  <a:sym typeface="Tenor Sans"/>
                </a:rPr>
                <a:t>VARIUS POSUERE</a:t>
              </a:r>
              <a:endParaRPr sz="4400">
                <a:solidFill>
                  <a:srgbClr val="2A3B4B"/>
                </a:solidFill>
                <a:latin typeface="Tenor Sans"/>
                <a:ea typeface="Tenor Sans"/>
                <a:cs typeface="Tenor Sans"/>
                <a:sym typeface="Tenor Sans"/>
              </a:endParaRPr>
            </a:p>
          </p:txBody>
        </p:sp>
        <p:sp>
          <p:nvSpPr>
            <p:cNvPr id="532" name="Google Shape;532;p19"/>
            <p:cNvSpPr txBox="1"/>
            <p:nvPr/>
          </p:nvSpPr>
          <p:spPr>
            <a:xfrm>
              <a:off x="2258550" y="4193250"/>
              <a:ext cx="7257300" cy="1301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900">
                  <a:solidFill>
                    <a:srgbClr val="2A3B4B"/>
                  </a:solidFill>
                  <a:latin typeface="ABeeZee"/>
                  <a:ea typeface="ABeeZee"/>
                  <a:cs typeface="ABeeZee"/>
                  <a:sym typeface="ABeeZee"/>
                </a:rPr>
                <a:t>Consectetuer adipiscing elit, sed diam nonummy nibh euismod tincidunt ut laoreet dolore magna aliquam erat volutpat. Ut wisi enim ad minim veniam, quis nostrud ut urna id exerci tation. </a:t>
              </a:r>
              <a:endParaRPr sz="1900">
                <a:solidFill>
                  <a:srgbClr val="2A3B4B"/>
                </a:solidFill>
                <a:latin typeface="ABeeZee"/>
                <a:ea typeface="ABeeZee"/>
                <a:cs typeface="ABeeZee"/>
                <a:sym typeface="ABeeZee"/>
              </a:endParaRPr>
            </a:p>
          </p:txBody>
        </p:sp>
      </p:grpSp>
      <p:grpSp>
        <p:nvGrpSpPr>
          <p:cNvPr id="533" name="Google Shape;533;p19"/>
          <p:cNvGrpSpPr/>
          <p:nvPr/>
        </p:nvGrpSpPr>
        <p:grpSpPr>
          <a:xfrm>
            <a:off x="920202" y="6229225"/>
            <a:ext cx="8595648" cy="1771650"/>
            <a:chOff x="920202" y="3386700"/>
            <a:chExt cx="8595648" cy="1771650"/>
          </a:xfrm>
        </p:grpSpPr>
        <p:grpSp>
          <p:nvGrpSpPr>
            <p:cNvPr id="534" name="Google Shape;534;p19"/>
            <p:cNvGrpSpPr/>
            <p:nvPr/>
          </p:nvGrpSpPr>
          <p:grpSpPr>
            <a:xfrm>
              <a:off x="920202" y="3510000"/>
              <a:ext cx="1149123" cy="1114200"/>
              <a:chOff x="2243902" y="3510000"/>
              <a:chExt cx="1149123" cy="1114200"/>
            </a:xfrm>
          </p:grpSpPr>
          <p:sp>
            <p:nvSpPr>
              <p:cNvPr id="535" name="Google Shape;535;p19"/>
              <p:cNvSpPr/>
              <p:nvPr/>
            </p:nvSpPr>
            <p:spPr>
              <a:xfrm>
                <a:off x="2313025" y="3510000"/>
                <a:ext cx="1080000" cy="1114200"/>
              </a:xfrm>
              <a:prstGeom prst="rect">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9"/>
              <p:cNvSpPr txBox="1"/>
              <p:nvPr/>
            </p:nvSpPr>
            <p:spPr>
              <a:xfrm>
                <a:off x="2243902" y="3547791"/>
                <a:ext cx="11475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5600">
                    <a:solidFill>
                      <a:srgbClr val="2A3B4B"/>
                    </a:solidFill>
                    <a:latin typeface="Bangers"/>
                    <a:ea typeface="Bangers"/>
                    <a:cs typeface="Bangers"/>
                    <a:sym typeface="Bangers"/>
                  </a:rPr>
                  <a:t>02</a:t>
                </a:r>
                <a:endParaRPr sz="5600">
                  <a:solidFill>
                    <a:srgbClr val="2A3B4B"/>
                  </a:solidFill>
                  <a:latin typeface="Bangers"/>
                  <a:ea typeface="Bangers"/>
                  <a:cs typeface="Bangers"/>
                  <a:sym typeface="Bangers"/>
                </a:endParaRPr>
              </a:p>
            </p:txBody>
          </p:sp>
        </p:grpSp>
        <p:sp>
          <p:nvSpPr>
            <p:cNvPr id="537" name="Google Shape;537;p19"/>
            <p:cNvSpPr txBox="1"/>
            <p:nvPr/>
          </p:nvSpPr>
          <p:spPr>
            <a:xfrm>
              <a:off x="2258550" y="3386700"/>
              <a:ext cx="66999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2A3B4B"/>
                  </a:solidFill>
                  <a:latin typeface="Tenor Sans"/>
                  <a:ea typeface="Tenor Sans"/>
                  <a:cs typeface="Tenor Sans"/>
                  <a:sym typeface="Tenor Sans"/>
                </a:rPr>
                <a:t>MAURIS NULLA</a:t>
              </a:r>
              <a:endParaRPr sz="4400">
                <a:solidFill>
                  <a:srgbClr val="2A3B4B"/>
                </a:solidFill>
                <a:latin typeface="Tenor Sans"/>
                <a:ea typeface="Tenor Sans"/>
                <a:cs typeface="Tenor Sans"/>
                <a:sym typeface="Tenor Sans"/>
              </a:endParaRPr>
            </a:p>
          </p:txBody>
        </p:sp>
        <p:sp>
          <p:nvSpPr>
            <p:cNvPr id="538" name="Google Shape;538;p19"/>
            <p:cNvSpPr txBox="1"/>
            <p:nvPr/>
          </p:nvSpPr>
          <p:spPr>
            <a:xfrm>
              <a:off x="2258550" y="4193250"/>
              <a:ext cx="7257300" cy="965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900">
                  <a:solidFill>
                    <a:srgbClr val="2A3B4B"/>
                  </a:solidFill>
                  <a:latin typeface="ABeeZee"/>
                  <a:ea typeface="ABeeZee"/>
                  <a:cs typeface="ABeeZee"/>
                  <a:sym typeface="ABeeZee"/>
                </a:rPr>
                <a:t>Cras faucibus ultricies tellus ac rhoncus. Nullam tempor posuere elit a tincidunt. Mauris vulputate commodo eros quis molestie. Vivamus quis quam magna.</a:t>
              </a:r>
              <a:endParaRPr sz="1900">
                <a:solidFill>
                  <a:srgbClr val="2A3B4B"/>
                </a:solidFill>
                <a:latin typeface="ABeeZee"/>
                <a:ea typeface="ABeeZee"/>
                <a:cs typeface="ABeeZee"/>
                <a:sym typeface="ABeeZee"/>
              </a:endParaRPr>
            </a:p>
          </p:txBody>
        </p:sp>
      </p:grpSp>
      <p:grpSp>
        <p:nvGrpSpPr>
          <p:cNvPr id="539" name="Google Shape;539;p19"/>
          <p:cNvGrpSpPr/>
          <p:nvPr/>
        </p:nvGrpSpPr>
        <p:grpSpPr>
          <a:xfrm>
            <a:off x="10096428" y="3386700"/>
            <a:ext cx="7273547" cy="2107950"/>
            <a:chOff x="920202" y="3386700"/>
            <a:chExt cx="7273547" cy="2107950"/>
          </a:xfrm>
        </p:grpSpPr>
        <p:grpSp>
          <p:nvGrpSpPr>
            <p:cNvPr id="540" name="Google Shape;540;p19"/>
            <p:cNvGrpSpPr/>
            <p:nvPr/>
          </p:nvGrpSpPr>
          <p:grpSpPr>
            <a:xfrm>
              <a:off x="920202" y="3510000"/>
              <a:ext cx="1149123" cy="1114200"/>
              <a:chOff x="2243902" y="3510000"/>
              <a:chExt cx="1149123" cy="1114200"/>
            </a:xfrm>
          </p:grpSpPr>
          <p:sp>
            <p:nvSpPr>
              <p:cNvPr id="541" name="Google Shape;541;p19"/>
              <p:cNvSpPr/>
              <p:nvPr/>
            </p:nvSpPr>
            <p:spPr>
              <a:xfrm>
                <a:off x="2313025" y="3510000"/>
                <a:ext cx="1080000" cy="1114200"/>
              </a:xfrm>
              <a:prstGeom prst="rect">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9"/>
              <p:cNvSpPr txBox="1"/>
              <p:nvPr/>
            </p:nvSpPr>
            <p:spPr>
              <a:xfrm>
                <a:off x="2243902" y="3547791"/>
                <a:ext cx="11475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5600">
                    <a:solidFill>
                      <a:srgbClr val="2A3B4B"/>
                    </a:solidFill>
                    <a:latin typeface="Bangers"/>
                    <a:ea typeface="Bangers"/>
                    <a:cs typeface="Bangers"/>
                    <a:sym typeface="Bangers"/>
                  </a:rPr>
                  <a:t>03</a:t>
                </a:r>
                <a:endParaRPr sz="5600">
                  <a:solidFill>
                    <a:srgbClr val="2A3B4B"/>
                  </a:solidFill>
                  <a:latin typeface="Bangers"/>
                  <a:ea typeface="Bangers"/>
                  <a:cs typeface="Bangers"/>
                  <a:sym typeface="Bangers"/>
                </a:endParaRPr>
              </a:p>
            </p:txBody>
          </p:sp>
        </p:grpSp>
        <p:sp>
          <p:nvSpPr>
            <p:cNvPr id="543" name="Google Shape;543;p19"/>
            <p:cNvSpPr txBox="1"/>
            <p:nvPr/>
          </p:nvSpPr>
          <p:spPr>
            <a:xfrm>
              <a:off x="2258550" y="3386700"/>
              <a:ext cx="59352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2A3B4B"/>
                  </a:solidFill>
                  <a:latin typeface="Tenor Sans"/>
                  <a:ea typeface="Tenor Sans"/>
                  <a:cs typeface="Tenor Sans"/>
                  <a:sym typeface="Tenor Sans"/>
                </a:rPr>
                <a:t>LACUS TELLUS</a:t>
              </a:r>
              <a:endParaRPr sz="4400">
                <a:solidFill>
                  <a:srgbClr val="2A3B4B"/>
                </a:solidFill>
                <a:latin typeface="Tenor Sans"/>
                <a:ea typeface="Tenor Sans"/>
                <a:cs typeface="Tenor Sans"/>
                <a:sym typeface="Tenor Sans"/>
              </a:endParaRPr>
            </a:p>
          </p:txBody>
        </p:sp>
        <p:sp>
          <p:nvSpPr>
            <p:cNvPr id="544" name="Google Shape;544;p19"/>
            <p:cNvSpPr txBox="1"/>
            <p:nvPr/>
          </p:nvSpPr>
          <p:spPr>
            <a:xfrm>
              <a:off x="2258550" y="4193250"/>
              <a:ext cx="5935200" cy="1301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900">
                  <a:solidFill>
                    <a:srgbClr val="2A3B4B"/>
                  </a:solidFill>
                  <a:latin typeface="ABeeZee"/>
                  <a:ea typeface="ABeeZee"/>
                  <a:cs typeface="ABeeZee"/>
                  <a:sym typeface="ABeeZee"/>
                </a:rPr>
                <a:t>Quisque dignissim consequat massa eget gravida. Maecenas eget diam a tellus sagittis volutpat in sit amet nisl. Aliquam ut urna id nunc pretium elementum.</a:t>
              </a:r>
              <a:endParaRPr sz="1900">
                <a:solidFill>
                  <a:srgbClr val="2A3B4B"/>
                </a:solidFill>
                <a:latin typeface="ABeeZee"/>
                <a:ea typeface="ABeeZee"/>
                <a:cs typeface="ABeeZee"/>
                <a:sym typeface="ABeeZee"/>
              </a:endParaRPr>
            </a:p>
          </p:txBody>
        </p:sp>
      </p:grpSp>
      <p:grpSp>
        <p:nvGrpSpPr>
          <p:cNvPr id="545" name="Google Shape;545;p19"/>
          <p:cNvGrpSpPr/>
          <p:nvPr/>
        </p:nvGrpSpPr>
        <p:grpSpPr>
          <a:xfrm>
            <a:off x="10096428" y="6229225"/>
            <a:ext cx="7273547" cy="2107950"/>
            <a:chOff x="920202" y="3386700"/>
            <a:chExt cx="7273547" cy="2107950"/>
          </a:xfrm>
        </p:grpSpPr>
        <p:grpSp>
          <p:nvGrpSpPr>
            <p:cNvPr id="546" name="Google Shape;546;p19"/>
            <p:cNvGrpSpPr/>
            <p:nvPr/>
          </p:nvGrpSpPr>
          <p:grpSpPr>
            <a:xfrm>
              <a:off x="920202" y="3510000"/>
              <a:ext cx="1149123" cy="1114200"/>
              <a:chOff x="2243902" y="3510000"/>
              <a:chExt cx="1149123" cy="1114200"/>
            </a:xfrm>
          </p:grpSpPr>
          <p:sp>
            <p:nvSpPr>
              <p:cNvPr id="547" name="Google Shape;547;p19"/>
              <p:cNvSpPr/>
              <p:nvPr/>
            </p:nvSpPr>
            <p:spPr>
              <a:xfrm>
                <a:off x="2313025" y="3510000"/>
                <a:ext cx="1080000" cy="1114200"/>
              </a:xfrm>
              <a:prstGeom prst="rect">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9"/>
              <p:cNvSpPr txBox="1"/>
              <p:nvPr/>
            </p:nvSpPr>
            <p:spPr>
              <a:xfrm>
                <a:off x="2243902" y="3547791"/>
                <a:ext cx="11475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5600">
                    <a:solidFill>
                      <a:srgbClr val="2A3B4B"/>
                    </a:solidFill>
                    <a:latin typeface="Bangers"/>
                    <a:ea typeface="Bangers"/>
                    <a:cs typeface="Bangers"/>
                    <a:sym typeface="Bangers"/>
                  </a:rPr>
                  <a:t>04</a:t>
                </a:r>
                <a:endParaRPr sz="5600">
                  <a:solidFill>
                    <a:srgbClr val="2A3B4B"/>
                  </a:solidFill>
                  <a:latin typeface="Bangers"/>
                  <a:ea typeface="Bangers"/>
                  <a:cs typeface="Bangers"/>
                  <a:sym typeface="Bangers"/>
                </a:endParaRPr>
              </a:p>
            </p:txBody>
          </p:sp>
        </p:grpSp>
        <p:sp>
          <p:nvSpPr>
            <p:cNvPr id="549" name="Google Shape;549;p19"/>
            <p:cNvSpPr txBox="1"/>
            <p:nvPr/>
          </p:nvSpPr>
          <p:spPr>
            <a:xfrm>
              <a:off x="2258550" y="3386700"/>
              <a:ext cx="59352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2A3B4B"/>
                  </a:solidFill>
                  <a:latin typeface="Tenor Sans"/>
                  <a:ea typeface="Tenor Sans"/>
                  <a:cs typeface="Tenor Sans"/>
                  <a:sym typeface="Tenor Sans"/>
                </a:rPr>
                <a:t>NULLA FACILISI</a:t>
              </a:r>
              <a:endParaRPr sz="4400">
                <a:solidFill>
                  <a:srgbClr val="2A3B4B"/>
                </a:solidFill>
                <a:latin typeface="Tenor Sans"/>
                <a:ea typeface="Tenor Sans"/>
                <a:cs typeface="Tenor Sans"/>
                <a:sym typeface="Tenor Sans"/>
              </a:endParaRPr>
            </a:p>
          </p:txBody>
        </p:sp>
        <p:sp>
          <p:nvSpPr>
            <p:cNvPr id="550" name="Google Shape;550;p19"/>
            <p:cNvSpPr txBox="1"/>
            <p:nvPr/>
          </p:nvSpPr>
          <p:spPr>
            <a:xfrm>
              <a:off x="2258550" y="4193250"/>
              <a:ext cx="5935200" cy="1301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ru" sz="1900">
                  <a:solidFill>
                    <a:srgbClr val="2A3B4B"/>
                  </a:solidFill>
                  <a:latin typeface="ABeeZee"/>
                  <a:ea typeface="ABeeZee"/>
                  <a:cs typeface="ABeeZee"/>
                  <a:sym typeface="ABeeZee"/>
                </a:rPr>
                <a:t>Phasellus non rhoncus nisi. Maecenas vehicula blandit metus, id vulputate libero aliquam eu. Curabitur pretium nisl viverra sapien mollis venenatis. </a:t>
              </a:r>
              <a:endParaRPr sz="1900">
                <a:solidFill>
                  <a:srgbClr val="2A3B4B"/>
                </a:solidFill>
                <a:latin typeface="ABeeZee"/>
                <a:ea typeface="ABeeZee"/>
                <a:cs typeface="ABeeZee"/>
                <a:sym typeface="ABeeZee"/>
              </a:endParaRPr>
            </a:p>
          </p:txBody>
        </p:sp>
      </p:grpSp>
      <p:grpSp>
        <p:nvGrpSpPr>
          <p:cNvPr id="551" name="Google Shape;551;p19"/>
          <p:cNvGrpSpPr/>
          <p:nvPr/>
        </p:nvGrpSpPr>
        <p:grpSpPr>
          <a:xfrm>
            <a:off x="-12250" y="-20753"/>
            <a:ext cx="19299625" cy="10314828"/>
            <a:chOff x="-12250" y="-20753"/>
            <a:chExt cx="19299625" cy="10314828"/>
          </a:xfrm>
        </p:grpSpPr>
        <p:sp>
          <p:nvSpPr>
            <p:cNvPr id="552" name="Google Shape;552;p19"/>
            <p:cNvSpPr/>
            <p:nvPr/>
          </p:nvSpPr>
          <p:spPr>
            <a:xfrm>
              <a:off x="15649825" y="8737575"/>
              <a:ext cx="2646025" cy="1556500"/>
            </a:xfrm>
            <a:custGeom>
              <a:rect b="b" l="l" r="r" t="t"/>
              <a:pathLst>
                <a:path extrusionOk="0" h="62260" w="105841">
                  <a:moveTo>
                    <a:pt x="0" y="62260"/>
                  </a:moveTo>
                  <a:lnTo>
                    <a:pt x="21508" y="0"/>
                  </a:lnTo>
                  <a:lnTo>
                    <a:pt x="105841" y="40186"/>
                  </a:lnTo>
                  <a:lnTo>
                    <a:pt x="105841" y="62260"/>
                  </a:lnTo>
                  <a:close/>
                </a:path>
              </a:pathLst>
            </a:custGeom>
            <a:solidFill>
              <a:srgbClr val="FED73E"/>
            </a:solidFill>
            <a:ln>
              <a:noFill/>
            </a:ln>
          </p:spPr>
        </p:sp>
        <p:pic>
          <p:nvPicPr>
            <p:cNvPr id="553" name="Google Shape;553;p19"/>
            <p:cNvPicPr preferRelativeResize="0"/>
            <p:nvPr/>
          </p:nvPicPr>
          <p:blipFill rotWithShape="1">
            <a:blip r:embed="rId3">
              <a:alphaModFix/>
            </a:blip>
            <a:srcRect b="3232" l="0" r="0" t="0"/>
            <a:stretch/>
          </p:blipFill>
          <p:spPr>
            <a:xfrm>
              <a:off x="797500" y="9310650"/>
              <a:ext cx="2017975" cy="976350"/>
            </a:xfrm>
            <a:prstGeom prst="rect">
              <a:avLst/>
            </a:prstGeom>
            <a:noFill/>
            <a:ln>
              <a:noFill/>
            </a:ln>
          </p:spPr>
        </p:pic>
        <p:pic>
          <p:nvPicPr>
            <p:cNvPr id="554" name="Google Shape;554;p19"/>
            <p:cNvPicPr preferRelativeResize="0"/>
            <p:nvPr/>
          </p:nvPicPr>
          <p:blipFill rotWithShape="1">
            <a:blip r:embed="rId4">
              <a:alphaModFix/>
            </a:blip>
            <a:srcRect b="0" l="0" r="0" t="-421"/>
            <a:stretch/>
          </p:blipFill>
          <p:spPr>
            <a:xfrm rot="-5400000">
              <a:off x="4145213" y="8081187"/>
              <a:ext cx="476500" cy="3005826"/>
            </a:xfrm>
            <a:prstGeom prst="rect">
              <a:avLst/>
            </a:prstGeom>
            <a:noFill/>
            <a:ln>
              <a:noFill/>
            </a:ln>
          </p:spPr>
        </p:pic>
        <p:pic>
          <p:nvPicPr>
            <p:cNvPr id="555" name="Google Shape;555;p19"/>
            <p:cNvPicPr preferRelativeResize="0"/>
            <p:nvPr/>
          </p:nvPicPr>
          <p:blipFill rotWithShape="1">
            <a:blip r:embed="rId5">
              <a:alphaModFix/>
            </a:blip>
            <a:srcRect b="59790" l="0" r="0" t="0"/>
            <a:stretch/>
          </p:blipFill>
          <p:spPr>
            <a:xfrm>
              <a:off x="14489525" y="9491875"/>
              <a:ext cx="1977500" cy="795126"/>
            </a:xfrm>
            <a:prstGeom prst="rect">
              <a:avLst/>
            </a:prstGeom>
            <a:noFill/>
            <a:ln>
              <a:noFill/>
            </a:ln>
          </p:spPr>
        </p:pic>
        <p:pic>
          <p:nvPicPr>
            <p:cNvPr id="556" name="Google Shape;556;p19"/>
            <p:cNvPicPr preferRelativeResize="0"/>
            <p:nvPr/>
          </p:nvPicPr>
          <p:blipFill rotWithShape="1">
            <a:blip r:embed="rId6">
              <a:alphaModFix/>
            </a:blip>
            <a:srcRect b="43620" l="0" r="0" t="0"/>
            <a:stretch/>
          </p:blipFill>
          <p:spPr>
            <a:xfrm>
              <a:off x="8040875" y="8922975"/>
              <a:ext cx="2486675" cy="1371101"/>
            </a:xfrm>
            <a:prstGeom prst="rect">
              <a:avLst/>
            </a:prstGeom>
            <a:noFill/>
            <a:ln>
              <a:noFill/>
            </a:ln>
          </p:spPr>
        </p:pic>
        <p:grpSp>
          <p:nvGrpSpPr>
            <p:cNvPr id="557" name="Google Shape;557;p19"/>
            <p:cNvGrpSpPr/>
            <p:nvPr/>
          </p:nvGrpSpPr>
          <p:grpSpPr>
            <a:xfrm>
              <a:off x="15439017" y="-20753"/>
              <a:ext cx="1413895" cy="898010"/>
              <a:chOff x="15439017" y="-20753"/>
              <a:chExt cx="1413895" cy="898010"/>
            </a:xfrm>
          </p:grpSpPr>
          <p:sp>
            <p:nvSpPr>
              <p:cNvPr id="558" name="Google Shape;558;p19"/>
              <p:cNvSpPr/>
              <p:nvPr/>
            </p:nvSpPr>
            <p:spPr>
              <a:xfrm>
                <a:off x="15439017" y="-20753"/>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15659203" y="-20753"/>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15879389" y="-20753"/>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p:nvPr/>
            </p:nvSpPr>
            <p:spPr>
              <a:xfrm>
                <a:off x="16099575" y="-20753"/>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9"/>
              <p:cNvSpPr/>
              <p:nvPr/>
            </p:nvSpPr>
            <p:spPr>
              <a:xfrm>
                <a:off x="16319762" y="-20753"/>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15439017" y="180125"/>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9"/>
              <p:cNvSpPr/>
              <p:nvPr/>
            </p:nvSpPr>
            <p:spPr>
              <a:xfrm>
                <a:off x="15659203" y="180125"/>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9"/>
              <p:cNvSpPr/>
              <p:nvPr/>
            </p:nvSpPr>
            <p:spPr>
              <a:xfrm>
                <a:off x="15879389" y="180125"/>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16099575" y="180125"/>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16319762" y="180125"/>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15439017" y="381002"/>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a:off x="15659203" y="381002"/>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p:nvPr/>
            </p:nvSpPr>
            <p:spPr>
              <a:xfrm>
                <a:off x="15879389" y="381002"/>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16099575" y="381002"/>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16319762" y="381002"/>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15439017" y="581879"/>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9"/>
              <p:cNvSpPr/>
              <p:nvPr/>
            </p:nvSpPr>
            <p:spPr>
              <a:xfrm>
                <a:off x="15659203" y="581879"/>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9"/>
              <p:cNvSpPr/>
              <p:nvPr/>
            </p:nvSpPr>
            <p:spPr>
              <a:xfrm>
                <a:off x="15879389" y="581879"/>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16099575" y="581879"/>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9"/>
              <p:cNvSpPr/>
              <p:nvPr/>
            </p:nvSpPr>
            <p:spPr>
              <a:xfrm>
                <a:off x="16319762" y="581879"/>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9"/>
              <p:cNvSpPr/>
              <p:nvPr/>
            </p:nvSpPr>
            <p:spPr>
              <a:xfrm>
                <a:off x="15439017" y="782757"/>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15659203" y="782757"/>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9"/>
              <p:cNvSpPr/>
              <p:nvPr/>
            </p:nvSpPr>
            <p:spPr>
              <a:xfrm>
                <a:off x="15879389" y="782757"/>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9"/>
              <p:cNvSpPr/>
              <p:nvPr/>
            </p:nvSpPr>
            <p:spPr>
              <a:xfrm>
                <a:off x="16099575" y="782757"/>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16319762" y="782757"/>
                <a:ext cx="94486" cy="94486"/>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16538225" y="-20753"/>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16758412" y="-20753"/>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9"/>
              <p:cNvSpPr/>
              <p:nvPr/>
            </p:nvSpPr>
            <p:spPr>
              <a:xfrm>
                <a:off x="16538225" y="180125"/>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9"/>
              <p:cNvSpPr/>
              <p:nvPr/>
            </p:nvSpPr>
            <p:spPr>
              <a:xfrm>
                <a:off x="16758412" y="180125"/>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16538225" y="381002"/>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16758412" y="381002"/>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16538225" y="581879"/>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9"/>
              <p:cNvSpPr/>
              <p:nvPr/>
            </p:nvSpPr>
            <p:spPr>
              <a:xfrm>
                <a:off x="16758412" y="581879"/>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9"/>
              <p:cNvSpPr/>
              <p:nvPr/>
            </p:nvSpPr>
            <p:spPr>
              <a:xfrm>
                <a:off x="16538225" y="782757"/>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9"/>
              <p:cNvSpPr/>
              <p:nvPr/>
            </p:nvSpPr>
            <p:spPr>
              <a:xfrm>
                <a:off x="16758412" y="782757"/>
                <a:ext cx="94500" cy="945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 name="Google Shape;593;p19"/>
            <p:cNvSpPr/>
            <p:nvPr/>
          </p:nvSpPr>
          <p:spPr>
            <a:xfrm>
              <a:off x="17309775" y="1950365"/>
              <a:ext cx="1977600" cy="1977300"/>
            </a:xfrm>
            <a:prstGeom prst="pie">
              <a:avLst>
                <a:gd fmla="val 5402524" name="adj1"/>
                <a:gd fmla="val 16200000" name="adj2"/>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4" name="Google Shape;594;p19"/>
            <p:cNvPicPr preferRelativeResize="0"/>
            <p:nvPr/>
          </p:nvPicPr>
          <p:blipFill rotWithShape="1">
            <a:blip r:embed="rId7">
              <a:alphaModFix/>
            </a:blip>
            <a:srcRect b="0" l="0" r="0" t="64478"/>
            <a:stretch/>
          </p:blipFill>
          <p:spPr>
            <a:xfrm>
              <a:off x="2400500" y="-9525"/>
              <a:ext cx="1943051" cy="690225"/>
            </a:xfrm>
            <a:prstGeom prst="rect">
              <a:avLst/>
            </a:prstGeom>
            <a:noFill/>
            <a:ln>
              <a:noFill/>
            </a:ln>
          </p:spPr>
        </p:pic>
        <p:pic>
          <p:nvPicPr>
            <p:cNvPr id="595" name="Google Shape;595;p19"/>
            <p:cNvPicPr preferRelativeResize="0"/>
            <p:nvPr/>
          </p:nvPicPr>
          <p:blipFill rotWithShape="1">
            <a:blip r:embed="rId8">
              <a:alphaModFix/>
            </a:blip>
            <a:srcRect b="0" l="35542" r="0" t="0"/>
            <a:stretch/>
          </p:blipFill>
          <p:spPr>
            <a:xfrm>
              <a:off x="-12250" y="1223825"/>
              <a:ext cx="2017974" cy="576400"/>
            </a:xfrm>
            <a:prstGeom prst="rect">
              <a:avLst/>
            </a:prstGeom>
            <a:noFill/>
            <a:ln>
              <a:noFill/>
            </a:ln>
          </p:spPr>
        </p:pic>
      </p:grpSp>
      <p:grpSp>
        <p:nvGrpSpPr>
          <p:cNvPr id="596" name="Google Shape;596;p19"/>
          <p:cNvGrpSpPr/>
          <p:nvPr/>
        </p:nvGrpSpPr>
        <p:grpSpPr>
          <a:xfrm>
            <a:off x="4124325" y="1114425"/>
            <a:ext cx="10029900" cy="1981200"/>
            <a:chOff x="4124325" y="1114425"/>
            <a:chExt cx="10029900" cy="1981200"/>
          </a:xfrm>
        </p:grpSpPr>
        <p:grpSp>
          <p:nvGrpSpPr>
            <p:cNvPr id="597" name="Google Shape;597;p19"/>
            <p:cNvGrpSpPr/>
            <p:nvPr/>
          </p:nvGrpSpPr>
          <p:grpSpPr>
            <a:xfrm>
              <a:off x="4124325" y="1114425"/>
              <a:ext cx="10029900" cy="1981200"/>
              <a:chOff x="4124325" y="1114425"/>
              <a:chExt cx="10029900" cy="1981200"/>
            </a:xfrm>
          </p:grpSpPr>
          <p:sp>
            <p:nvSpPr>
              <p:cNvPr id="598" name="Google Shape;598;p19"/>
              <p:cNvSpPr/>
              <p:nvPr/>
            </p:nvSpPr>
            <p:spPr>
              <a:xfrm>
                <a:off x="4124325" y="1114425"/>
                <a:ext cx="10029900" cy="1556400"/>
              </a:xfrm>
              <a:prstGeom prst="roundRect">
                <a:avLst>
                  <a:gd fmla="val 13464" name="adj"/>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9"/>
              <p:cNvSpPr/>
              <p:nvPr/>
            </p:nvSpPr>
            <p:spPr>
              <a:xfrm>
                <a:off x="5457825" y="2447925"/>
                <a:ext cx="704850" cy="647700"/>
              </a:xfrm>
              <a:custGeom>
                <a:rect b="b" l="l" r="r" t="t"/>
                <a:pathLst>
                  <a:path extrusionOk="0" h="25908" w="28194">
                    <a:moveTo>
                      <a:pt x="28194" y="5334"/>
                    </a:moveTo>
                    <a:lnTo>
                      <a:pt x="0" y="25908"/>
                    </a:lnTo>
                    <a:lnTo>
                      <a:pt x="6477" y="0"/>
                    </a:lnTo>
                    <a:close/>
                  </a:path>
                </a:pathLst>
              </a:custGeom>
              <a:solidFill>
                <a:srgbClr val="6697C9"/>
              </a:solidFill>
              <a:ln>
                <a:noFill/>
              </a:ln>
            </p:spPr>
          </p:sp>
        </p:grpSp>
        <p:sp>
          <p:nvSpPr>
            <p:cNvPr id="600" name="Google Shape;600;p19"/>
            <p:cNvSpPr txBox="1"/>
            <p:nvPr/>
          </p:nvSpPr>
          <p:spPr>
            <a:xfrm>
              <a:off x="4543425" y="1314450"/>
              <a:ext cx="9210600" cy="112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6100">
                  <a:solidFill>
                    <a:schemeClr val="lt1"/>
                  </a:solidFill>
                  <a:latin typeface="Alfa Slab One"/>
                  <a:ea typeface="Alfa Slab One"/>
                  <a:cs typeface="Alfa Slab One"/>
                  <a:sym typeface="Alfa Slab One"/>
                </a:rPr>
                <a:t>Make Your Title</a:t>
              </a:r>
              <a:endParaRPr sz="6100">
                <a:solidFill>
                  <a:schemeClr val="lt1"/>
                </a:solidFill>
                <a:latin typeface="Alfa Slab One"/>
                <a:ea typeface="Alfa Slab One"/>
                <a:cs typeface="Alfa Slab One"/>
                <a:sym typeface="Alfa Slab On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grpSp>
        <p:nvGrpSpPr>
          <p:cNvPr id="605" name="Google Shape;605;p20"/>
          <p:cNvGrpSpPr/>
          <p:nvPr/>
        </p:nvGrpSpPr>
        <p:grpSpPr>
          <a:xfrm>
            <a:off x="-8550" y="-12750"/>
            <a:ext cx="18305100" cy="10312500"/>
            <a:chOff x="0" y="0"/>
            <a:chExt cx="18305100" cy="10312500"/>
          </a:xfrm>
        </p:grpSpPr>
        <p:cxnSp>
          <p:nvCxnSpPr>
            <p:cNvPr id="606" name="Google Shape;606;p20"/>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07" name="Google Shape;607;p20"/>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08" name="Google Shape;608;p20"/>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09" name="Google Shape;609;p20"/>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10" name="Google Shape;610;p20"/>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11" name="Google Shape;611;p20"/>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12" name="Google Shape;612;p20"/>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13" name="Google Shape;613;p20"/>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14" name="Google Shape;614;p20"/>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15" name="Google Shape;615;p20"/>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16" name="Google Shape;616;p20"/>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17" name="Google Shape;617;p20"/>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18" name="Google Shape;618;p20"/>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19" name="Google Shape;619;p20"/>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20" name="Google Shape;620;p20"/>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621" name="Google Shape;621;p20"/>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grpSp>
        <p:nvGrpSpPr>
          <p:cNvPr id="622" name="Google Shape;622;p20"/>
          <p:cNvGrpSpPr/>
          <p:nvPr/>
        </p:nvGrpSpPr>
        <p:grpSpPr>
          <a:xfrm>
            <a:off x="10167950" y="6429375"/>
            <a:ext cx="3076500" cy="976200"/>
            <a:chOff x="10167950" y="6429375"/>
            <a:chExt cx="3076500" cy="976200"/>
          </a:xfrm>
        </p:grpSpPr>
        <p:sp>
          <p:nvSpPr>
            <p:cNvPr id="623" name="Google Shape;623;p20"/>
            <p:cNvSpPr/>
            <p:nvPr/>
          </p:nvSpPr>
          <p:spPr>
            <a:xfrm>
              <a:off x="10167950" y="6619875"/>
              <a:ext cx="3076500" cy="785700"/>
            </a:xfrm>
            <a:prstGeom prst="roundRect">
              <a:avLst>
                <a:gd fmla="val 12123" name="adj"/>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11410900" y="6429375"/>
              <a:ext cx="590700" cy="233400"/>
            </a:xfrm>
            <a:prstGeom prst="triangle">
              <a:avLst>
                <a:gd fmla="val 50000" name="adj"/>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20"/>
          <p:cNvGrpSpPr/>
          <p:nvPr/>
        </p:nvGrpSpPr>
        <p:grpSpPr>
          <a:xfrm>
            <a:off x="962025" y="981075"/>
            <a:ext cx="10268100" cy="2038350"/>
            <a:chOff x="962025" y="981075"/>
            <a:chExt cx="10268100" cy="2038350"/>
          </a:xfrm>
        </p:grpSpPr>
        <p:sp>
          <p:nvSpPr>
            <p:cNvPr id="626" name="Google Shape;626;p20"/>
            <p:cNvSpPr/>
            <p:nvPr/>
          </p:nvSpPr>
          <p:spPr>
            <a:xfrm>
              <a:off x="962025" y="981075"/>
              <a:ext cx="10268100" cy="1590600"/>
            </a:xfrm>
            <a:prstGeom prst="roundRect">
              <a:avLst>
                <a:gd fmla="val 13773" name="adj"/>
              </a:avLst>
            </a:prstGeom>
            <a:solidFill>
              <a:srgbClr val="FED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9839325" y="2447925"/>
              <a:ext cx="638175" cy="571500"/>
            </a:xfrm>
            <a:custGeom>
              <a:rect b="b" l="l" r="r" t="t"/>
              <a:pathLst>
                <a:path extrusionOk="0" h="22860" w="25527">
                  <a:moveTo>
                    <a:pt x="19431" y="0"/>
                  </a:moveTo>
                  <a:lnTo>
                    <a:pt x="25527" y="22860"/>
                  </a:lnTo>
                  <a:lnTo>
                    <a:pt x="0" y="3048"/>
                  </a:lnTo>
                  <a:close/>
                </a:path>
              </a:pathLst>
            </a:custGeom>
            <a:solidFill>
              <a:srgbClr val="FED73E"/>
            </a:solidFill>
            <a:ln>
              <a:noFill/>
            </a:ln>
          </p:spPr>
        </p:sp>
      </p:grpSp>
      <p:grpSp>
        <p:nvGrpSpPr>
          <p:cNvPr id="628" name="Google Shape;628;p20"/>
          <p:cNvGrpSpPr/>
          <p:nvPr/>
        </p:nvGrpSpPr>
        <p:grpSpPr>
          <a:xfrm>
            <a:off x="-924300" y="0"/>
            <a:ext cx="19260200" cy="10294075"/>
            <a:chOff x="-924300" y="0"/>
            <a:chExt cx="19260200" cy="10294075"/>
          </a:xfrm>
        </p:grpSpPr>
        <p:sp>
          <p:nvSpPr>
            <p:cNvPr id="629" name="Google Shape;629;p20"/>
            <p:cNvSpPr/>
            <p:nvPr/>
          </p:nvSpPr>
          <p:spPr>
            <a:xfrm>
              <a:off x="15126325" y="8410575"/>
              <a:ext cx="3169409" cy="1883365"/>
            </a:xfrm>
            <a:custGeom>
              <a:rect b="b" l="l" r="r" t="t"/>
              <a:pathLst>
                <a:path extrusionOk="0" h="62260" w="105841">
                  <a:moveTo>
                    <a:pt x="0" y="62260"/>
                  </a:moveTo>
                  <a:lnTo>
                    <a:pt x="21508" y="0"/>
                  </a:lnTo>
                  <a:lnTo>
                    <a:pt x="105841" y="40186"/>
                  </a:lnTo>
                  <a:lnTo>
                    <a:pt x="105841" y="62260"/>
                  </a:lnTo>
                  <a:close/>
                </a:path>
              </a:pathLst>
            </a:custGeom>
            <a:solidFill>
              <a:srgbClr val="FED73E"/>
            </a:solidFill>
            <a:ln>
              <a:noFill/>
            </a:ln>
          </p:spPr>
        </p:sp>
        <p:sp>
          <p:nvSpPr>
            <p:cNvPr id="630" name="Google Shape;630;p20"/>
            <p:cNvSpPr/>
            <p:nvPr/>
          </p:nvSpPr>
          <p:spPr>
            <a:xfrm>
              <a:off x="0" y="0"/>
              <a:ext cx="571500" cy="571500"/>
            </a:xfrm>
            <a:prstGeom prst="rect">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0"/>
            <p:cNvSpPr/>
            <p:nvPr/>
          </p:nvSpPr>
          <p:spPr>
            <a:xfrm>
              <a:off x="11982463" y="276238"/>
              <a:ext cx="419100" cy="4191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0"/>
            <p:cNvSpPr/>
            <p:nvPr/>
          </p:nvSpPr>
          <p:spPr>
            <a:xfrm rot="10800000">
              <a:off x="-924300" y="8239125"/>
              <a:ext cx="1800600" cy="2019300"/>
            </a:xfrm>
            <a:prstGeom prst="pie">
              <a:avLst>
                <a:gd fmla="val 5402524" name="adj1"/>
                <a:gd fmla="val 16200000" name="adj2"/>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3" name="Google Shape;633;p20"/>
            <p:cNvPicPr preferRelativeResize="0"/>
            <p:nvPr/>
          </p:nvPicPr>
          <p:blipFill rotWithShape="1">
            <a:blip r:embed="rId3">
              <a:alphaModFix/>
            </a:blip>
            <a:srcRect b="3232" l="0" r="0" t="0"/>
            <a:stretch/>
          </p:blipFill>
          <p:spPr>
            <a:xfrm>
              <a:off x="6179125" y="9477375"/>
              <a:ext cx="1673375" cy="809625"/>
            </a:xfrm>
            <a:prstGeom prst="rect">
              <a:avLst/>
            </a:prstGeom>
            <a:noFill/>
            <a:ln>
              <a:noFill/>
            </a:ln>
          </p:spPr>
        </p:pic>
        <p:pic>
          <p:nvPicPr>
            <p:cNvPr id="634" name="Google Shape;634;p20"/>
            <p:cNvPicPr preferRelativeResize="0"/>
            <p:nvPr/>
          </p:nvPicPr>
          <p:blipFill rotWithShape="1">
            <a:blip r:embed="rId4">
              <a:alphaModFix/>
            </a:blip>
            <a:srcRect b="43620" l="0" r="38427" t="0"/>
            <a:stretch/>
          </p:blipFill>
          <p:spPr>
            <a:xfrm>
              <a:off x="7593200" y="8982075"/>
              <a:ext cx="1465075" cy="1312000"/>
            </a:xfrm>
            <a:prstGeom prst="rect">
              <a:avLst/>
            </a:prstGeom>
            <a:noFill/>
            <a:ln>
              <a:noFill/>
            </a:ln>
          </p:spPr>
        </p:pic>
        <p:grpSp>
          <p:nvGrpSpPr>
            <p:cNvPr id="635" name="Google Shape;635;p20"/>
            <p:cNvGrpSpPr/>
            <p:nvPr/>
          </p:nvGrpSpPr>
          <p:grpSpPr>
            <a:xfrm>
              <a:off x="17583547" y="8259229"/>
              <a:ext cx="752352" cy="1489982"/>
              <a:chOff x="17583547" y="8259229"/>
              <a:chExt cx="752352" cy="1489982"/>
            </a:xfrm>
          </p:grpSpPr>
          <p:grpSp>
            <p:nvGrpSpPr>
              <p:cNvPr id="636" name="Google Shape;636;p20"/>
              <p:cNvGrpSpPr/>
              <p:nvPr/>
            </p:nvGrpSpPr>
            <p:grpSpPr>
              <a:xfrm>
                <a:off x="17583547" y="8259229"/>
                <a:ext cx="752352" cy="94149"/>
                <a:chOff x="15647200" y="8833825"/>
                <a:chExt cx="841463" cy="105300"/>
              </a:xfrm>
            </p:grpSpPr>
            <p:sp>
              <p:nvSpPr>
                <p:cNvPr id="637" name="Google Shape;637;p20"/>
                <p:cNvSpPr/>
                <p:nvPr/>
              </p:nvSpPr>
              <p:spPr>
                <a:xfrm>
                  <a:off x="15647200"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0"/>
                <p:cNvSpPr/>
                <p:nvPr/>
              </p:nvSpPr>
              <p:spPr>
                <a:xfrm>
                  <a:off x="15892588"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0"/>
                <p:cNvSpPr/>
                <p:nvPr/>
              </p:nvSpPr>
              <p:spPr>
                <a:xfrm>
                  <a:off x="16137975"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0"/>
                <p:cNvSpPr/>
                <p:nvPr/>
              </p:nvSpPr>
              <p:spPr>
                <a:xfrm>
                  <a:off x="16383363"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1" name="Google Shape;641;p20"/>
              <p:cNvGrpSpPr/>
              <p:nvPr/>
            </p:nvGrpSpPr>
            <p:grpSpPr>
              <a:xfrm>
                <a:off x="17583547" y="8458634"/>
                <a:ext cx="752352" cy="94149"/>
                <a:chOff x="15647200" y="8833825"/>
                <a:chExt cx="841463" cy="105300"/>
              </a:xfrm>
            </p:grpSpPr>
            <p:sp>
              <p:nvSpPr>
                <p:cNvPr id="642" name="Google Shape;642;p20"/>
                <p:cNvSpPr/>
                <p:nvPr/>
              </p:nvSpPr>
              <p:spPr>
                <a:xfrm>
                  <a:off x="15647200"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0"/>
                <p:cNvSpPr/>
                <p:nvPr/>
              </p:nvSpPr>
              <p:spPr>
                <a:xfrm>
                  <a:off x="15892588"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0"/>
                <p:cNvSpPr/>
                <p:nvPr/>
              </p:nvSpPr>
              <p:spPr>
                <a:xfrm>
                  <a:off x="16137975"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0"/>
                <p:cNvSpPr/>
                <p:nvPr/>
              </p:nvSpPr>
              <p:spPr>
                <a:xfrm>
                  <a:off x="16383363"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6" name="Google Shape;646;p20"/>
              <p:cNvGrpSpPr/>
              <p:nvPr/>
            </p:nvGrpSpPr>
            <p:grpSpPr>
              <a:xfrm>
                <a:off x="17583547" y="8658038"/>
                <a:ext cx="752352" cy="94149"/>
                <a:chOff x="15647200" y="8833825"/>
                <a:chExt cx="841463" cy="105300"/>
              </a:xfrm>
            </p:grpSpPr>
            <p:sp>
              <p:nvSpPr>
                <p:cNvPr id="647" name="Google Shape;647;p20"/>
                <p:cNvSpPr/>
                <p:nvPr/>
              </p:nvSpPr>
              <p:spPr>
                <a:xfrm>
                  <a:off x="15647200"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0"/>
                <p:cNvSpPr/>
                <p:nvPr/>
              </p:nvSpPr>
              <p:spPr>
                <a:xfrm>
                  <a:off x="15892588"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0"/>
                <p:cNvSpPr/>
                <p:nvPr/>
              </p:nvSpPr>
              <p:spPr>
                <a:xfrm>
                  <a:off x="16137975"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0"/>
                <p:cNvSpPr/>
                <p:nvPr/>
              </p:nvSpPr>
              <p:spPr>
                <a:xfrm>
                  <a:off x="16383363"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1" name="Google Shape;651;p20"/>
              <p:cNvGrpSpPr/>
              <p:nvPr/>
            </p:nvGrpSpPr>
            <p:grpSpPr>
              <a:xfrm>
                <a:off x="17583547" y="8857443"/>
                <a:ext cx="752352" cy="94149"/>
                <a:chOff x="15647200" y="8833825"/>
                <a:chExt cx="841463" cy="105300"/>
              </a:xfrm>
            </p:grpSpPr>
            <p:sp>
              <p:nvSpPr>
                <p:cNvPr id="652" name="Google Shape;652;p20"/>
                <p:cNvSpPr/>
                <p:nvPr/>
              </p:nvSpPr>
              <p:spPr>
                <a:xfrm>
                  <a:off x="15647200"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0"/>
                <p:cNvSpPr/>
                <p:nvPr/>
              </p:nvSpPr>
              <p:spPr>
                <a:xfrm>
                  <a:off x="15892588"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0"/>
                <p:cNvSpPr/>
                <p:nvPr/>
              </p:nvSpPr>
              <p:spPr>
                <a:xfrm>
                  <a:off x="16137975"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0"/>
                <p:cNvSpPr/>
                <p:nvPr/>
              </p:nvSpPr>
              <p:spPr>
                <a:xfrm>
                  <a:off x="16383363"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20"/>
              <p:cNvGrpSpPr/>
              <p:nvPr/>
            </p:nvGrpSpPr>
            <p:grpSpPr>
              <a:xfrm>
                <a:off x="17583547" y="9056848"/>
                <a:ext cx="752352" cy="94149"/>
                <a:chOff x="15647200" y="8833825"/>
                <a:chExt cx="841463" cy="105300"/>
              </a:xfrm>
            </p:grpSpPr>
            <p:sp>
              <p:nvSpPr>
                <p:cNvPr id="657" name="Google Shape;657;p20"/>
                <p:cNvSpPr/>
                <p:nvPr/>
              </p:nvSpPr>
              <p:spPr>
                <a:xfrm>
                  <a:off x="15647200"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0"/>
                <p:cNvSpPr/>
                <p:nvPr/>
              </p:nvSpPr>
              <p:spPr>
                <a:xfrm>
                  <a:off x="15892588"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0"/>
                <p:cNvSpPr/>
                <p:nvPr/>
              </p:nvSpPr>
              <p:spPr>
                <a:xfrm>
                  <a:off x="16137975"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0"/>
                <p:cNvSpPr/>
                <p:nvPr/>
              </p:nvSpPr>
              <p:spPr>
                <a:xfrm>
                  <a:off x="16383363"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 name="Google Shape;661;p20"/>
              <p:cNvGrpSpPr/>
              <p:nvPr/>
            </p:nvGrpSpPr>
            <p:grpSpPr>
              <a:xfrm>
                <a:off x="17583547" y="9256253"/>
                <a:ext cx="752352" cy="94149"/>
                <a:chOff x="15647200" y="8833825"/>
                <a:chExt cx="841463" cy="105300"/>
              </a:xfrm>
            </p:grpSpPr>
            <p:sp>
              <p:nvSpPr>
                <p:cNvPr id="662" name="Google Shape;662;p20"/>
                <p:cNvSpPr/>
                <p:nvPr/>
              </p:nvSpPr>
              <p:spPr>
                <a:xfrm>
                  <a:off x="15647200"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0"/>
                <p:cNvSpPr/>
                <p:nvPr/>
              </p:nvSpPr>
              <p:spPr>
                <a:xfrm>
                  <a:off x="15892588"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0"/>
                <p:cNvSpPr/>
                <p:nvPr/>
              </p:nvSpPr>
              <p:spPr>
                <a:xfrm>
                  <a:off x="16137975"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0"/>
                <p:cNvSpPr/>
                <p:nvPr/>
              </p:nvSpPr>
              <p:spPr>
                <a:xfrm>
                  <a:off x="16383363"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20"/>
              <p:cNvGrpSpPr/>
              <p:nvPr/>
            </p:nvGrpSpPr>
            <p:grpSpPr>
              <a:xfrm>
                <a:off x="17583547" y="9455657"/>
                <a:ext cx="752352" cy="94149"/>
                <a:chOff x="15647200" y="8833825"/>
                <a:chExt cx="841463" cy="105300"/>
              </a:xfrm>
            </p:grpSpPr>
            <p:sp>
              <p:nvSpPr>
                <p:cNvPr id="667" name="Google Shape;667;p20"/>
                <p:cNvSpPr/>
                <p:nvPr/>
              </p:nvSpPr>
              <p:spPr>
                <a:xfrm>
                  <a:off x="15647200"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
                <p:cNvSpPr/>
                <p:nvPr/>
              </p:nvSpPr>
              <p:spPr>
                <a:xfrm>
                  <a:off x="15892588"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0"/>
                <p:cNvSpPr/>
                <p:nvPr/>
              </p:nvSpPr>
              <p:spPr>
                <a:xfrm>
                  <a:off x="16137975"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0"/>
                <p:cNvSpPr/>
                <p:nvPr/>
              </p:nvSpPr>
              <p:spPr>
                <a:xfrm>
                  <a:off x="16383363"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 name="Google Shape;671;p20"/>
              <p:cNvGrpSpPr/>
              <p:nvPr/>
            </p:nvGrpSpPr>
            <p:grpSpPr>
              <a:xfrm>
                <a:off x="17583547" y="9655062"/>
                <a:ext cx="752352" cy="94149"/>
                <a:chOff x="15647200" y="8833825"/>
                <a:chExt cx="841463" cy="105300"/>
              </a:xfrm>
            </p:grpSpPr>
            <p:sp>
              <p:nvSpPr>
                <p:cNvPr id="672" name="Google Shape;672;p20"/>
                <p:cNvSpPr/>
                <p:nvPr/>
              </p:nvSpPr>
              <p:spPr>
                <a:xfrm>
                  <a:off x="15647200"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0"/>
                <p:cNvSpPr/>
                <p:nvPr/>
              </p:nvSpPr>
              <p:spPr>
                <a:xfrm>
                  <a:off x="15892588"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0"/>
                <p:cNvSpPr/>
                <p:nvPr/>
              </p:nvSpPr>
              <p:spPr>
                <a:xfrm>
                  <a:off x="16137975"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0"/>
                <p:cNvSpPr/>
                <p:nvPr/>
              </p:nvSpPr>
              <p:spPr>
                <a:xfrm>
                  <a:off x="16383363" y="8833825"/>
                  <a:ext cx="105300" cy="105300"/>
                </a:xfrm>
                <a:prstGeom prst="ellipse">
                  <a:avLst/>
                </a:prstGeom>
                <a:solidFill>
                  <a:srgbClr val="4348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676" name="Google Shape;676;p20"/>
            <p:cNvPicPr preferRelativeResize="0"/>
            <p:nvPr/>
          </p:nvPicPr>
          <p:blipFill>
            <a:blip r:embed="rId5">
              <a:alphaModFix/>
            </a:blip>
            <a:stretch>
              <a:fillRect/>
            </a:stretch>
          </p:blipFill>
          <p:spPr>
            <a:xfrm>
              <a:off x="13325475" y="9360000"/>
              <a:ext cx="3038943" cy="479325"/>
            </a:xfrm>
            <a:prstGeom prst="rect">
              <a:avLst/>
            </a:prstGeom>
            <a:noFill/>
            <a:ln>
              <a:noFill/>
            </a:ln>
          </p:spPr>
        </p:pic>
        <p:pic>
          <p:nvPicPr>
            <p:cNvPr id="677" name="Google Shape;677;p20"/>
            <p:cNvPicPr preferRelativeResize="0"/>
            <p:nvPr/>
          </p:nvPicPr>
          <p:blipFill rotWithShape="1">
            <a:blip r:embed="rId6">
              <a:alphaModFix/>
            </a:blip>
            <a:srcRect b="0" l="0" r="24986" t="16978"/>
            <a:stretch/>
          </p:blipFill>
          <p:spPr>
            <a:xfrm>
              <a:off x="16821150" y="0"/>
              <a:ext cx="1514750" cy="1676401"/>
            </a:xfrm>
            <a:prstGeom prst="rect">
              <a:avLst/>
            </a:prstGeom>
            <a:noFill/>
            <a:ln>
              <a:noFill/>
            </a:ln>
          </p:spPr>
        </p:pic>
      </p:grpSp>
      <p:sp>
        <p:nvSpPr>
          <p:cNvPr id="678" name="Google Shape;678;p20"/>
          <p:cNvSpPr txBox="1"/>
          <p:nvPr/>
        </p:nvSpPr>
        <p:spPr>
          <a:xfrm>
            <a:off x="990675" y="1200150"/>
            <a:ext cx="102204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6200">
                <a:solidFill>
                  <a:schemeClr val="lt1"/>
                </a:solidFill>
                <a:latin typeface="Alfa Slab One"/>
                <a:ea typeface="Alfa Slab One"/>
                <a:cs typeface="Alfa Slab One"/>
                <a:sym typeface="Alfa Slab One"/>
              </a:rPr>
              <a:t>Insert Your Title Here</a:t>
            </a:r>
            <a:endParaRPr sz="6200">
              <a:solidFill>
                <a:schemeClr val="lt1"/>
              </a:solidFill>
              <a:latin typeface="Alfa Slab One"/>
              <a:ea typeface="Alfa Slab One"/>
              <a:cs typeface="Alfa Slab One"/>
              <a:sym typeface="Alfa Slab One"/>
            </a:endParaRPr>
          </a:p>
        </p:txBody>
      </p:sp>
      <p:sp>
        <p:nvSpPr>
          <p:cNvPr id="679" name="Google Shape;679;p20"/>
          <p:cNvSpPr txBox="1"/>
          <p:nvPr/>
        </p:nvSpPr>
        <p:spPr>
          <a:xfrm>
            <a:off x="10167950" y="6800863"/>
            <a:ext cx="30765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800">
                <a:solidFill>
                  <a:schemeClr val="lt1"/>
                </a:solidFill>
                <a:latin typeface="ABeeZee"/>
                <a:ea typeface="ABeeZee"/>
                <a:cs typeface="ABeeZee"/>
                <a:sym typeface="ABeeZee"/>
              </a:rPr>
              <a:t>Emerald Sipes</a:t>
            </a:r>
            <a:endParaRPr sz="2800">
              <a:solidFill>
                <a:schemeClr val="lt1"/>
              </a:solidFill>
              <a:latin typeface="ABeeZee"/>
              <a:ea typeface="ABeeZee"/>
              <a:cs typeface="ABeeZee"/>
              <a:sym typeface="ABeeZee"/>
            </a:endParaRPr>
          </a:p>
        </p:txBody>
      </p:sp>
      <p:pic>
        <p:nvPicPr>
          <p:cNvPr id="680" name="Google Shape;680;p20"/>
          <p:cNvPicPr preferRelativeResize="0"/>
          <p:nvPr/>
        </p:nvPicPr>
        <p:blipFill rotWithShape="1">
          <a:blip r:embed="rId7">
            <a:alphaModFix/>
          </a:blip>
          <a:srcRect b="34795" l="32843" r="1018" t="21126"/>
          <a:stretch/>
        </p:blipFill>
        <p:spPr>
          <a:xfrm>
            <a:off x="10167952" y="2962375"/>
            <a:ext cx="3076500" cy="3076500"/>
          </a:xfrm>
          <a:prstGeom prst="ellipse">
            <a:avLst/>
          </a:prstGeom>
          <a:noFill/>
          <a:ln>
            <a:noFill/>
          </a:ln>
        </p:spPr>
      </p:pic>
      <p:pic>
        <p:nvPicPr>
          <p:cNvPr id="681" name="Google Shape;681;p20"/>
          <p:cNvPicPr preferRelativeResize="0"/>
          <p:nvPr/>
        </p:nvPicPr>
        <p:blipFill rotWithShape="1">
          <a:blip r:embed="rId8">
            <a:alphaModFix/>
          </a:blip>
          <a:srcRect b="23335" l="30985" r="33955" t="24071"/>
          <a:stretch/>
        </p:blipFill>
        <p:spPr>
          <a:xfrm flipH="1">
            <a:off x="14292000" y="2961625"/>
            <a:ext cx="3078000" cy="3078000"/>
          </a:xfrm>
          <a:prstGeom prst="ellipse">
            <a:avLst/>
          </a:prstGeom>
          <a:noFill/>
          <a:ln>
            <a:noFill/>
          </a:ln>
        </p:spPr>
      </p:pic>
      <p:grpSp>
        <p:nvGrpSpPr>
          <p:cNvPr id="682" name="Google Shape;682;p20"/>
          <p:cNvGrpSpPr/>
          <p:nvPr/>
        </p:nvGrpSpPr>
        <p:grpSpPr>
          <a:xfrm>
            <a:off x="14292750" y="6429375"/>
            <a:ext cx="3076500" cy="976200"/>
            <a:chOff x="10167950" y="6429375"/>
            <a:chExt cx="3076500" cy="976200"/>
          </a:xfrm>
        </p:grpSpPr>
        <p:sp>
          <p:nvSpPr>
            <p:cNvPr id="683" name="Google Shape;683;p20"/>
            <p:cNvSpPr/>
            <p:nvPr/>
          </p:nvSpPr>
          <p:spPr>
            <a:xfrm>
              <a:off x="10167950" y="6619875"/>
              <a:ext cx="3076500" cy="785700"/>
            </a:xfrm>
            <a:prstGeom prst="roundRect">
              <a:avLst>
                <a:gd fmla="val 12123" name="adj"/>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0"/>
            <p:cNvSpPr/>
            <p:nvPr/>
          </p:nvSpPr>
          <p:spPr>
            <a:xfrm>
              <a:off x="11410900" y="6429375"/>
              <a:ext cx="590700" cy="233400"/>
            </a:xfrm>
            <a:prstGeom prst="triangle">
              <a:avLst>
                <a:gd fmla="val 50000" name="adj"/>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5" name="Google Shape;685;p20"/>
          <p:cNvSpPr txBox="1"/>
          <p:nvPr/>
        </p:nvSpPr>
        <p:spPr>
          <a:xfrm>
            <a:off x="14292750" y="6800863"/>
            <a:ext cx="30765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800">
                <a:solidFill>
                  <a:schemeClr val="lt1"/>
                </a:solidFill>
                <a:latin typeface="ABeeZee"/>
                <a:ea typeface="ABeeZee"/>
                <a:cs typeface="ABeeZee"/>
                <a:sym typeface="ABeeZee"/>
              </a:rPr>
              <a:t>Korbin Bailey</a:t>
            </a:r>
            <a:endParaRPr sz="2800">
              <a:solidFill>
                <a:schemeClr val="lt1"/>
              </a:solidFill>
              <a:latin typeface="ABeeZee"/>
              <a:ea typeface="ABeeZee"/>
              <a:cs typeface="ABeeZee"/>
              <a:sym typeface="ABeeZee"/>
            </a:endParaRPr>
          </a:p>
        </p:txBody>
      </p:sp>
      <p:grpSp>
        <p:nvGrpSpPr>
          <p:cNvPr id="686" name="Google Shape;686;p20"/>
          <p:cNvGrpSpPr/>
          <p:nvPr/>
        </p:nvGrpSpPr>
        <p:grpSpPr>
          <a:xfrm>
            <a:off x="895725" y="3006225"/>
            <a:ext cx="9325800" cy="2262275"/>
            <a:chOff x="895725" y="6320925"/>
            <a:chExt cx="9325800" cy="2262275"/>
          </a:xfrm>
        </p:grpSpPr>
        <p:sp>
          <p:nvSpPr>
            <p:cNvPr id="687" name="Google Shape;687;p20"/>
            <p:cNvSpPr txBox="1"/>
            <p:nvPr/>
          </p:nvSpPr>
          <p:spPr>
            <a:xfrm>
              <a:off x="895725" y="7008500"/>
              <a:ext cx="9325800" cy="15747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Clr>
                  <a:schemeClr val="dk1"/>
                </a:buClr>
                <a:buSzPts val="1100"/>
                <a:buFont typeface="Arial"/>
                <a:buNone/>
              </a:pPr>
              <a:r>
                <a:rPr lang="ru" sz="2100">
                  <a:solidFill>
                    <a:srgbClr val="2A3B4B"/>
                  </a:solidFill>
                  <a:latin typeface="ABeeZee"/>
                  <a:ea typeface="ABeeZee"/>
                  <a:cs typeface="ABeeZee"/>
                  <a:sym typeface="ABeeZee"/>
                </a:rPr>
                <a:t>Vivamus quis quam magna. Phasellus non rhoncus nisi. Maecenas vehicula blandit metus, id vulputate libero aliquam eu. Curabitur pretium nisl viverra sapien mollis venenatis. Praesent vehicula </a:t>
              </a:r>
              <a:endParaRPr sz="2100">
                <a:solidFill>
                  <a:srgbClr val="2A3B4B"/>
                </a:solidFill>
                <a:latin typeface="ABeeZee"/>
                <a:ea typeface="ABeeZee"/>
                <a:cs typeface="ABeeZee"/>
                <a:sym typeface="ABeeZee"/>
              </a:endParaRPr>
            </a:p>
            <a:p>
              <a:pPr indent="0" lvl="0" marL="0" rtl="0" algn="l">
                <a:lnSpc>
                  <a:spcPct val="110000"/>
                </a:lnSpc>
                <a:spcBef>
                  <a:spcPts val="0"/>
                </a:spcBef>
                <a:spcAft>
                  <a:spcPts val="0"/>
                </a:spcAft>
                <a:buNone/>
              </a:pPr>
              <a:r>
                <a:rPr lang="ru" sz="2100">
                  <a:solidFill>
                    <a:srgbClr val="2A3B4B"/>
                  </a:solidFill>
                  <a:latin typeface="ABeeZee"/>
                  <a:ea typeface="ABeeZee"/>
                  <a:cs typeface="ABeeZee"/>
                  <a:sym typeface="ABeeZee"/>
                </a:rPr>
                <a:t>facilisis risus, ut dignissim felis mollis sit amet.</a:t>
              </a:r>
              <a:endParaRPr sz="2100">
                <a:solidFill>
                  <a:srgbClr val="2A3B4B"/>
                </a:solidFill>
                <a:latin typeface="ABeeZee"/>
                <a:ea typeface="ABeeZee"/>
                <a:cs typeface="ABeeZee"/>
                <a:sym typeface="ABeeZee"/>
              </a:endParaRPr>
            </a:p>
          </p:txBody>
        </p:sp>
        <p:sp>
          <p:nvSpPr>
            <p:cNvPr id="688" name="Google Shape;688;p20"/>
            <p:cNvSpPr txBox="1"/>
            <p:nvPr/>
          </p:nvSpPr>
          <p:spPr>
            <a:xfrm>
              <a:off x="912000" y="6320925"/>
              <a:ext cx="86817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2A3B4B"/>
                  </a:solidFill>
                  <a:latin typeface="Tenor Sans"/>
                  <a:ea typeface="Tenor Sans"/>
                  <a:cs typeface="Tenor Sans"/>
                  <a:sym typeface="Tenor Sans"/>
                </a:rPr>
                <a:t>NULLAM TEMPOR</a:t>
              </a:r>
              <a:endParaRPr sz="4400">
                <a:solidFill>
                  <a:srgbClr val="2A3B4B"/>
                </a:solidFill>
                <a:latin typeface="Tenor Sans"/>
                <a:ea typeface="Tenor Sans"/>
                <a:cs typeface="Tenor Sans"/>
                <a:sym typeface="Tenor Sans"/>
              </a:endParaRPr>
            </a:p>
          </p:txBody>
        </p:sp>
      </p:grpSp>
      <p:grpSp>
        <p:nvGrpSpPr>
          <p:cNvPr id="689" name="Google Shape;689;p20"/>
          <p:cNvGrpSpPr/>
          <p:nvPr/>
        </p:nvGrpSpPr>
        <p:grpSpPr>
          <a:xfrm>
            <a:off x="886200" y="5761463"/>
            <a:ext cx="9325800" cy="2973275"/>
            <a:chOff x="886200" y="9076163"/>
            <a:chExt cx="9325800" cy="2973275"/>
          </a:xfrm>
        </p:grpSpPr>
        <p:sp>
          <p:nvSpPr>
            <p:cNvPr id="690" name="Google Shape;690;p20"/>
            <p:cNvSpPr txBox="1"/>
            <p:nvPr/>
          </p:nvSpPr>
          <p:spPr>
            <a:xfrm>
              <a:off x="886200" y="9763737"/>
              <a:ext cx="9325800" cy="22857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lang="ru" sz="2100">
                  <a:solidFill>
                    <a:srgbClr val="2A3B4B"/>
                  </a:solidFill>
                  <a:latin typeface="ABeeZee"/>
                  <a:ea typeface="ABeeZee"/>
                  <a:cs typeface="ABeeZee"/>
                  <a:sym typeface="ABeeZee"/>
                </a:rPr>
                <a:t>Phasellus ultricies eu metus sed euismod. Nunc justo ex, malesuada vitae risus ac, egestas tincidunt lorem. Nullam dapibus scelerisque elit nec efficitur. Vivamus eu scelerisque purus. Cras varius finibus ligula, quis ultricies diam tempor id. In accumsan non ante nec </a:t>
              </a:r>
              <a:endParaRPr sz="2100">
                <a:solidFill>
                  <a:srgbClr val="2A3B4B"/>
                </a:solidFill>
                <a:latin typeface="ABeeZee"/>
                <a:ea typeface="ABeeZee"/>
                <a:cs typeface="ABeeZee"/>
                <a:sym typeface="ABeeZee"/>
              </a:endParaRPr>
            </a:p>
            <a:p>
              <a:pPr indent="0" lvl="0" marL="0" rtl="0" algn="l">
                <a:lnSpc>
                  <a:spcPct val="110000"/>
                </a:lnSpc>
                <a:spcBef>
                  <a:spcPts val="0"/>
                </a:spcBef>
                <a:spcAft>
                  <a:spcPts val="0"/>
                </a:spcAft>
                <a:buNone/>
              </a:pPr>
              <a:r>
                <a:rPr lang="ru" sz="2100">
                  <a:solidFill>
                    <a:srgbClr val="2A3B4B"/>
                  </a:solidFill>
                  <a:latin typeface="ABeeZee"/>
                  <a:ea typeface="ABeeZee"/>
                  <a:cs typeface="ABeeZee"/>
                  <a:sym typeface="ABeeZee"/>
                </a:rPr>
                <a:t>convallis. Suspendisse malesuada augue neque, quis varius sem </a:t>
              </a:r>
              <a:endParaRPr sz="2100">
                <a:solidFill>
                  <a:srgbClr val="2A3B4B"/>
                </a:solidFill>
                <a:latin typeface="ABeeZee"/>
                <a:ea typeface="ABeeZee"/>
                <a:cs typeface="ABeeZee"/>
                <a:sym typeface="ABeeZee"/>
              </a:endParaRPr>
            </a:p>
            <a:p>
              <a:pPr indent="0" lvl="0" marL="0" rtl="0" algn="l">
                <a:lnSpc>
                  <a:spcPct val="110000"/>
                </a:lnSpc>
                <a:spcBef>
                  <a:spcPts val="0"/>
                </a:spcBef>
                <a:spcAft>
                  <a:spcPts val="0"/>
                </a:spcAft>
                <a:buNone/>
              </a:pPr>
              <a:r>
                <a:rPr lang="ru" sz="2100">
                  <a:solidFill>
                    <a:srgbClr val="2A3B4B"/>
                  </a:solidFill>
                  <a:latin typeface="ABeeZee"/>
                  <a:ea typeface="ABeeZee"/>
                  <a:cs typeface="ABeeZee"/>
                  <a:sym typeface="ABeeZee"/>
                </a:rPr>
                <a:t>lacinia sit amet.</a:t>
              </a:r>
              <a:endParaRPr sz="2100">
                <a:solidFill>
                  <a:srgbClr val="2A3B4B"/>
                </a:solidFill>
                <a:latin typeface="ABeeZee"/>
                <a:ea typeface="ABeeZee"/>
                <a:cs typeface="ABeeZee"/>
                <a:sym typeface="ABeeZee"/>
              </a:endParaRPr>
            </a:p>
          </p:txBody>
        </p:sp>
        <p:sp>
          <p:nvSpPr>
            <p:cNvPr id="691" name="Google Shape;691;p20"/>
            <p:cNvSpPr txBox="1"/>
            <p:nvPr/>
          </p:nvSpPr>
          <p:spPr>
            <a:xfrm>
              <a:off x="940575" y="9076163"/>
              <a:ext cx="86817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400">
                  <a:solidFill>
                    <a:srgbClr val="2A3B4B"/>
                  </a:solidFill>
                  <a:latin typeface="Tenor Sans"/>
                  <a:ea typeface="Tenor Sans"/>
                  <a:cs typeface="Tenor Sans"/>
                  <a:sym typeface="Tenor Sans"/>
                </a:rPr>
                <a:t>MAURIS VULPUTATE</a:t>
              </a:r>
              <a:endParaRPr sz="4400">
                <a:solidFill>
                  <a:srgbClr val="2A3B4B"/>
                </a:solidFill>
                <a:latin typeface="Tenor Sans"/>
                <a:ea typeface="Tenor Sans"/>
                <a:cs typeface="Tenor Sans"/>
                <a:sym typeface="Tenor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grpSp>
        <p:nvGrpSpPr>
          <p:cNvPr id="696" name="Google Shape;696;p21"/>
          <p:cNvGrpSpPr/>
          <p:nvPr/>
        </p:nvGrpSpPr>
        <p:grpSpPr>
          <a:xfrm>
            <a:off x="-8550" y="-12750"/>
            <a:ext cx="18305100" cy="10312500"/>
            <a:chOff x="0" y="0"/>
            <a:chExt cx="18305100" cy="10312500"/>
          </a:xfrm>
        </p:grpSpPr>
        <p:cxnSp>
          <p:nvCxnSpPr>
            <p:cNvPr id="697" name="Google Shape;697;p21"/>
            <p:cNvCxnSpPr/>
            <p:nvPr/>
          </p:nvCxnSpPr>
          <p:spPr>
            <a:xfrm>
              <a:off x="2022606"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98" name="Google Shape;698;p21"/>
            <p:cNvCxnSpPr/>
            <p:nvPr/>
          </p:nvCxnSpPr>
          <p:spPr>
            <a:xfrm>
              <a:off x="4057911"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699" name="Google Shape;699;p21"/>
            <p:cNvCxnSpPr/>
            <p:nvPr/>
          </p:nvCxnSpPr>
          <p:spPr>
            <a:xfrm>
              <a:off x="6093217"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700" name="Google Shape;700;p21"/>
            <p:cNvCxnSpPr/>
            <p:nvPr/>
          </p:nvCxnSpPr>
          <p:spPr>
            <a:xfrm>
              <a:off x="8128522"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701" name="Google Shape;701;p21"/>
            <p:cNvCxnSpPr/>
            <p:nvPr/>
          </p:nvCxnSpPr>
          <p:spPr>
            <a:xfrm>
              <a:off x="10163828"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702" name="Google Shape;702;p21"/>
            <p:cNvCxnSpPr/>
            <p:nvPr/>
          </p:nvCxnSpPr>
          <p:spPr>
            <a:xfrm>
              <a:off x="12199133"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703" name="Google Shape;703;p21"/>
            <p:cNvCxnSpPr/>
            <p:nvPr/>
          </p:nvCxnSpPr>
          <p:spPr>
            <a:xfrm>
              <a:off x="14234439"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704" name="Google Shape;704;p21"/>
            <p:cNvCxnSpPr/>
            <p:nvPr/>
          </p:nvCxnSpPr>
          <p:spPr>
            <a:xfrm>
              <a:off x="16278225"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705" name="Google Shape;705;p21"/>
            <p:cNvCxnSpPr/>
            <p:nvPr/>
          </p:nvCxnSpPr>
          <p:spPr>
            <a:xfrm>
              <a:off x="16269744" y="0"/>
              <a:ext cx="0" cy="10312500"/>
            </a:xfrm>
            <a:prstGeom prst="straightConnector1">
              <a:avLst/>
            </a:prstGeom>
            <a:noFill/>
            <a:ln cap="flat" cmpd="sng" w="19050">
              <a:solidFill>
                <a:srgbClr val="F2F2F2"/>
              </a:solidFill>
              <a:prstDash val="solid"/>
              <a:round/>
              <a:headEnd len="med" w="med" type="none"/>
              <a:tailEnd len="med" w="med" type="none"/>
            </a:ln>
          </p:spPr>
        </p:cxnSp>
        <p:cxnSp>
          <p:nvCxnSpPr>
            <p:cNvPr id="706" name="Google Shape;706;p21"/>
            <p:cNvCxnSpPr/>
            <p:nvPr/>
          </p:nvCxnSpPr>
          <p:spPr>
            <a:xfrm>
              <a:off x="0" y="12858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707" name="Google Shape;707;p21"/>
            <p:cNvCxnSpPr/>
            <p:nvPr/>
          </p:nvCxnSpPr>
          <p:spPr>
            <a:xfrm>
              <a:off x="0" y="25717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708" name="Google Shape;708;p21"/>
            <p:cNvCxnSpPr/>
            <p:nvPr/>
          </p:nvCxnSpPr>
          <p:spPr>
            <a:xfrm>
              <a:off x="0" y="385762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709" name="Google Shape;709;p21"/>
            <p:cNvCxnSpPr/>
            <p:nvPr/>
          </p:nvCxnSpPr>
          <p:spPr>
            <a:xfrm>
              <a:off x="0" y="514350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710" name="Google Shape;710;p21"/>
            <p:cNvCxnSpPr/>
            <p:nvPr/>
          </p:nvCxnSpPr>
          <p:spPr>
            <a:xfrm>
              <a:off x="0" y="6429375"/>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711" name="Google Shape;711;p21"/>
            <p:cNvCxnSpPr/>
            <p:nvPr/>
          </p:nvCxnSpPr>
          <p:spPr>
            <a:xfrm>
              <a:off x="0" y="7715250"/>
              <a:ext cx="18305100" cy="0"/>
            </a:xfrm>
            <a:prstGeom prst="straightConnector1">
              <a:avLst/>
            </a:prstGeom>
            <a:noFill/>
            <a:ln cap="flat" cmpd="sng" w="19050">
              <a:solidFill>
                <a:srgbClr val="F2F2F2"/>
              </a:solidFill>
              <a:prstDash val="solid"/>
              <a:round/>
              <a:headEnd len="med" w="med" type="none"/>
              <a:tailEnd len="med" w="med" type="none"/>
            </a:ln>
          </p:spPr>
        </p:cxnSp>
        <p:cxnSp>
          <p:nvCxnSpPr>
            <p:cNvPr id="712" name="Google Shape;712;p21"/>
            <p:cNvCxnSpPr/>
            <p:nvPr/>
          </p:nvCxnSpPr>
          <p:spPr>
            <a:xfrm>
              <a:off x="0" y="9001125"/>
              <a:ext cx="18305100" cy="0"/>
            </a:xfrm>
            <a:prstGeom prst="straightConnector1">
              <a:avLst/>
            </a:prstGeom>
            <a:noFill/>
            <a:ln cap="flat" cmpd="sng" w="19050">
              <a:solidFill>
                <a:srgbClr val="F2F2F2"/>
              </a:solidFill>
              <a:prstDash val="solid"/>
              <a:round/>
              <a:headEnd len="med" w="med" type="none"/>
              <a:tailEnd len="med" w="med" type="none"/>
            </a:ln>
          </p:spPr>
        </p:cxnSp>
      </p:grpSp>
      <p:sp>
        <p:nvSpPr>
          <p:cNvPr id="713" name="Google Shape;713;p21"/>
          <p:cNvSpPr txBox="1"/>
          <p:nvPr/>
        </p:nvSpPr>
        <p:spPr>
          <a:xfrm>
            <a:off x="1790700" y="361950"/>
            <a:ext cx="7342500" cy="6156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40000">
                <a:solidFill>
                  <a:srgbClr val="2A3B4B"/>
                </a:solidFill>
                <a:latin typeface="ABeeZee"/>
                <a:ea typeface="ABeeZee"/>
                <a:cs typeface="ABeeZee"/>
                <a:sym typeface="ABeeZee"/>
              </a:rPr>
              <a:t>“</a:t>
            </a:r>
            <a:endParaRPr sz="40000">
              <a:solidFill>
                <a:srgbClr val="2A3B4B"/>
              </a:solidFill>
              <a:latin typeface="ABeeZee"/>
              <a:ea typeface="ABeeZee"/>
              <a:cs typeface="ABeeZee"/>
              <a:sym typeface="ABeeZee"/>
            </a:endParaRPr>
          </a:p>
        </p:txBody>
      </p:sp>
      <p:sp>
        <p:nvSpPr>
          <p:cNvPr id="714" name="Google Shape;714;p21"/>
          <p:cNvSpPr txBox="1"/>
          <p:nvPr/>
        </p:nvSpPr>
        <p:spPr>
          <a:xfrm>
            <a:off x="1974750" y="3144050"/>
            <a:ext cx="13036500" cy="30477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3600">
                <a:solidFill>
                  <a:srgbClr val="2A3B4B"/>
                </a:solidFill>
                <a:latin typeface="ABeeZee"/>
                <a:ea typeface="ABeeZee"/>
                <a:cs typeface="ABeeZee"/>
                <a:sym typeface="ABeeZee"/>
              </a:rPr>
              <a:t>Consectetuer adipiscing elit, sed diam nonummy nibh euismod tincidunt ut laoreet dolore magna aliquam erat volutpat. Ut wisi enim ad minim veniam, quis nostrud exerci tation </a:t>
            </a:r>
            <a:endParaRPr sz="3600">
              <a:solidFill>
                <a:srgbClr val="2A3B4B"/>
              </a:solidFill>
              <a:latin typeface="ABeeZee"/>
              <a:ea typeface="ABeeZee"/>
              <a:cs typeface="ABeeZee"/>
              <a:sym typeface="ABeeZee"/>
            </a:endParaRPr>
          </a:p>
        </p:txBody>
      </p:sp>
      <p:sp>
        <p:nvSpPr>
          <p:cNvPr id="715" name="Google Shape;715;p21"/>
          <p:cNvSpPr txBox="1"/>
          <p:nvPr/>
        </p:nvSpPr>
        <p:spPr>
          <a:xfrm>
            <a:off x="1974750" y="7090350"/>
            <a:ext cx="13036500" cy="7389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ru" sz="4800">
                <a:solidFill>
                  <a:srgbClr val="2A3B4B"/>
                </a:solidFill>
                <a:latin typeface="ABeeZee"/>
                <a:ea typeface="ABeeZee"/>
                <a:cs typeface="ABeeZee"/>
                <a:sym typeface="ABeeZee"/>
              </a:rPr>
              <a:t>- Valentin Rath, Founder</a:t>
            </a:r>
            <a:endParaRPr sz="4800">
              <a:solidFill>
                <a:srgbClr val="2A3B4B"/>
              </a:solidFill>
              <a:latin typeface="ABeeZee"/>
              <a:ea typeface="ABeeZee"/>
              <a:cs typeface="ABeeZee"/>
              <a:sym typeface="ABeeZee"/>
            </a:endParaRPr>
          </a:p>
        </p:txBody>
      </p:sp>
      <p:grpSp>
        <p:nvGrpSpPr>
          <p:cNvPr id="716" name="Google Shape;716;p21"/>
          <p:cNvGrpSpPr/>
          <p:nvPr/>
        </p:nvGrpSpPr>
        <p:grpSpPr>
          <a:xfrm>
            <a:off x="-9526" y="-1112550"/>
            <a:ext cx="18316577" cy="12193400"/>
            <a:chOff x="-9526" y="-1112550"/>
            <a:chExt cx="18316577" cy="12193400"/>
          </a:xfrm>
        </p:grpSpPr>
        <p:pic>
          <p:nvPicPr>
            <p:cNvPr id="717" name="Google Shape;717;p21"/>
            <p:cNvPicPr preferRelativeResize="0"/>
            <p:nvPr/>
          </p:nvPicPr>
          <p:blipFill rotWithShape="1">
            <a:blip r:embed="rId3">
              <a:alphaModFix/>
            </a:blip>
            <a:srcRect b="9999" l="0" r="0" t="0"/>
            <a:stretch/>
          </p:blipFill>
          <p:spPr>
            <a:xfrm rot="-5400000">
              <a:off x="15828951" y="-923876"/>
              <a:ext cx="784250" cy="4171951"/>
            </a:xfrm>
            <a:prstGeom prst="rect">
              <a:avLst/>
            </a:prstGeom>
            <a:noFill/>
            <a:ln>
              <a:noFill/>
            </a:ln>
          </p:spPr>
        </p:pic>
        <p:sp>
          <p:nvSpPr>
            <p:cNvPr id="718" name="Google Shape;718;p21"/>
            <p:cNvSpPr/>
            <p:nvPr/>
          </p:nvSpPr>
          <p:spPr>
            <a:xfrm>
              <a:off x="17030700" y="2209800"/>
              <a:ext cx="628800" cy="6288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1"/>
            <p:cNvSpPr/>
            <p:nvPr/>
          </p:nvSpPr>
          <p:spPr>
            <a:xfrm rot="5400000">
              <a:off x="14611425" y="8136050"/>
              <a:ext cx="2944800" cy="2944800"/>
            </a:xfrm>
            <a:prstGeom prst="pie">
              <a:avLst>
                <a:gd fmla="val 5402524" name="adj1"/>
                <a:gd fmla="val 16200000" name="adj2"/>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1"/>
            <p:cNvSpPr/>
            <p:nvPr/>
          </p:nvSpPr>
          <p:spPr>
            <a:xfrm rot="-5400000">
              <a:off x="5257875" y="-1465050"/>
              <a:ext cx="2122200" cy="2827200"/>
            </a:xfrm>
            <a:prstGeom prst="pie">
              <a:avLst>
                <a:gd fmla="val 5402524" name="adj1"/>
                <a:gd fmla="val 16200000" name="adj2"/>
              </a:avLst>
            </a:prstGeom>
            <a:solidFill>
              <a:srgbClr val="DD5E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1"/>
            <p:cNvSpPr/>
            <p:nvPr/>
          </p:nvSpPr>
          <p:spPr>
            <a:xfrm>
              <a:off x="0" y="8555725"/>
              <a:ext cx="3676654" cy="1737722"/>
            </a:xfrm>
            <a:custGeom>
              <a:rect b="b" l="l" r="r" t="t"/>
              <a:pathLst>
                <a:path extrusionOk="0" h="72390" w="153162">
                  <a:moveTo>
                    <a:pt x="153162" y="72390"/>
                  </a:moveTo>
                  <a:lnTo>
                    <a:pt x="0" y="72390"/>
                  </a:lnTo>
                  <a:lnTo>
                    <a:pt x="0" y="0"/>
                  </a:lnTo>
                  <a:close/>
                </a:path>
              </a:pathLst>
            </a:custGeom>
            <a:solidFill>
              <a:srgbClr val="FED73E"/>
            </a:solidFill>
            <a:ln>
              <a:noFill/>
            </a:ln>
          </p:spPr>
        </p:sp>
        <p:pic>
          <p:nvPicPr>
            <p:cNvPr id="722" name="Google Shape;722;p21"/>
            <p:cNvPicPr preferRelativeResize="0"/>
            <p:nvPr/>
          </p:nvPicPr>
          <p:blipFill rotWithShape="1">
            <a:blip r:embed="rId4">
              <a:alphaModFix/>
            </a:blip>
            <a:srcRect b="52938" l="0" r="0" t="0"/>
            <a:stretch/>
          </p:blipFill>
          <p:spPr>
            <a:xfrm rot="5400000">
              <a:off x="-771525" y="7219950"/>
              <a:ext cx="3028950" cy="1504951"/>
            </a:xfrm>
            <a:prstGeom prst="rect">
              <a:avLst/>
            </a:prstGeom>
            <a:noFill/>
            <a:ln>
              <a:noFill/>
            </a:ln>
          </p:spPr>
        </p:pic>
        <p:grpSp>
          <p:nvGrpSpPr>
            <p:cNvPr id="723" name="Google Shape;723;p21"/>
            <p:cNvGrpSpPr/>
            <p:nvPr/>
          </p:nvGrpSpPr>
          <p:grpSpPr>
            <a:xfrm rot="-5400000">
              <a:off x="14478317" y="9000743"/>
              <a:ext cx="1093648" cy="1372869"/>
              <a:chOff x="16905204" y="1172647"/>
              <a:chExt cx="1302117" cy="1634562"/>
            </a:xfrm>
          </p:grpSpPr>
          <p:sp>
            <p:nvSpPr>
              <p:cNvPr id="724" name="Google Shape;724;p21"/>
              <p:cNvSpPr/>
              <p:nvPr/>
            </p:nvSpPr>
            <p:spPr>
              <a:xfrm>
                <a:off x="16905204" y="1829072"/>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1"/>
              <p:cNvSpPr/>
              <p:nvPr/>
            </p:nvSpPr>
            <p:spPr>
              <a:xfrm>
                <a:off x="17145046" y="1829072"/>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1"/>
              <p:cNvSpPr/>
              <p:nvPr/>
            </p:nvSpPr>
            <p:spPr>
              <a:xfrm>
                <a:off x="17384888" y="1829072"/>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1"/>
              <p:cNvSpPr/>
              <p:nvPr/>
            </p:nvSpPr>
            <p:spPr>
              <a:xfrm>
                <a:off x="17624730" y="1829072"/>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1"/>
              <p:cNvSpPr/>
              <p:nvPr/>
            </p:nvSpPr>
            <p:spPr>
              <a:xfrm>
                <a:off x="17864571" y="1829072"/>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1"/>
              <p:cNvSpPr/>
              <p:nvPr/>
            </p:nvSpPr>
            <p:spPr>
              <a:xfrm>
                <a:off x="16905204" y="204788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1"/>
              <p:cNvSpPr/>
              <p:nvPr/>
            </p:nvSpPr>
            <p:spPr>
              <a:xfrm>
                <a:off x="17145046" y="204788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1"/>
              <p:cNvSpPr/>
              <p:nvPr/>
            </p:nvSpPr>
            <p:spPr>
              <a:xfrm>
                <a:off x="17384888" y="204788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1"/>
              <p:cNvSpPr/>
              <p:nvPr/>
            </p:nvSpPr>
            <p:spPr>
              <a:xfrm>
                <a:off x="17624730" y="204788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1"/>
              <p:cNvSpPr/>
              <p:nvPr/>
            </p:nvSpPr>
            <p:spPr>
              <a:xfrm>
                <a:off x="17864571" y="204788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1"/>
              <p:cNvSpPr/>
              <p:nvPr/>
            </p:nvSpPr>
            <p:spPr>
              <a:xfrm>
                <a:off x="16905204" y="226669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1"/>
              <p:cNvSpPr/>
              <p:nvPr/>
            </p:nvSpPr>
            <p:spPr>
              <a:xfrm>
                <a:off x="17145046" y="2255048"/>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1"/>
              <p:cNvSpPr/>
              <p:nvPr/>
            </p:nvSpPr>
            <p:spPr>
              <a:xfrm>
                <a:off x="17384888" y="226669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1"/>
              <p:cNvSpPr/>
              <p:nvPr/>
            </p:nvSpPr>
            <p:spPr>
              <a:xfrm>
                <a:off x="17624730" y="226669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1"/>
              <p:cNvSpPr/>
              <p:nvPr/>
            </p:nvSpPr>
            <p:spPr>
              <a:xfrm>
                <a:off x="17864571" y="226669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1"/>
              <p:cNvSpPr/>
              <p:nvPr/>
            </p:nvSpPr>
            <p:spPr>
              <a:xfrm>
                <a:off x="16905204" y="2485500"/>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1"/>
              <p:cNvSpPr/>
              <p:nvPr/>
            </p:nvSpPr>
            <p:spPr>
              <a:xfrm>
                <a:off x="17145046" y="2485500"/>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1"/>
              <p:cNvSpPr/>
              <p:nvPr/>
            </p:nvSpPr>
            <p:spPr>
              <a:xfrm>
                <a:off x="17384888" y="2485500"/>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1"/>
              <p:cNvSpPr/>
              <p:nvPr/>
            </p:nvSpPr>
            <p:spPr>
              <a:xfrm>
                <a:off x="17624730" y="2485500"/>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1"/>
              <p:cNvSpPr/>
              <p:nvPr/>
            </p:nvSpPr>
            <p:spPr>
              <a:xfrm>
                <a:off x="17864571" y="2485500"/>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1"/>
              <p:cNvSpPr/>
              <p:nvPr/>
            </p:nvSpPr>
            <p:spPr>
              <a:xfrm>
                <a:off x="16905204" y="2704309"/>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1"/>
              <p:cNvSpPr/>
              <p:nvPr/>
            </p:nvSpPr>
            <p:spPr>
              <a:xfrm>
                <a:off x="17145046" y="2704309"/>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1"/>
              <p:cNvSpPr/>
              <p:nvPr/>
            </p:nvSpPr>
            <p:spPr>
              <a:xfrm>
                <a:off x="17384888" y="2704309"/>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1"/>
              <p:cNvSpPr/>
              <p:nvPr/>
            </p:nvSpPr>
            <p:spPr>
              <a:xfrm>
                <a:off x="17624730" y="2704309"/>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1"/>
              <p:cNvSpPr/>
              <p:nvPr/>
            </p:nvSpPr>
            <p:spPr>
              <a:xfrm>
                <a:off x="17864571" y="2704309"/>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1"/>
              <p:cNvSpPr/>
              <p:nvPr/>
            </p:nvSpPr>
            <p:spPr>
              <a:xfrm>
                <a:off x="18104421" y="1829072"/>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1"/>
              <p:cNvSpPr/>
              <p:nvPr/>
            </p:nvSpPr>
            <p:spPr>
              <a:xfrm>
                <a:off x="18104421" y="204788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1"/>
              <p:cNvSpPr/>
              <p:nvPr/>
            </p:nvSpPr>
            <p:spPr>
              <a:xfrm>
                <a:off x="18104421" y="2266691"/>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1"/>
              <p:cNvSpPr/>
              <p:nvPr/>
            </p:nvSpPr>
            <p:spPr>
              <a:xfrm>
                <a:off x="18104421" y="2704309"/>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1"/>
              <p:cNvSpPr/>
              <p:nvPr/>
            </p:nvSpPr>
            <p:spPr>
              <a:xfrm>
                <a:off x="18104396" y="2485500"/>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1"/>
              <p:cNvSpPr/>
              <p:nvPr/>
            </p:nvSpPr>
            <p:spPr>
              <a:xfrm>
                <a:off x="16905204" y="1172647"/>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1"/>
              <p:cNvSpPr/>
              <p:nvPr/>
            </p:nvSpPr>
            <p:spPr>
              <a:xfrm>
                <a:off x="17145046" y="1172647"/>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1"/>
              <p:cNvSpPr/>
              <p:nvPr/>
            </p:nvSpPr>
            <p:spPr>
              <a:xfrm>
                <a:off x="17384888" y="1172647"/>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1"/>
              <p:cNvSpPr/>
              <p:nvPr/>
            </p:nvSpPr>
            <p:spPr>
              <a:xfrm>
                <a:off x="17624730" y="1172647"/>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1"/>
              <p:cNvSpPr/>
              <p:nvPr/>
            </p:nvSpPr>
            <p:spPr>
              <a:xfrm>
                <a:off x="17864571" y="1172647"/>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1"/>
              <p:cNvSpPr/>
              <p:nvPr/>
            </p:nvSpPr>
            <p:spPr>
              <a:xfrm>
                <a:off x="16905204" y="139145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1"/>
              <p:cNvSpPr/>
              <p:nvPr/>
            </p:nvSpPr>
            <p:spPr>
              <a:xfrm>
                <a:off x="17145046" y="139145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1"/>
              <p:cNvSpPr/>
              <p:nvPr/>
            </p:nvSpPr>
            <p:spPr>
              <a:xfrm>
                <a:off x="17384888" y="139145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1"/>
              <p:cNvSpPr/>
              <p:nvPr/>
            </p:nvSpPr>
            <p:spPr>
              <a:xfrm>
                <a:off x="17624730" y="139145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1"/>
              <p:cNvSpPr/>
              <p:nvPr/>
            </p:nvSpPr>
            <p:spPr>
              <a:xfrm>
                <a:off x="17864571" y="139145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1"/>
              <p:cNvSpPr/>
              <p:nvPr/>
            </p:nvSpPr>
            <p:spPr>
              <a:xfrm>
                <a:off x="16905204" y="161026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1"/>
              <p:cNvSpPr/>
              <p:nvPr/>
            </p:nvSpPr>
            <p:spPr>
              <a:xfrm>
                <a:off x="17145046" y="161026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1"/>
              <p:cNvSpPr/>
              <p:nvPr/>
            </p:nvSpPr>
            <p:spPr>
              <a:xfrm>
                <a:off x="17384888" y="161026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1"/>
              <p:cNvSpPr/>
              <p:nvPr/>
            </p:nvSpPr>
            <p:spPr>
              <a:xfrm>
                <a:off x="17624730" y="161026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1"/>
              <p:cNvSpPr/>
              <p:nvPr/>
            </p:nvSpPr>
            <p:spPr>
              <a:xfrm>
                <a:off x="17864571" y="161026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1"/>
              <p:cNvSpPr/>
              <p:nvPr/>
            </p:nvSpPr>
            <p:spPr>
              <a:xfrm>
                <a:off x="18104421" y="1172647"/>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1"/>
              <p:cNvSpPr/>
              <p:nvPr/>
            </p:nvSpPr>
            <p:spPr>
              <a:xfrm>
                <a:off x="18104421" y="139145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1"/>
              <p:cNvSpPr/>
              <p:nvPr/>
            </p:nvSpPr>
            <p:spPr>
              <a:xfrm>
                <a:off x="18104421" y="1610266"/>
                <a:ext cx="102900" cy="102900"/>
              </a:xfrm>
              <a:prstGeom prst="ellipse">
                <a:avLst/>
              </a:prstGeom>
              <a:solidFill>
                <a:srgbClr val="6697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72" name="Google Shape;772;p21"/>
            <p:cNvPicPr preferRelativeResize="0"/>
            <p:nvPr/>
          </p:nvPicPr>
          <p:blipFill rotWithShape="1">
            <a:blip r:embed="rId5">
              <a:alphaModFix/>
            </a:blip>
            <a:srcRect b="0" l="0" r="27028" t="0"/>
            <a:stretch/>
          </p:blipFill>
          <p:spPr>
            <a:xfrm>
              <a:off x="16429600" y="4402375"/>
              <a:ext cx="1877450" cy="2512774"/>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