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828800" cx="3200400"/>
  <p:notesSz cx="6858000" cy="9144000"/>
  <p:embeddedFontLst>
    <p:embeddedFont>
      <p:font typeface="Merriweather Light"/>
      <p:regular r:id="rId8"/>
      <p:bold r:id="rId9"/>
      <p:italic r:id="rId10"/>
      <p:boldItalic r:id="rId11"/>
    </p:embeddedFont>
    <p:embeddedFont>
      <p:font typeface="WindSong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759">
          <p15:clr>
            <a:srgbClr val="747775"/>
          </p15:clr>
        </p15:guide>
        <p15:guide id="2" orient="horz" pos="393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759" orient="horz"/>
        <p:guide pos="393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MerriweatherLight-boldItalic.fntdata"/><Relationship Id="rId10" Type="http://schemas.openxmlformats.org/officeDocument/2006/relationships/font" Target="fonts/MerriweatherLight-italic.fntdata"/><Relationship Id="rId12" Type="http://schemas.openxmlformats.org/officeDocument/2006/relationships/font" Target="fonts/WindSong-regular.fntdata"/><Relationship Id="rId9" Type="http://schemas.openxmlformats.org/officeDocument/2006/relationships/font" Target="fonts/MerriweatherLight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MerriweatherLigh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428926" y="685800"/>
            <a:ext cx="6000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428926" y="685800"/>
            <a:ext cx="6000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a61a4a7098_0_19:notes"/>
          <p:cNvSpPr/>
          <p:nvPr>
            <p:ph idx="2" type="sldImg"/>
          </p:nvPr>
        </p:nvSpPr>
        <p:spPr>
          <a:xfrm>
            <a:off x="428926" y="685800"/>
            <a:ext cx="6000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a61a4a7098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09098" y="264738"/>
            <a:ext cx="2982300" cy="729900"/>
          </a:xfrm>
          <a:prstGeom prst="rect">
            <a:avLst/>
          </a:prstGeom>
        </p:spPr>
        <p:txBody>
          <a:bodyPr anchorCtr="0" anchor="b" bIns="32175" lIns="32175" spcFirstLastPara="1" rIns="32175" wrap="square" tIns="321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09095" y="1007689"/>
            <a:ext cx="2982300" cy="2817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09095" y="393289"/>
            <a:ext cx="2982300" cy="698100"/>
          </a:xfrm>
          <a:prstGeom prst="rect">
            <a:avLst/>
          </a:prstGeom>
        </p:spPr>
        <p:txBody>
          <a:bodyPr anchorCtr="0" anchor="b" bIns="32175" lIns="32175" spcFirstLastPara="1" rIns="32175" wrap="square" tIns="321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09095" y="1120791"/>
            <a:ext cx="2982300" cy="4626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indent="-266700" lvl="0" marL="4572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09095" y="764747"/>
            <a:ext cx="2982300" cy="2994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09095" y="158231"/>
            <a:ext cx="2982300" cy="2037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09095" y="409769"/>
            <a:ext cx="2982300" cy="12147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09095" y="158231"/>
            <a:ext cx="2982300" cy="2037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09095" y="409769"/>
            <a:ext cx="1400100" cy="12147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691340" y="409769"/>
            <a:ext cx="1400100" cy="12147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09095" y="158231"/>
            <a:ext cx="2982300" cy="2037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09095" y="197547"/>
            <a:ext cx="982800" cy="268800"/>
          </a:xfrm>
          <a:prstGeom prst="rect">
            <a:avLst/>
          </a:prstGeom>
        </p:spPr>
        <p:txBody>
          <a:bodyPr anchorCtr="0" anchor="b" bIns="32175" lIns="32175" spcFirstLastPara="1" rIns="32175" wrap="square" tIns="32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09095" y="494080"/>
            <a:ext cx="982800" cy="11304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indent="-254000" lvl="0" marL="4572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71588" y="160053"/>
            <a:ext cx="2228700" cy="14544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00200" y="-44"/>
            <a:ext cx="1600200" cy="1828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2175" lIns="32175" spcFirstLastPara="1" rIns="32175" wrap="square" tIns="321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92925" y="438462"/>
            <a:ext cx="1415700" cy="527100"/>
          </a:xfrm>
          <a:prstGeom prst="rect">
            <a:avLst/>
          </a:prstGeom>
        </p:spPr>
        <p:txBody>
          <a:bodyPr anchorCtr="0" anchor="b" bIns="32175" lIns="32175" spcFirstLastPara="1" rIns="32175" wrap="square" tIns="321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92925" y="996649"/>
            <a:ext cx="1415700" cy="439200"/>
          </a:xfrm>
          <a:prstGeom prst="rect">
            <a:avLst/>
          </a:prstGeom>
        </p:spPr>
        <p:txBody>
          <a:bodyPr anchorCtr="0" anchor="t" bIns="32175" lIns="32175" spcFirstLastPara="1" rIns="32175" wrap="square" tIns="321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728825" y="257449"/>
            <a:ext cx="1343100" cy="13137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09095" y="1504204"/>
            <a:ext cx="2099700" cy="2151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</p:spPr>
        <p:txBody>
          <a:bodyPr anchorCtr="0" anchor="ctr" bIns="32175" lIns="32175" spcFirstLastPara="1" rIns="32175" wrap="square" tIns="32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09095" y="158231"/>
            <a:ext cx="29823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32175" lIns="32175" spcFirstLastPara="1" rIns="32175" wrap="square" tIns="32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09095" y="409769"/>
            <a:ext cx="2982300" cy="12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32175" lIns="32175" spcFirstLastPara="1" rIns="32175" wrap="square" tIns="32175">
            <a:normAutofit/>
          </a:bodyPr>
          <a:lstStyle>
            <a:lvl1pPr indent="-2667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1pPr>
            <a:lvl2pPr indent="-2603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2pPr>
            <a:lvl3pPr indent="-2603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3pPr>
            <a:lvl4pPr indent="-2603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4pPr>
            <a:lvl5pPr indent="-2603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5pPr>
            <a:lvl6pPr indent="-2603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6pPr>
            <a:lvl7pPr indent="-2603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7pPr>
            <a:lvl8pPr indent="-2603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8pPr>
            <a:lvl9pPr indent="-2603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965360" y="1658033"/>
            <a:ext cx="192000" cy="13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175" lIns="32175" spcFirstLastPara="1" rIns="32175" wrap="square" tIns="32175">
            <a:normAutofit/>
          </a:bodyPr>
          <a:lstStyle>
            <a:lvl1pPr lvl="0" algn="r">
              <a:buNone/>
              <a:defRPr sz="400">
                <a:solidFill>
                  <a:schemeClr val="dk2"/>
                </a:solidFill>
              </a:defRPr>
            </a:lvl1pPr>
            <a:lvl2pPr lvl="1" algn="r">
              <a:buNone/>
              <a:defRPr sz="400">
                <a:solidFill>
                  <a:schemeClr val="dk2"/>
                </a:solidFill>
              </a:defRPr>
            </a:lvl2pPr>
            <a:lvl3pPr lvl="2" algn="r">
              <a:buNone/>
              <a:defRPr sz="400">
                <a:solidFill>
                  <a:schemeClr val="dk2"/>
                </a:solidFill>
              </a:defRPr>
            </a:lvl3pPr>
            <a:lvl4pPr lvl="3" algn="r">
              <a:buNone/>
              <a:defRPr sz="400">
                <a:solidFill>
                  <a:schemeClr val="dk2"/>
                </a:solidFill>
              </a:defRPr>
            </a:lvl4pPr>
            <a:lvl5pPr lvl="4" algn="r">
              <a:buNone/>
              <a:defRPr sz="400">
                <a:solidFill>
                  <a:schemeClr val="dk2"/>
                </a:solidFill>
              </a:defRPr>
            </a:lvl5pPr>
            <a:lvl6pPr lvl="5" algn="r">
              <a:buNone/>
              <a:defRPr sz="400">
                <a:solidFill>
                  <a:schemeClr val="dk2"/>
                </a:solidFill>
              </a:defRPr>
            </a:lvl6pPr>
            <a:lvl7pPr lvl="6" algn="r">
              <a:buNone/>
              <a:defRPr sz="400">
                <a:solidFill>
                  <a:schemeClr val="dk2"/>
                </a:solidFill>
              </a:defRPr>
            </a:lvl7pPr>
            <a:lvl8pPr lvl="7" algn="r">
              <a:buNone/>
              <a:defRPr sz="400">
                <a:solidFill>
                  <a:schemeClr val="dk2"/>
                </a:solidFill>
              </a:defRPr>
            </a:lvl8pPr>
            <a:lvl9pPr lvl="8" algn="r">
              <a:buNone/>
              <a:defRPr sz="4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93300" y="93300"/>
            <a:ext cx="3002100" cy="1642200"/>
          </a:xfrm>
          <a:prstGeom prst="roundRect">
            <a:avLst>
              <a:gd fmla="val 4413" name="adj"/>
            </a:avLst>
          </a:prstGeom>
          <a:noFill/>
          <a:ln cap="flat" cmpd="sng" w="19050">
            <a:solidFill>
              <a:srgbClr val="BEB0A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496700" y="603564"/>
            <a:ext cx="2417551" cy="621673"/>
            <a:chOff x="496700" y="603550"/>
            <a:chExt cx="2417551" cy="621673"/>
          </a:xfrm>
        </p:grpSpPr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96700" y="624275"/>
              <a:ext cx="580225" cy="58022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57" name="Google Shape;57;p13"/>
            <p:cNvGrpSpPr/>
            <p:nvPr/>
          </p:nvGrpSpPr>
          <p:grpSpPr>
            <a:xfrm>
              <a:off x="1521625" y="603550"/>
              <a:ext cx="1392626" cy="621673"/>
              <a:chOff x="1521625" y="603550"/>
              <a:chExt cx="1392626" cy="621673"/>
            </a:xfrm>
          </p:grpSpPr>
          <p:sp>
            <p:nvSpPr>
              <p:cNvPr id="58" name="Google Shape;58;p13"/>
              <p:cNvSpPr txBox="1"/>
              <p:nvPr/>
            </p:nvSpPr>
            <p:spPr>
              <a:xfrm>
                <a:off x="1521651" y="603550"/>
                <a:ext cx="13926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7A5B4C"/>
                    </a:solidFill>
                    <a:latin typeface="Merriweather Light"/>
                    <a:ea typeface="Merriweather Light"/>
                    <a:cs typeface="Merriweather Light"/>
                    <a:sym typeface="Merriweather Light"/>
                  </a:rPr>
                  <a:t>C r e a t i v e  D i r e c t o r</a:t>
                </a:r>
                <a:endParaRPr sz="700">
                  <a:solidFill>
                    <a:srgbClr val="7A5B4C"/>
                  </a:solidFill>
                  <a:latin typeface="Merriweather Light"/>
                  <a:ea typeface="Merriweather Light"/>
                  <a:cs typeface="Merriweather Light"/>
                  <a:sym typeface="Merriweather Light"/>
                </a:endParaRPr>
              </a:p>
            </p:txBody>
          </p:sp>
          <p:sp>
            <p:nvSpPr>
              <p:cNvPr id="59" name="Google Shape;59;p13"/>
              <p:cNvSpPr txBox="1"/>
              <p:nvPr/>
            </p:nvSpPr>
            <p:spPr>
              <a:xfrm>
                <a:off x="1521651" y="774875"/>
                <a:ext cx="13926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7A5B4C"/>
                    </a:solidFill>
                    <a:latin typeface="Merriweather Light"/>
                    <a:ea typeface="Merriweather Light"/>
                    <a:cs typeface="Merriweather Light"/>
                    <a:sym typeface="Merriweather Light"/>
                  </a:rPr>
                  <a:t>( + 1 )  5 5 5 - 7 8 9 - 0 1 2 3</a:t>
                </a:r>
                <a:endParaRPr sz="700">
                  <a:solidFill>
                    <a:srgbClr val="7A5B4C"/>
                  </a:solidFill>
                  <a:latin typeface="Merriweather Light"/>
                  <a:ea typeface="Merriweather Light"/>
                  <a:cs typeface="Merriweather Light"/>
                  <a:sym typeface="Merriweather Light"/>
                </a:endParaRPr>
              </a:p>
            </p:txBody>
          </p:sp>
          <p:sp>
            <p:nvSpPr>
              <p:cNvPr id="60" name="Google Shape;60;p13"/>
              <p:cNvSpPr txBox="1"/>
              <p:nvPr/>
            </p:nvSpPr>
            <p:spPr>
              <a:xfrm>
                <a:off x="1521625" y="946199"/>
                <a:ext cx="13926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7A5B4C"/>
                    </a:solidFill>
                    <a:latin typeface="Merriweather Light"/>
                    <a:ea typeface="Merriweather Light"/>
                    <a:cs typeface="Merriweather Light"/>
                    <a:sym typeface="Merriweather Light"/>
                  </a:rPr>
                  <a:t>j o h n s o n @ e m a i l . c o m</a:t>
                </a:r>
                <a:endParaRPr sz="700">
                  <a:solidFill>
                    <a:srgbClr val="7A5B4C"/>
                  </a:solidFill>
                  <a:latin typeface="Merriweather Light"/>
                  <a:ea typeface="Merriweather Light"/>
                  <a:cs typeface="Merriweather Light"/>
                  <a:sym typeface="Merriweather Light"/>
                </a:endParaRPr>
              </a:p>
            </p:txBody>
          </p:sp>
          <p:sp>
            <p:nvSpPr>
              <p:cNvPr id="61" name="Google Shape;61;p13"/>
              <p:cNvSpPr txBox="1"/>
              <p:nvPr/>
            </p:nvSpPr>
            <p:spPr>
              <a:xfrm>
                <a:off x="1521625" y="1117523"/>
                <a:ext cx="13926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700">
                    <a:solidFill>
                      <a:srgbClr val="7A5B4C"/>
                    </a:solidFill>
                    <a:latin typeface="Merriweather Light"/>
                    <a:ea typeface="Merriweather Light"/>
                    <a:cs typeface="Merriweather Light"/>
                    <a:sym typeface="Merriweather Light"/>
                  </a:rPr>
                  <a:t>i n n o v a t e d e s i g n s . c o m</a:t>
                </a:r>
                <a:endParaRPr sz="700">
                  <a:solidFill>
                    <a:srgbClr val="7A5B4C"/>
                  </a:solidFill>
                  <a:latin typeface="Merriweather Light"/>
                  <a:ea typeface="Merriweather Light"/>
                  <a:cs typeface="Merriweather Light"/>
                  <a:sym typeface="Merriweather Light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/>
          <p:nvPr/>
        </p:nvSpPr>
        <p:spPr>
          <a:xfrm>
            <a:off x="0" y="0"/>
            <a:ext cx="3200400" cy="1828800"/>
          </a:xfrm>
          <a:prstGeom prst="rect">
            <a:avLst/>
          </a:prstGeom>
          <a:solidFill>
            <a:srgbClr val="BEB0A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 txBox="1"/>
          <p:nvPr/>
        </p:nvSpPr>
        <p:spPr>
          <a:xfrm>
            <a:off x="-1010550" y="74175"/>
            <a:ext cx="45366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7400">
                <a:solidFill>
                  <a:srgbClr val="CCBEB7"/>
                </a:solidFill>
                <a:latin typeface="WindSong"/>
                <a:ea typeface="WindSong"/>
                <a:cs typeface="WindSong"/>
                <a:sym typeface="WindSong"/>
              </a:rPr>
              <a:t>Designs</a:t>
            </a:r>
            <a:endParaRPr sz="7400">
              <a:solidFill>
                <a:srgbClr val="CCBEB7"/>
              </a:solidFill>
              <a:latin typeface="WindSong"/>
              <a:ea typeface="WindSong"/>
              <a:cs typeface="WindSong"/>
              <a:sym typeface="WindSong"/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267699" y="709018"/>
            <a:ext cx="26649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rgbClr val="7A5B4C"/>
                </a:solidFill>
                <a:latin typeface="Merriweather Light"/>
                <a:ea typeface="Merriweather Light"/>
                <a:cs typeface="Merriweather Light"/>
                <a:sym typeface="Merriweather Light"/>
              </a:rPr>
              <a:t>E M I L Y  J O H N S O N</a:t>
            </a:r>
            <a:endParaRPr sz="1500">
              <a:solidFill>
                <a:srgbClr val="7A5B4C"/>
              </a:solidFill>
              <a:latin typeface="Merriweather Light"/>
              <a:ea typeface="Merriweather Light"/>
              <a:cs typeface="Merriweather Light"/>
              <a:sym typeface="Merriweather Light"/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267699" y="996083"/>
            <a:ext cx="26649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700">
                <a:solidFill>
                  <a:srgbClr val="7A5B4C"/>
                </a:solidFill>
                <a:latin typeface="Merriweather Light"/>
                <a:ea typeface="Merriweather Light"/>
                <a:cs typeface="Merriweather Light"/>
                <a:sym typeface="Merriweather Light"/>
              </a:rPr>
              <a:t>C R E A T I V E  D I R E C T O R</a:t>
            </a:r>
            <a:endParaRPr sz="700">
              <a:solidFill>
                <a:srgbClr val="7A5B4C"/>
              </a:solidFill>
              <a:latin typeface="Merriweather Light"/>
              <a:ea typeface="Merriweather Light"/>
              <a:cs typeface="Merriweather Light"/>
              <a:sym typeface="Merriweather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