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Nunito SemiBold"/>
      <p:regular r:id="rId7"/>
      <p:bold r:id="rId8"/>
      <p:italic r:id="rId9"/>
      <p:boldItalic r:id="rId10"/>
    </p:embeddedFont>
    <p:embeddedFont>
      <p:font typeface="Nunito"/>
      <p:regular r:id="rId11"/>
      <p:bold r:id="rId12"/>
      <p:italic r:id="rId13"/>
      <p:boldItalic r:id="rId14"/>
    </p:embeddedFont>
    <p:embeddedFont>
      <p:font typeface="Dancing Script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535">
          <p15:clr>
            <a:srgbClr val="A4A3A4"/>
          </p15:clr>
        </p15:guide>
        <p15:guide id="2" pos="227">
          <p15:clr>
            <a:srgbClr val="9AA0A6"/>
          </p15:clr>
        </p15:guide>
        <p15:guide id="3" orient="horz" pos="6543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535"/>
        <p:guide pos="227"/>
        <p:guide pos="6543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regular.fntdata"/><Relationship Id="rId10" Type="http://schemas.openxmlformats.org/officeDocument/2006/relationships/font" Target="fonts/NunitoSemiBold-boldItalic.fntdata"/><Relationship Id="rId13" Type="http://schemas.openxmlformats.org/officeDocument/2006/relationships/font" Target="fonts/Nunito-italic.fntdata"/><Relationship Id="rId12" Type="http://schemas.openxmlformats.org/officeDocument/2006/relationships/font" Target="fonts/Nunit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NunitoSemiBold-italic.fntdata"/><Relationship Id="rId15" Type="http://schemas.openxmlformats.org/officeDocument/2006/relationships/font" Target="fonts/DancingScript-regular.fntdata"/><Relationship Id="rId14" Type="http://schemas.openxmlformats.org/officeDocument/2006/relationships/font" Target="fonts/Nunito-boldItalic.fntdata"/><Relationship Id="rId16" Type="http://schemas.openxmlformats.org/officeDocument/2006/relationships/font" Target="fonts/DancingScript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NunitoSemiBold-regular.fntdata"/><Relationship Id="rId8" Type="http://schemas.openxmlformats.org/officeDocument/2006/relationships/font" Target="fonts/Nunito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0"/>
            <a:ext cx="7560000" cy="10691999"/>
            <a:chOff x="0" y="0"/>
            <a:chExt cx="7560000" cy="10691999"/>
          </a:xfrm>
        </p:grpSpPr>
        <p:pic>
          <p:nvPicPr>
            <p:cNvPr id="55" name="Google Shape;55;p13"/>
            <p:cNvPicPr preferRelativeResize="0"/>
            <p:nvPr/>
          </p:nvPicPr>
          <p:blipFill rotWithShape="1">
            <a:blip r:embed="rId3">
              <a:alphaModFix/>
            </a:blip>
            <a:srcRect b="39143" l="0" r="40995" t="0"/>
            <a:stretch/>
          </p:blipFill>
          <p:spPr>
            <a:xfrm>
              <a:off x="5605125" y="8677275"/>
              <a:ext cx="1954875" cy="20147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 rotWithShape="1">
            <a:blip r:embed="rId4">
              <a:alphaModFix/>
            </a:blip>
            <a:srcRect b="0" l="5446" r="0" t="87892"/>
            <a:stretch/>
          </p:blipFill>
          <p:spPr>
            <a:xfrm>
              <a:off x="9275" y="0"/>
              <a:ext cx="3600599" cy="46104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 rotWithShape="1">
            <a:blip r:embed="rId5">
              <a:alphaModFix/>
            </a:blip>
            <a:srcRect b="0" l="0" r="49811" t="46825"/>
            <a:stretch/>
          </p:blipFill>
          <p:spPr>
            <a:xfrm>
              <a:off x="7058075" y="0"/>
              <a:ext cx="501925" cy="533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8" name="Google Shape;58;p13"/>
            <p:cNvPicPr preferRelativeResize="0"/>
            <p:nvPr/>
          </p:nvPicPr>
          <p:blipFill rotWithShape="1">
            <a:blip r:embed="rId6">
              <a:alphaModFix/>
            </a:blip>
            <a:srcRect b="0" l="78970" r="0" t="0"/>
            <a:stretch/>
          </p:blipFill>
          <p:spPr>
            <a:xfrm>
              <a:off x="0" y="6274525"/>
              <a:ext cx="214325" cy="10192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9" name="Google Shape;59;p13"/>
          <p:cNvSpPr txBox="1"/>
          <p:nvPr/>
        </p:nvSpPr>
        <p:spPr>
          <a:xfrm>
            <a:off x="327825" y="394175"/>
            <a:ext cx="360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5400">
                <a:solidFill>
                  <a:srgbClr val="231F20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Psychotherapy</a:t>
            </a:r>
            <a:endParaRPr sz="5400">
              <a:solidFill>
                <a:srgbClr val="231F20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011075" y="589650"/>
            <a:ext cx="33555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rPr>
              <a:t>PROGRESS NOTES</a:t>
            </a:r>
            <a:endParaRPr sz="2500">
              <a:solidFill>
                <a:srgbClr val="231F20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4054225" y="987050"/>
            <a:ext cx="3145800" cy="86100"/>
          </a:xfrm>
          <a:prstGeom prst="rect">
            <a:avLst/>
          </a:prstGeom>
          <a:solidFill>
            <a:srgbClr val="C4DED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2" name="Google Shape;62;p13"/>
          <p:cNvGrpSpPr/>
          <p:nvPr/>
        </p:nvGrpSpPr>
        <p:grpSpPr>
          <a:xfrm>
            <a:off x="360000" y="1404376"/>
            <a:ext cx="6840000" cy="331200"/>
            <a:chOff x="360000" y="1417625"/>
            <a:chExt cx="6840000" cy="331200"/>
          </a:xfrm>
        </p:grpSpPr>
        <p:sp>
          <p:nvSpPr>
            <p:cNvPr id="63" name="Google Shape;63;p13"/>
            <p:cNvSpPr/>
            <p:nvPr/>
          </p:nvSpPr>
          <p:spPr>
            <a:xfrm>
              <a:off x="360000" y="1417625"/>
              <a:ext cx="6840000" cy="331200"/>
            </a:xfrm>
            <a:prstGeom prst="rect">
              <a:avLst/>
            </a:prstGeom>
            <a:solidFill>
              <a:srgbClr val="C4DE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430600" y="1490825"/>
              <a:ext cx="1305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31F20"/>
                  </a:solidFill>
                  <a:latin typeface="Nunito SemiBold"/>
                  <a:ea typeface="Nunito SemiBold"/>
                  <a:cs typeface="Nunito SemiBold"/>
                  <a:sym typeface="Nunito SemiBold"/>
                </a:rPr>
                <a:t>Client:</a:t>
              </a:r>
              <a:endParaRPr sz="1200">
                <a:solidFill>
                  <a:srgbClr val="231F20"/>
                </a:solidFill>
                <a:latin typeface="Nunito SemiBold"/>
                <a:ea typeface="Nunito SemiBold"/>
                <a:cs typeface="Nunito SemiBold"/>
                <a:sym typeface="Nunito SemiBold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2543825" y="1490825"/>
              <a:ext cx="1113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31F20"/>
                  </a:solidFill>
                  <a:latin typeface="Nunito SemiBold"/>
                  <a:ea typeface="Nunito SemiBold"/>
                  <a:cs typeface="Nunito SemiBold"/>
                  <a:sym typeface="Nunito SemiBold"/>
                </a:rPr>
                <a:t>Date:</a:t>
              </a:r>
              <a:endParaRPr sz="1200">
                <a:solidFill>
                  <a:srgbClr val="231F20"/>
                </a:solidFill>
                <a:latin typeface="Nunito SemiBold"/>
                <a:ea typeface="Nunito SemiBold"/>
                <a:cs typeface="Nunito SemiBold"/>
                <a:sym typeface="Nunito SemiBold"/>
              </a:endParaRPr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4011075" y="1490825"/>
              <a:ext cx="1927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31F20"/>
                  </a:solidFill>
                  <a:latin typeface="Nunito SemiBold"/>
                  <a:ea typeface="Nunito SemiBold"/>
                  <a:cs typeface="Nunito SemiBold"/>
                  <a:sym typeface="Nunito SemiBold"/>
                </a:rPr>
                <a:t>Next Appointment:</a:t>
              </a:r>
              <a:endParaRPr sz="1200">
                <a:solidFill>
                  <a:srgbClr val="231F20"/>
                </a:solidFill>
                <a:latin typeface="Nunito SemiBold"/>
                <a:ea typeface="Nunito SemiBold"/>
                <a:cs typeface="Nunito SemiBold"/>
                <a:sym typeface="Nunito SemiBold"/>
              </a:endParaRPr>
            </a:p>
          </p:txBody>
        </p:sp>
      </p:grpSp>
      <p:grpSp>
        <p:nvGrpSpPr>
          <p:cNvPr id="67" name="Google Shape;67;p13"/>
          <p:cNvGrpSpPr/>
          <p:nvPr/>
        </p:nvGrpSpPr>
        <p:grpSpPr>
          <a:xfrm>
            <a:off x="361025" y="1927775"/>
            <a:ext cx="2192700" cy="2716025"/>
            <a:chOff x="361025" y="1927775"/>
            <a:chExt cx="2192700" cy="2716025"/>
          </a:xfrm>
        </p:grpSpPr>
        <p:grpSp>
          <p:nvGrpSpPr>
            <p:cNvPr id="68" name="Google Shape;68;p13"/>
            <p:cNvGrpSpPr/>
            <p:nvPr/>
          </p:nvGrpSpPr>
          <p:grpSpPr>
            <a:xfrm>
              <a:off x="361025" y="1927775"/>
              <a:ext cx="2192700" cy="2716025"/>
              <a:chOff x="361025" y="1927775"/>
              <a:chExt cx="2192700" cy="2716025"/>
            </a:xfrm>
          </p:grpSpPr>
          <p:sp>
            <p:nvSpPr>
              <p:cNvPr id="69" name="Google Shape;69;p13"/>
              <p:cNvSpPr/>
              <p:nvPr/>
            </p:nvSpPr>
            <p:spPr>
              <a:xfrm>
                <a:off x="361025" y="1927775"/>
                <a:ext cx="2192700" cy="331200"/>
              </a:xfrm>
              <a:prstGeom prst="round2SameRect">
                <a:avLst>
                  <a:gd fmla="val 16667" name="adj1"/>
                  <a:gd fmla="val 0" name="adj2"/>
                </a:avLst>
              </a:prstGeom>
              <a:solidFill>
                <a:srgbClr val="C4DEDD"/>
              </a:solidFill>
              <a:ln cap="flat" cmpd="sng" w="9525">
                <a:solidFill>
                  <a:srgbClr val="C4DED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13"/>
              <p:cNvSpPr/>
              <p:nvPr/>
            </p:nvSpPr>
            <p:spPr>
              <a:xfrm rot="10800000">
                <a:off x="361025" y="2206000"/>
                <a:ext cx="2192700" cy="2437800"/>
              </a:xfrm>
              <a:prstGeom prst="round2SameRect">
                <a:avLst>
                  <a:gd fmla="val 2267" name="adj1"/>
                  <a:gd fmla="val 0" name="adj2"/>
                </a:avLst>
              </a:prstGeom>
              <a:noFill/>
              <a:ln cap="flat" cmpd="sng" w="9525">
                <a:solidFill>
                  <a:srgbClr val="C4DED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71" name="Google Shape;71;p13"/>
            <p:cNvSpPr txBox="1"/>
            <p:nvPr/>
          </p:nvSpPr>
          <p:spPr>
            <a:xfrm>
              <a:off x="503375" y="2010522"/>
              <a:ext cx="1908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31F20"/>
                  </a:solidFill>
                  <a:latin typeface="Nunito SemiBold"/>
                  <a:ea typeface="Nunito SemiBold"/>
                  <a:cs typeface="Nunito SemiBold"/>
                  <a:sym typeface="Nunito SemiBold"/>
                </a:rPr>
                <a:t>CLIENT PRESENTATION</a:t>
              </a:r>
              <a:endParaRPr sz="1200">
                <a:solidFill>
                  <a:srgbClr val="231F20"/>
                </a:solidFill>
                <a:latin typeface="Nunito SemiBold"/>
                <a:ea typeface="Nunito SemiBold"/>
                <a:cs typeface="Nunito SemiBold"/>
                <a:sym typeface="Nunito SemiBold"/>
              </a:endParaRPr>
            </a:p>
          </p:txBody>
        </p:sp>
        <p:grpSp>
          <p:nvGrpSpPr>
            <p:cNvPr id="72" name="Google Shape;72;p13"/>
            <p:cNvGrpSpPr/>
            <p:nvPr/>
          </p:nvGrpSpPr>
          <p:grpSpPr>
            <a:xfrm>
              <a:off x="453775" y="2348360"/>
              <a:ext cx="1874751" cy="184800"/>
              <a:chOff x="453775" y="2348360"/>
              <a:chExt cx="1874751" cy="184800"/>
            </a:xfrm>
          </p:grpSpPr>
          <p:sp>
            <p:nvSpPr>
              <p:cNvPr id="73" name="Google Shape;73;p13"/>
              <p:cNvSpPr txBox="1"/>
              <p:nvPr/>
            </p:nvSpPr>
            <p:spPr>
              <a:xfrm>
                <a:off x="642526" y="2348360"/>
                <a:ext cx="1686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rPr>
                  <a:t>Anxious</a:t>
                </a:r>
                <a:endParaRPr sz="1200">
                  <a:solidFill>
                    <a:srgbClr val="41404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74" name="Google Shape;74;p13"/>
              <p:cNvSpPr/>
              <p:nvPr/>
            </p:nvSpPr>
            <p:spPr>
              <a:xfrm>
                <a:off x="453775" y="2386910"/>
                <a:ext cx="107700" cy="1077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5" name="Google Shape;75;p13"/>
            <p:cNvGrpSpPr/>
            <p:nvPr/>
          </p:nvGrpSpPr>
          <p:grpSpPr>
            <a:xfrm>
              <a:off x="453775" y="2565310"/>
              <a:ext cx="1874751" cy="184800"/>
              <a:chOff x="453775" y="2348360"/>
              <a:chExt cx="1874751" cy="184800"/>
            </a:xfrm>
          </p:grpSpPr>
          <p:sp>
            <p:nvSpPr>
              <p:cNvPr id="76" name="Google Shape;76;p13"/>
              <p:cNvSpPr txBox="1"/>
              <p:nvPr/>
            </p:nvSpPr>
            <p:spPr>
              <a:xfrm>
                <a:off x="642526" y="2348360"/>
                <a:ext cx="1686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rPr>
                  <a:t>Confused</a:t>
                </a:r>
                <a:endParaRPr sz="1200">
                  <a:solidFill>
                    <a:srgbClr val="41404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77" name="Google Shape;77;p13"/>
              <p:cNvSpPr/>
              <p:nvPr/>
            </p:nvSpPr>
            <p:spPr>
              <a:xfrm>
                <a:off x="453775" y="2386910"/>
                <a:ext cx="107700" cy="1077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8" name="Google Shape;78;p13"/>
            <p:cNvGrpSpPr/>
            <p:nvPr/>
          </p:nvGrpSpPr>
          <p:grpSpPr>
            <a:xfrm>
              <a:off x="453775" y="2777285"/>
              <a:ext cx="1874751" cy="184800"/>
              <a:chOff x="453775" y="2348360"/>
              <a:chExt cx="1874751" cy="184800"/>
            </a:xfrm>
          </p:grpSpPr>
          <p:sp>
            <p:nvSpPr>
              <p:cNvPr id="79" name="Google Shape;79;p13"/>
              <p:cNvSpPr txBox="1"/>
              <p:nvPr/>
            </p:nvSpPr>
            <p:spPr>
              <a:xfrm>
                <a:off x="642526" y="2348360"/>
                <a:ext cx="1686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rPr>
                  <a:t>Energetic</a:t>
                </a:r>
                <a:endParaRPr sz="1200">
                  <a:solidFill>
                    <a:srgbClr val="41404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80" name="Google Shape;80;p13"/>
              <p:cNvSpPr/>
              <p:nvPr/>
            </p:nvSpPr>
            <p:spPr>
              <a:xfrm>
                <a:off x="453775" y="2386910"/>
                <a:ext cx="107700" cy="1077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1" name="Google Shape;81;p13"/>
            <p:cNvGrpSpPr/>
            <p:nvPr/>
          </p:nvGrpSpPr>
          <p:grpSpPr>
            <a:xfrm>
              <a:off x="453775" y="2994235"/>
              <a:ext cx="1874751" cy="184800"/>
              <a:chOff x="453775" y="2348360"/>
              <a:chExt cx="1874751" cy="184800"/>
            </a:xfrm>
          </p:grpSpPr>
          <p:sp>
            <p:nvSpPr>
              <p:cNvPr id="82" name="Google Shape;82;p13"/>
              <p:cNvSpPr txBox="1"/>
              <p:nvPr/>
            </p:nvSpPr>
            <p:spPr>
              <a:xfrm>
                <a:off x="642526" y="2348360"/>
                <a:ext cx="1686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rPr>
                  <a:t>Worried</a:t>
                </a:r>
                <a:endParaRPr sz="1200">
                  <a:solidFill>
                    <a:srgbClr val="41404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83" name="Google Shape;83;p13"/>
              <p:cNvSpPr/>
              <p:nvPr/>
            </p:nvSpPr>
            <p:spPr>
              <a:xfrm>
                <a:off x="453775" y="2386910"/>
                <a:ext cx="107700" cy="1077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4" name="Google Shape;84;p13"/>
            <p:cNvGrpSpPr/>
            <p:nvPr/>
          </p:nvGrpSpPr>
          <p:grpSpPr>
            <a:xfrm>
              <a:off x="453775" y="3206210"/>
              <a:ext cx="1874751" cy="184800"/>
              <a:chOff x="453775" y="2348360"/>
              <a:chExt cx="1874751" cy="184800"/>
            </a:xfrm>
          </p:grpSpPr>
          <p:sp>
            <p:nvSpPr>
              <p:cNvPr id="85" name="Google Shape;85;p13"/>
              <p:cNvSpPr txBox="1"/>
              <p:nvPr/>
            </p:nvSpPr>
            <p:spPr>
              <a:xfrm>
                <a:off x="642526" y="2348360"/>
                <a:ext cx="1686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rPr>
                  <a:t>Fearful</a:t>
                </a:r>
                <a:endParaRPr sz="1200">
                  <a:solidFill>
                    <a:srgbClr val="41404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86" name="Google Shape;86;p13"/>
              <p:cNvSpPr/>
              <p:nvPr/>
            </p:nvSpPr>
            <p:spPr>
              <a:xfrm>
                <a:off x="453775" y="2386910"/>
                <a:ext cx="107700" cy="1077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7" name="Google Shape;87;p13"/>
            <p:cNvGrpSpPr/>
            <p:nvPr/>
          </p:nvGrpSpPr>
          <p:grpSpPr>
            <a:xfrm>
              <a:off x="453775" y="3423160"/>
              <a:ext cx="1874751" cy="184800"/>
              <a:chOff x="453775" y="2348360"/>
              <a:chExt cx="1874751" cy="184800"/>
            </a:xfrm>
          </p:grpSpPr>
          <p:sp>
            <p:nvSpPr>
              <p:cNvPr id="88" name="Google Shape;88;p13"/>
              <p:cNvSpPr txBox="1"/>
              <p:nvPr/>
            </p:nvSpPr>
            <p:spPr>
              <a:xfrm>
                <a:off x="642526" y="2348360"/>
                <a:ext cx="1686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rPr>
                  <a:t>Cooperative</a:t>
                </a:r>
                <a:endParaRPr sz="1200">
                  <a:solidFill>
                    <a:srgbClr val="41404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89" name="Google Shape;89;p13"/>
              <p:cNvSpPr/>
              <p:nvPr/>
            </p:nvSpPr>
            <p:spPr>
              <a:xfrm>
                <a:off x="453775" y="2386910"/>
                <a:ext cx="107700" cy="1077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0" name="Google Shape;90;p13"/>
            <p:cNvGrpSpPr/>
            <p:nvPr/>
          </p:nvGrpSpPr>
          <p:grpSpPr>
            <a:xfrm>
              <a:off x="453775" y="3640110"/>
              <a:ext cx="1874751" cy="184800"/>
              <a:chOff x="453775" y="2348360"/>
              <a:chExt cx="1874751" cy="184800"/>
            </a:xfrm>
          </p:grpSpPr>
          <p:sp>
            <p:nvSpPr>
              <p:cNvPr id="91" name="Google Shape;91;p13"/>
              <p:cNvSpPr txBox="1"/>
              <p:nvPr/>
            </p:nvSpPr>
            <p:spPr>
              <a:xfrm>
                <a:off x="642526" y="2348360"/>
                <a:ext cx="1686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rPr>
                  <a:t>Withdrawn</a:t>
                </a:r>
                <a:endParaRPr sz="1200">
                  <a:solidFill>
                    <a:srgbClr val="41404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92" name="Google Shape;92;p13"/>
              <p:cNvSpPr/>
              <p:nvPr/>
            </p:nvSpPr>
            <p:spPr>
              <a:xfrm>
                <a:off x="453775" y="2386910"/>
                <a:ext cx="107700" cy="1077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3" name="Google Shape;93;p13"/>
            <p:cNvGrpSpPr/>
            <p:nvPr/>
          </p:nvGrpSpPr>
          <p:grpSpPr>
            <a:xfrm>
              <a:off x="453775" y="3857060"/>
              <a:ext cx="1874751" cy="184800"/>
              <a:chOff x="453775" y="2348360"/>
              <a:chExt cx="1874751" cy="184800"/>
            </a:xfrm>
          </p:grpSpPr>
          <p:sp>
            <p:nvSpPr>
              <p:cNvPr id="94" name="Google Shape;94;p13"/>
              <p:cNvSpPr txBox="1"/>
              <p:nvPr/>
            </p:nvSpPr>
            <p:spPr>
              <a:xfrm>
                <a:off x="642526" y="2348360"/>
                <a:ext cx="1686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rPr>
                  <a:t>Lethargic</a:t>
                </a:r>
                <a:endParaRPr sz="1200">
                  <a:solidFill>
                    <a:srgbClr val="41404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95" name="Google Shape;95;p13"/>
              <p:cNvSpPr/>
              <p:nvPr/>
            </p:nvSpPr>
            <p:spPr>
              <a:xfrm>
                <a:off x="453775" y="2386910"/>
                <a:ext cx="107700" cy="1077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6" name="Google Shape;96;p13"/>
            <p:cNvGrpSpPr/>
            <p:nvPr/>
          </p:nvGrpSpPr>
          <p:grpSpPr>
            <a:xfrm>
              <a:off x="453775" y="4069035"/>
              <a:ext cx="1874751" cy="184800"/>
              <a:chOff x="453775" y="2348360"/>
              <a:chExt cx="1874751" cy="184800"/>
            </a:xfrm>
          </p:grpSpPr>
          <p:sp>
            <p:nvSpPr>
              <p:cNvPr id="97" name="Google Shape;97;p13"/>
              <p:cNvSpPr txBox="1"/>
              <p:nvPr/>
            </p:nvSpPr>
            <p:spPr>
              <a:xfrm>
                <a:off x="642526" y="2348360"/>
                <a:ext cx="1686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rPr>
                  <a:t>Relaxed</a:t>
                </a:r>
                <a:endParaRPr sz="1200">
                  <a:solidFill>
                    <a:srgbClr val="41404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98" name="Google Shape;98;p13"/>
              <p:cNvSpPr/>
              <p:nvPr/>
            </p:nvSpPr>
            <p:spPr>
              <a:xfrm>
                <a:off x="453775" y="2386910"/>
                <a:ext cx="107700" cy="1077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9" name="Google Shape;99;p13"/>
            <p:cNvGrpSpPr/>
            <p:nvPr/>
          </p:nvGrpSpPr>
          <p:grpSpPr>
            <a:xfrm>
              <a:off x="453775" y="4295922"/>
              <a:ext cx="1874751" cy="184800"/>
              <a:chOff x="453775" y="2348360"/>
              <a:chExt cx="1874751" cy="184800"/>
            </a:xfrm>
          </p:grpSpPr>
          <p:sp>
            <p:nvSpPr>
              <p:cNvPr id="100" name="Google Shape;100;p13"/>
              <p:cNvSpPr txBox="1"/>
              <p:nvPr/>
            </p:nvSpPr>
            <p:spPr>
              <a:xfrm>
                <a:off x="642526" y="2348360"/>
                <a:ext cx="1686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rPr>
                  <a:t>Depressed</a:t>
                </a:r>
                <a:endParaRPr sz="1200">
                  <a:solidFill>
                    <a:srgbClr val="41404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01" name="Google Shape;101;p13"/>
              <p:cNvSpPr/>
              <p:nvPr/>
            </p:nvSpPr>
            <p:spPr>
              <a:xfrm>
                <a:off x="453775" y="2386910"/>
                <a:ext cx="107700" cy="1077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02" name="Google Shape;102;p13"/>
          <p:cNvGrpSpPr/>
          <p:nvPr/>
        </p:nvGrpSpPr>
        <p:grpSpPr>
          <a:xfrm>
            <a:off x="361025" y="4835325"/>
            <a:ext cx="2192700" cy="1875350"/>
            <a:chOff x="361025" y="4835300"/>
            <a:chExt cx="2192700" cy="1875350"/>
          </a:xfrm>
        </p:grpSpPr>
        <p:grpSp>
          <p:nvGrpSpPr>
            <p:cNvPr id="103" name="Google Shape;103;p13"/>
            <p:cNvGrpSpPr/>
            <p:nvPr/>
          </p:nvGrpSpPr>
          <p:grpSpPr>
            <a:xfrm>
              <a:off x="361025" y="4835300"/>
              <a:ext cx="2192700" cy="1875350"/>
              <a:chOff x="361025" y="1860876"/>
              <a:chExt cx="2192700" cy="1875350"/>
            </a:xfrm>
          </p:grpSpPr>
          <p:sp>
            <p:nvSpPr>
              <p:cNvPr id="104" name="Google Shape;104;p13"/>
              <p:cNvSpPr/>
              <p:nvPr/>
            </p:nvSpPr>
            <p:spPr>
              <a:xfrm>
                <a:off x="361025" y="1860876"/>
                <a:ext cx="2192700" cy="345000"/>
              </a:xfrm>
              <a:prstGeom prst="round2SameRect">
                <a:avLst>
                  <a:gd fmla="val 16667" name="adj1"/>
                  <a:gd fmla="val 0" name="adj2"/>
                </a:avLst>
              </a:prstGeom>
              <a:solidFill>
                <a:srgbClr val="C4DEDD"/>
              </a:solidFill>
              <a:ln cap="flat" cmpd="sng" w="9525">
                <a:solidFill>
                  <a:srgbClr val="C4DED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" name="Google Shape;105;p13"/>
              <p:cNvSpPr/>
              <p:nvPr/>
            </p:nvSpPr>
            <p:spPr>
              <a:xfrm rot="10800000">
                <a:off x="361025" y="2169626"/>
                <a:ext cx="2192700" cy="1566600"/>
              </a:xfrm>
              <a:prstGeom prst="round2SameRect">
                <a:avLst>
                  <a:gd fmla="val 4762" name="adj1"/>
                  <a:gd fmla="val 0" name="adj2"/>
                </a:avLst>
              </a:prstGeom>
              <a:noFill/>
              <a:ln cap="flat" cmpd="sng" w="9525">
                <a:solidFill>
                  <a:srgbClr val="C4DED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06" name="Google Shape;106;p13"/>
            <p:cNvSpPr txBox="1"/>
            <p:nvPr/>
          </p:nvSpPr>
          <p:spPr>
            <a:xfrm>
              <a:off x="414000" y="4915400"/>
              <a:ext cx="2086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31F20"/>
                  </a:solidFill>
                  <a:latin typeface="Nunito SemiBold"/>
                  <a:ea typeface="Nunito SemiBold"/>
                  <a:cs typeface="Nunito SemiBold"/>
                  <a:sym typeface="Nunito SemiBold"/>
                </a:rPr>
                <a:t>RESPONSE TO TREATMENT</a:t>
              </a:r>
              <a:endParaRPr sz="1200">
                <a:solidFill>
                  <a:srgbClr val="231F20"/>
                </a:solidFill>
                <a:latin typeface="Nunito SemiBold"/>
                <a:ea typeface="Nunito SemiBold"/>
                <a:cs typeface="Nunito SemiBold"/>
                <a:sym typeface="Nunito SemiBold"/>
              </a:endParaRPr>
            </a:p>
          </p:txBody>
        </p:sp>
        <p:grpSp>
          <p:nvGrpSpPr>
            <p:cNvPr id="107" name="Google Shape;107;p13"/>
            <p:cNvGrpSpPr/>
            <p:nvPr/>
          </p:nvGrpSpPr>
          <p:grpSpPr>
            <a:xfrm>
              <a:off x="453775" y="5269770"/>
              <a:ext cx="1874751" cy="184800"/>
              <a:chOff x="453775" y="2348360"/>
              <a:chExt cx="1874751" cy="184800"/>
            </a:xfrm>
          </p:grpSpPr>
          <p:sp>
            <p:nvSpPr>
              <p:cNvPr id="108" name="Google Shape;108;p13"/>
              <p:cNvSpPr txBox="1"/>
              <p:nvPr/>
            </p:nvSpPr>
            <p:spPr>
              <a:xfrm>
                <a:off x="642526" y="2348360"/>
                <a:ext cx="1686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rPr>
                  <a:t>Cooperative</a:t>
                </a:r>
                <a:endParaRPr sz="1200">
                  <a:solidFill>
                    <a:srgbClr val="41404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09" name="Google Shape;109;p13"/>
              <p:cNvSpPr/>
              <p:nvPr/>
            </p:nvSpPr>
            <p:spPr>
              <a:xfrm>
                <a:off x="453775" y="2386910"/>
                <a:ext cx="107700" cy="1077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0" name="Google Shape;110;p13"/>
            <p:cNvGrpSpPr/>
            <p:nvPr/>
          </p:nvGrpSpPr>
          <p:grpSpPr>
            <a:xfrm>
              <a:off x="453775" y="5486720"/>
              <a:ext cx="1874751" cy="184800"/>
              <a:chOff x="453775" y="2348360"/>
              <a:chExt cx="1874751" cy="184800"/>
            </a:xfrm>
          </p:grpSpPr>
          <p:sp>
            <p:nvSpPr>
              <p:cNvPr id="111" name="Google Shape;111;p13"/>
              <p:cNvSpPr txBox="1"/>
              <p:nvPr/>
            </p:nvSpPr>
            <p:spPr>
              <a:xfrm>
                <a:off x="642526" y="2348360"/>
                <a:ext cx="1686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rPr>
                  <a:t>Uninterested</a:t>
                </a:r>
                <a:endParaRPr sz="1200">
                  <a:solidFill>
                    <a:srgbClr val="41404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12" name="Google Shape;112;p13"/>
              <p:cNvSpPr/>
              <p:nvPr/>
            </p:nvSpPr>
            <p:spPr>
              <a:xfrm>
                <a:off x="453775" y="2386910"/>
                <a:ext cx="107700" cy="1077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3" name="Google Shape;113;p13"/>
            <p:cNvGrpSpPr/>
            <p:nvPr/>
          </p:nvGrpSpPr>
          <p:grpSpPr>
            <a:xfrm>
              <a:off x="453775" y="5698695"/>
              <a:ext cx="1874751" cy="184800"/>
              <a:chOff x="453775" y="2348360"/>
              <a:chExt cx="1874751" cy="184800"/>
            </a:xfrm>
          </p:grpSpPr>
          <p:sp>
            <p:nvSpPr>
              <p:cNvPr id="114" name="Google Shape;114;p13"/>
              <p:cNvSpPr txBox="1"/>
              <p:nvPr/>
            </p:nvSpPr>
            <p:spPr>
              <a:xfrm>
                <a:off x="642526" y="2348360"/>
                <a:ext cx="1686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rPr>
                  <a:t>Receptive</a:t>
                </a:r>
                <a:endParaRPr sz="1200">
                  <a:solidFill>
                    <a:srgbClr val="41404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15" name="Google Shape;115;p13"/>
              <p:cNvSpPr/>
              <p:nvPr/>
            </p:nvSpPr>
            <p:spPr>
              <a:xfrm>
                <a:off x="453775" y="2386910"/>
                <a:ext cx="107700" cy="1077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6" name="Google Shape;116;p13"/>
            <p:cNvGrpSpPr/>
            <p:nvPr/>
          </p:nvGrpSpPr>
          <p:grpSpPr>
            <a:xfrm>
              <a:off x="453775" y="5915645"/>
              <a:ext cx="1874751" cy="184800"/>
              <a:chOff x="453775" y="2348360"/>
              <a:chExt cx="1874751" cy="184800"/>
            </a:xfrm>
          </p:grpSpPr>
          <p:sp>
            <p:nvSpPr>
              <p:cNvPr id="117" name="Google Shape;117;p13"/>
              <p:cNvSpPr txBox="1"/>
              <p:nvPr/>
            </p:nvSpPr>
            <p:spPr>
              <a:xfrm>
                <a:off x="642526" y="2348360"/>
                <a:ext cx="1686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rPr>
                  <a:t>Combative</a:t>
                </a:r>
                <a:endParaRPr sz="1200">
                  <a:solidFill>
                    <a:srgbClr val="41404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18" name="Google Shape;118;p13"/>
              <p:cNvSpPr/>
              <p:nvPr/>
            </p:nvSpPr>
            <p:spPr>
              <a:xfrm>
                <a:off x="453775" y="2386910"/>
                <a:ext cx="107700" cy="1077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9" name="Google Shape;119;p13"/>
            <p:cNvGrpSpPr/>
            <p:nvPr/>
          </p:nvGrpSpPr>
          <p:grpSpPr>
            <a:xfrm>
              <a:off x="453775" y="6127620"/>
              <a:ext cx="1874751" cy="184800"/>
              <a:chOff x="453775" y="2348360"/>
              <a:chExt cx="1874751" cy="184800"/>
            </a:xfrm>
          </p:grpSpPr>
          <p:sp>
            <p:nvSpPr>
              <p:cNvPr id="120" name="Google Shape;120;p13"/>
              <p:cNvSpPr txBox="1"/>
              <p:nvPr/>
            </p:nvSpPr>
            <p:spPr>
              <a:xfrm>
                <a:off x="642526" y="2348360"/>
                <a:ext cx="1686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rPr>
                  <a:t>Engaged</a:t>
                </a:r>
                <a:endParaRPr sz="1200">
                  <a:solidFill>
                    <a:srgbClr val="41404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21" name="Google Shape;121;p13"/>
              <p:cNvSpPr/>
              <p:nvPr/>
            </p:nvSpPr>
            <p:spPr>
              <a:xfrm>
                <a:off x="453775" y="2386910"/>
                <a:ext cx="107700" cy="1077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13"/>
            <p:cNvGrpSpPr/>
            <p:nvPr/>
          </p:nvGrpSpPr>
          <p:grpSpPr>
            <a:xfrm>
              <a:off x="453775" y="6344575"/>
              <a:ext cx="659151" cy="184800"/>
              <a:chOff x="453775" y="2348365"/>
              <a:chExt cx="659151" cy="184800"/>
            </a:xfrm>
          </p:grpSpPr>
          <p:sp>
            <p:nvSpPr>
              <p:cNvPr id="123" name="Google Shape;123;p13"/>
              <p:cNvSpPr txBox="1"/>
              <p:nvPr/>
            </p:nvSpPr>
            <p:spPr>
              <a:xfrm>
                <a:off x="642526" y="2348365"/>
                <a:ext cx="470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rPr>
                  <a:t>Other:</a:t>
                </a:r>
                <a:endParaRPr sz="1200">
                  <a:solidFill>
                    <a:srgbClr val="41404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24" name="Google Shape;124;p13"/>
              <p:cNvSpPr/>
              <p:nvPr/>
            </p:nvSpPr>
            <p:spPr>
              <a:xfrm>
                <a:off x="453775" y="2386910"/>
                <a:ext cx="107700" cy="1077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cxnSp>
          <p:nvCxnSpPr>
            <p:cNvPr id="125" name="Google Shape;125;p13"/>
            <p:cNvCxnSpPr/>
            <p:nvPr/>
          </p:nvCxnSpPr>
          <p:spPr>
            <a:xfrm rot="10800000">
              <a:off x="1126050" y="6495363"/>
              <a:ext cx="1265400" cy="0"/>
            </a:xfrm>
            <a:prstGeom prst="straightConnector1">
              <a:avLst/>
            </a:prstGeom>
            <a:noFill/>
            <a:ln cap="flat" cmpd="sng" w="9525">
              <a:solidFill>
                <a:srgbClr val="BCBEC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26" name="Google Shape;126;p13"/>
          <p:cNvGrpSpPr/>
          <p:nvPr/>
        </p:nvGrpSpPr>
        <p:grpSpPr>
          <a:xfrm>
            <a:off x="361025" y="6902200"/>
            <a:ext cx="2192700" cy="1438126"/>
            <a:chOff x="361025" y="4835396"/>
            <a:chExt cx="2192700" cy="1438126"/>
          </a:xfrm>
        </p:grpSpPr>
        <p:grpSp>
          <p:nvGrpSpPr>
            <p:cNvPr id="127" name="Google Shape;127;p13"/>
            <p:cNvGrpSpPr/>
            <p:nvPr/>
          </p:nvGrpSpPr>
          <p:grpSpPr>
            <a:xfrm>
              <a:off x="361025" y="4835396"/>
              <a:ext cx="2192700" cy="1438126"/>
              <a:chOff x="361025" y="1860972"/>
              <a:chExt cx="2192700" cy="1438126"/>
            </a:xfrm>
          </p:grpSpPr>
          <p:sp>
            <p:nvSpPr>
              <p:cNvPr id="128" name="Google Shape;128;p13"/>
              <p:cNvSpPr/>
              <p:nvPr/>
            </p:nvSpPr>
            <p:spPr>
              <a:xfrm>
                <a:off x="361025" y="1860972"/>
                <a:ext cx="2192700" cy="345000"/>
              </a:xfrm>
              <a:prstGeom prst="round2SameRect">
                <a:avLst>
                  <a:gd fmla="val 16667" name="adj1"/>
                  <a:gd fmla="val 0" name="adj2"/>
                </a:avLst>
              </a:prstGeom>
              <a:solidFill>
                <a:srgbClr val="C4DEDD"/>
              </a:solidFill>
              <a:ln cap="flat" cmpd="sng" w="9525">
                <a:solidFill>
                  <a:srgbClr val="C4DED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" name="Google Shape;129;p13"/>
              <p:cNvSpPr/>
              <p:nvPr/>
            </p:nvSpPr>
            <p:spPr>
              <a:xfrm rot="10800000">
                <a:off x="361025" y="2169598"/>
                <a:ext cx="2192700" cy="1129500"/>
              </a:xfrm>
              <a:prstGeom prst="round2SameRect">
                <a:avLst>
                  <a:gd fmla="val 4762" name="adj1"/>
                  <a:gd fmla="val 0" name="adj2"/>
                </a:avLst>
              </a:prstGeom>
              <a:noFill/>
              <a:ln cap="flat" cmpd="sng" w="9525">
                <a:solidFill>
                  <a:srgbClr val="C4DED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30" name="Google Shape;130;p13"/>
            <p:cNvSpPr txBox="1"/>
            <p:nvPr/>
          </p:nvSpPr>
          <p:spPr>
            <a:xfrm>
              <a:off x="414000" y="4915496"/>
              <a:ext cx="2086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31F20"/>
                  </a:solidFill>
                  <a:latin typeface="Nunito SemiBold"/>
                  <a:ea typeface="Nunito SemiBold"/>
                  <a:cs typeface="Nunito SemiBold"/>
                  <a:sym typeface="Nunito SemiBold"/>
                </a:rPr>
                <a:t>CLIENT STATUS</a:t>
              </a:r>
              <a:endParaRPr sz="1200">
                <a:solidFill>
                  <a:srgbClr val="231F20"/>
                </a:solidFill>
                <a:latin typeface="Nunito SemiBold"/>
                <a:ea typeface="Nunito SemiBold"/>
                <a:cs typeface="Nunito SemiBold"/>
                <a:sym typeface="Nunito SemiBold"/>
              </a:endParaRPr>
            </a:p>
          </p:txBody>
        </p:sp>
        <p:grpSp>
          <p:nvGrpSpPr>
            <p:cNvPr id="131" name="Google Shape;131;p13"/>
            <p:cNvGrpSpPr/>
            <p:nvPr/>
          </p:nvGrpSpPr>
          <p:grpSpPr>
            <a:xfrm>
              <a:off x="453775" y="5269770"/>
              <a:ext cx="1874751" cy="184800"/>
              <a:chOff x="453775" y="2348360"/>
              <a:chExt cx="1874751" cy="184800"/>
            </a:xfrm>
          </p:grpSpPr>
          <p:sp>
            <p:nvSpPr>
              <p:cNvPr id="132" name="Google Shape;132;p13"/>
              <p:cNvSpPr txBox="1"/>
              <p:nvPr/>
            </p:nvSpPr>
            <p:spPr>
              <a:xfrm>
                <a:off x="642526" y="2348360"/>
                <a:ext cx="1686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rPr>
                  <a:t>Improving</a:t>
                </a:r>
                <a:endParaRPr sz="1200">
                  <a:solidFill>
                    <a:srgbClr val="41404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33" name="Google Shape;133;p13"/>
              <p:cNvSpPr/>
              <p:nvPr/>
            </p:nvSpPr>
            <p:spPr>
              <a:xfrm>
                <a:off x="453775" y="2386910"/>
                <a:ext cx="107700" cy="1077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4" name="Google Shape;134;p13"/>
            <p:cNvGrpSpPr/>
            <p:nvPr/>
          </p:nvGrpSpPr>
          <p:grpSpPr>
            <a:xfrm>
              <a:off x="453775" y="5486720"/>
              <a:ext cx="1874751" cy="184800"/>
              <a:chOff x="453775" y="2348360"/>
              <a:chExt cx="1874751" cy="184800"/>
            </a:xfrm>
          </p:grpSpPr>
          <p:sp>
            <p:nvSpPr>
              <p:cNvPr id="135" name="Google Shape;135;p13"/>
              <p:cNvSpPr txBox="1"/>
              <p:nvPr/>
            </p:nvSpPr>
            <p:spPr>
              <a:xfrm>
                <a:off x="642526" y="2348360"/>
                <a:ext cx="1686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rPr>
                  <a:t>Unchanged</a:t>
                </a:r>
                <a:endParaRPr sz="1200">
                  <a:solidFill>
                    <a:srgbClr val="41404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36" name="Google Shape;136;p13"/>
              <p:cNvSpPr/>
              <p:nvPr/>
            </p:nvSpPr>
            <p:spPr>
              <a:xfrm>
                <a:off x="453775" y="2386910"/>
                <a:ext cx="107700" cy="1077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7" name="Google Shape;137;p13"/>
            <p:cNvGrpSpPr/>
            <p:nvPr/>
          </p:nvGrpSpPr>
          <p:grpSpPr>
            <a:xfrm>
              <a:off x="453775" y="5698695"/>
              <a:ext cx="1874751" cy="184800"/>
              <a:chOff x="453775" y="2348360"/>
              <a:chExt cx="1874751" cy="184800"/>
            </a:xfrm>
          </p:grpSpPr>
          <p:sp>
            <p:nvSpPr>
              <p:cNvPr id="138" name="Google Shape;138;p13"/>
              <p:cNvSpPr txBox="1"/>
              <p:nvPr/>
            </p:nvSpPr>
            <p:spPr>
              <a:xfrm>
                <a:off x="642526" y="2348360"/>
                <a:ext cx="1686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rPr>
                  <a:t>Regressed</a:t>
                </a:r>
                <a:endParaRPr sz="1200">
                  <a:solidFill>
                    <a:srgbClr val="41404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39" name="Google Shape;139;p13"/>
              <p:cNvSpPr/>
              <p:nvPr/>
            </p:nvSpPr>
            <p:spPr>
              <a:xfrm>
                <a:off x="453775" y="2386910"/>
                <a:ext cx="107700" cy="1077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0" name="Google Shape;140;p13"/>
            <p:cNvGrpSpPr/>
            <p:nvPr/>
          </p:nvGrpSpPr>
          <p:grpSpPr>
            <a:xfrm>
              <a:off x="453775" y="5915645"/>
              <a:ext cx="1874751" cy="184800"/>
              <a:chOff x="453775" y="2348360"/>
              <a:chExt cx="1874751" cy="184800"/>
            </a:xfrm>
          </p:grpSpPr>
          <p:sp>
            <p:nvSpPr>
              <p:cNvPr id="141" name="Google Shape;141;p13"/>
              <p:cNvSpPr txBox="1"/>
              <p:nvPr/>
            </p:nvSpPr>
            <p:spPr>
              <a:xfrm>
                <a:off x="642526" y="2348360"/>
                <a:ext cx="1686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rPr>
                  <a:t>Deteriorating</a:t>
                </a:r>
                <a:endParaRPr sz="1200">
                  <a:solidFill>
                    <a:srgbClr val="41404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42" name="Google Shape;142;p13"/>
              <p:cNvSpPr/>
              <p:nvPr/>
            </p:nvSpPr>
            <p:spPr>
              <a:xfrm>
                <a:off x="453775" y="2386910"/>
                <a:ext cx="107700" cy="1077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43" name="Google Shape;143;p13"/>
          <p:cNvGrpSpPr/>
          <p:nvPr/>
        </p:nvGrpSpPr>
        <p:grpSpPr>
          <a:xfrm>
            <a:off x="361025" y="8531851"/>
            <a:ext cx="2192700" cy="1842262"/>
            <a:chOff x="361025" y="8531851"/>
            <a:chExt cx="2192700" cy="1842262"/>
          </a:xfrm>
        </p:grpSpPr>
        <p:sp>
          <p:nvSpPr>
            <p:cNvPr id="144" name="Google Shape;144;p13"/>
            <p:cNvSpPr/>
            <p:nvPr/>
          </p:nvSpPr>
          <p:spPr>
            <a:xfrm>
              <a:off x="361025" y="8531851"/>
              <a:ext cx="2192700" cy="345000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C4DEDD"/>
            </a:solidFill>
            <a:ln cap="flat" cmpd="sng" w="9525">
              <a:solidFill>
                <a:srgbClr val="C4DED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13"/>
            <p:cNvSpPr/>
            <p:nvPr/>
          </p:nvSpPr>
          <p:spPr>
            <a:xfrm rot="10800000">
              <a:off x="361025" y="8778114"/>
              <a:ext cx="2192700" cy="1596000"/>
            </a:xfrm>
            <a:prstGeom prst="round2SameRect">
              <a:avLst>
                <a:gd fmla="val 4762" name="adj1"/>
                <a:gd fmla="val 0" name="adj2"/>
              </a:avLst>
            </a:prstGeom>
            <a:noFill/>
            <a:ln cap="flat" cmpd="sng" w="9525">
              <a:solidFill>
                <a:srgbClr val="C4DED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13"/>
            <p:cNvSpPr txBox="1"/>
            <p:nvPr/>
          </p:nvSpPr>
          <p:spPr>
            <a:xfrm>
              <a:off x="414000" y="8611968"/>
              <a:ext cx="2086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31F20"/>
                  </a:solidFill>
                  <a:latin typeface="Nunito SemiBold"/>
                  <a:ea typeface="Nunito SemiBold"/>
                  <a:cs typeface="Nunito SemiBold"/>
                  <a:sym typeface="Nunito SemiBold"/>
                </a:rPr>
                <a:t>RISK ASSESSMENT</a:t>
              </a:r>
              <a:endParaRPr sz="1200">
                <a:solidFill>
                  <a:srgbClr val="231F20"/>
                </a:solidFill>
                <a:latin typeface="Nunito SemiBold"/>
                <a:ea typeface="Nunito SemiBold"/>
                <a:cs typeface="Nunito SemiBold"/>
                <a:sym typeface="Nunito SemiBold"/>
              </a:endParaRPr>
            </a:p>
          </p:txBody>
        </p:sp>
        <p:grpSp>
          <p:nvGrpSpPr>
            <p:cNvPr id="147" name="Google Shape;147;p13"/>
            <p:cNvGrpSpPr/>
            <p:nvPr/>
          </p:nvGrpSpPr>
          <p:grpSpPr>
            <a:xfrm>
              <a:off x="453775" y="8968950"/>
              <a:ext cx="2017250" cy="184800"/>
              <a:chOff x="453775" y="2348365"/>
              <a:chExt cx="2017250" cy="184800"/>
            </a:xfrm>
          </p:grpSpPr>
          <p:sp>
            <p:nvSpPr>
              <p:cNvPr id="148" name="Google Shape;148;p13"/>
              <p:cNvSpPr txBox="1"/>
              <p:nvPr/>
            </p:nvSpPr>
            <p:spPr>
              <a:xfrm>
                <a:off x="642525" y="2348365"/>
                <a:ext cx="1828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rPr>
                  <a:t>Attempted to Cause Harm</a:t>
                </a:r>
                <a:endParaRPr sz="1200">
                  <a:solidFill>
                    <a:srgbClr val="41404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49" name="Google Shape;149;p13"/>
              <p:cNvSpPr/>
              <p:nvPr/>
            </p:nvSpPr>
            <p:spPr>
              <a:xfrm>
                <a:off x="453775" y="2386910"/>
                <a:ext cx="107700" cy="1077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0" name="Google Shape;150;p13"/>
            <p:cNvGrpSpPr/>
            <p:nvPr/>
          </p:nvGrpSpPr>
          <p:grpSpPr>
            <a:xfrm>
              <a:off x="453775" y="9185900"/>
              <a:ext cx="2017250" cy="184800"/>
              <a:chOff x="453775" y="2348365"/>
              <a:chExt cx="2017250" cy="184800"/>
            </a:xfrm>
          </p:grpSpPr>
          <p:sp>
            <p:nvSpPr>
              <p:cNvPr id="151" name="Google Shape;151;p13"/>
              <p:cNvSpPr txBox="1"/>
              <p:nvPr/>
            </p:nvSpPr>
            <p:spPr>
              <a:xfrm>
                <a:off x="642525" y="2348365"/>
                <a:ext cx="1828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rPr>
                  <a:t>Intention to Cause Harm</a:t>
                </a:r>
                <a:endParaRPr sz="1200">
                  <a:solidFill>
                    <a:srgbClr val="41404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52" name="Google Shape;152;p13"/>
              <p:cNvSpPr/>
              <p:nvPr/>
            </p:nvSpPr>
            <p:spPr>
              <a:xfrm>
                <a:off x="453775" y="2386910"/>
                <a:ext cx="107700" cy="1077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3" name="Google Shape;153;p13"/>
            <p:cNvGrpSpPr/>
            <p:nvPr/>
          </p:nvGrpSpPr>
          <p:grpSpPr>
            <a:xfrm>
              <a:off x="453775" y="9397875"/>
              <a:ext cx="2017250" cy="184800"/>
              <a:chOff x="453775" y="2348365"/>
              <a:chExt cx="2017250" cy="184800"/>
            </a:xfrm>
          </p:grpSpPr>
          <p:sp>
            <p:nvSpPr>
              <p:cNvPr id="154" name="Google Shape;154;p13"/>
              <p:cNvSpPr txBox="1"/>
              <p:nvPr/>
            </p:nvSpPr>
            <p:spPr>
              <a:xfrm>
                <a:off x="642525" y="2348365"/>
                <a:ext cx="1828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rPr>
                  <a:t>Suicidal Ideation</a:t>
                </a:r>
                <a:endParaRPr sz="1200">
                  <a:solidFill>
                    <a:srgbClr val="41404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55" name="Google Shape;155;p13"/>
              <p:cNvSpPr/>
              <p:nvPr/>
            </p:nvSpPr>
            <p:spPr>
              <a:xfrm>
                <a:off x="453775" y="2386910"/>
                <a:ext cx="107700" cy="1077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6" name="Google Shape;156;p13"/>
            <p:cNvGrpSpPr/>
            <p:nvPr/>
          </p:nvGrpSpPr>
          <p:grpSpPr>
            <a:xfrm>
              <a:off x="453775" y="9614825"/>
              <a:ext cx="2017250" cy="184800"/>
              <a:chOff x="453775" y="2348365"/>
              <a:chExt cx="2017250" cy="184800"/>
            </a:xfrm>
          </p:grpSpPr>
          <p:sp>
            <p:nvSpPr>
              <p:cNvPr id="157" name="Google Shape;157;p13"/>
              <p:cNvSpPr txBox="1"/>
              <p:nvPr/>
            </p:nvSpPr>
            <p:spPr>
              <a:xfrm>
                <a:off x="642525" y="2348365"/>
                <a:ext cx="1828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rPr>
                  <a:t>Danger to Self</a:t>
                </a:r>
                <a:endParaRPr sz="1200">
                  <a:solidFill>
                    <a:srgbClr val="41404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58" name="Google Shape;158;p13"/>
              <p:cNvSpPr/>
              <p:nvPr/>
            </p:nvSpPr>
            <p:spPr>
              <a:xfrm>
                <a:off x="453775" y="2386910"/>
                <a:ext cx="107700" cy="1077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3"/>
            <p:cNvGrpSpPr/>
            <p:nvPr/>
          </p:nvGrpSpPr>
          <p:grpSpPr>
            <a:xfrm>
              <a:off x="453775" y="9826800"/>
              <a:ext cx="2017250" cy="184800"/>
              <a:chOff x="453775" y="2348365"/>
              <a:chExt cx="2017250" cy="184800"/>
            </a:xfrm>
          </p:grpSpPr>
          <p:sp>
            <p:nvSpPr>
              <p:cNvPr id="160" name="Google Shape;160;p13"/>
              <p:cNvSpPr txBox="1"/>
              <p:nvPr/>
            </p:nvSpPr>
            <p:spPr>
              <a:xfrm>
                <a:off x="642525" y="2348365"/>
                <a:ext cx="1828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rPr>
                  <a:t>Danger to Other</a:t>
                </a:r>
                <a:endParaRPr sz="1200">
                  <a:solidFill>
                    <a:srgbClr val="41404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61" name="Google Shape;161;p13"/>
              <p:cNvSpPr/>
              <p:nvPr/>
            </p:nvSpPr>
            <p:spPr>
              <a:xfrm>
                <a:off x="453775" y="2386910"/>
                <a:ext cx="107700" cy="1077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2" name="Google Shape;162;p13"/>
            <p:cNvGrpSpPr/>
            <p:nvPr/>
          </p:nvGrpSpPr>
          <p:grpSpPr>
            <a:xfrm>
              <a:off x="453775" y="10043750"/>
              <a:ext cx="2017248" cy="184800"/>
              <a:chOff x="453775" y="2348365"/>
              <a:chExt cx="2017248" cy="184800"/>
            </a:xfrm>
          </p:grpSpPr>
          <p:sp>
            <p:nvSpPr>
              <p:cNvPr id="163" name="Google Shape;163;p13"/>
              <p:cNvSpPr txBox="1"/>
              <p:nvPr/>
            </p:nvSpPr>
            <p:spPr>
              <a:xfrm>
                <a:off x="642523" y="2348365"/>
                <a:ext cx="1828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rPr>
                  <a:t>Plan to Cause Harm</a:t>
                </a:r>
                <a:endParaRPr sz="1200">
                  <a:solidFill>
                    <a:srgbClr val="41404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64" name="Google Shape;164;p13"/>
              <p:cNvSpPr/>
              <p:nvPr/>
            </p:nvSpPr>
            <p:spPr>
              <a:xfrm>
                <a:off x="453775" y="2386910"/>
                <a:ext cx="107700" cy="107700"/>
              </a:xfrm>
              <a:prstGeom prst="rect">
                <a:avLst/>
              </a:prstGeom>
              <a:noFill/>
              <a:ln cap="flat" cmpd="sng" w="9525">
                <a:solidFill>
                  <a:srgbClr val="BCBEC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65" name="Google Shape;165;p13"/>
          <p:cNvGrpSpPr/>
          <p:nvPr/>
        </p:nvGrpSpPr>
        <p:grpSpPr>
          <a:xfrm>
            <a:off x="2718350" y="1927775"/>
            <a:ext cx="4694377" cy="4249200"/>
            <a:chOff x="2718350" y="1927775"/>
            <a:chExt cx="4694377" cy="4249200"/>
          </a:xfrm>
        </p:grpSpPr>
        <p:sp>
          <p:nvSpPr>
            <p:cNvPr id="166" name="Google Shape;166;p13"/>
            <p:cNvSpPr/>
            <p:nvPr/>
          </p:nvSpPr>
          <p:spPr>
            <a:xfrm>
              <a:off x="2718488" y="1927775"/>
              <a:ext cx="4473000" cy="331200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C4DEDD"/>
            </a:solidFill>
            <a:ln cap="flat" cmpd="sng" w="9525">
              <a:solidFill>
                <a:srgbClr val="C4DED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13"/>
            <p:cNvSpPr/>
            <p:nvPr/>
          </p:nvSpPr>
          <p:spPr>
            <a:xfrm rot="10800000">
              <a:off x="2718350" y="2205875"/>
              <a:ext cx="4473000" cy="3971100"/>
            </a:xfrm>
            <a:prstGeom prst="round2SameRect">
              <a:avLst>
                <a:gd fmla="val 1705" name="adj1"/>
                <a:gd fmla="val 0" name="adj2"/>
              </a:avLst>
            </a:prstGeom>
            <a:noFill/>
            <a:ln cap="flat" cmpd="sng" w="9525">
              <a:solidFill>
                <a:srgbClr val="C4DED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13"/>
            <p:cNvSpPr txBox="1"/>
            <p:nvPr/>
          </p:nvSpPr>
          <p:spPr>
            <a:xfrm>
              <a:off x="3690150" y="2010525"/>
              <a:ext cx="2529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31F20"/>
                  </a:solidFill>
                  <a:latin typeface="Nunito SemiBold"/>
                  <a:ea typeface="Nunito SemiBold"/>
                  <a:cs typeface="Nunito SemiBold"/>
                  <a:sym typeface="Nunito SemiBold"/>
                </a:rPr>
                <a:t>INTERVENTIONS USED</a:t>
              </a:r>
              <a:endParaRPr sz="1200">
                <a:solidFill>
                  <a:srgbClr val="231F20"/>
                </a:solidFill>
                <a:latin typeface="Nunito SemiBold"/>
                <a:ea typeface="Nunito SemiBold"/>
                <a:cs typeface="Nunito SemiBold"/>
                <a:sym typeface="Nunito SemiBold"/>
              </a:endParaRPr>
            </a:p>
          </p:txBody>
        </p:sp>
        <p:grpSp>
          <p:nvGrpSpPr>
            <p:cNvPr id="169" name="Google Shape;169;p13"/>
            <p:cNvGrpSpPr/>
            <p:nvPr/>
          </p:nvGrpSpPr>
          <p:grpSpPr>
            <a:xfrm>
              <a:off x="2811213" y="2348350"/>
              <a:ext cx="2205965" cy="3635425"/>
              <a:chOff x="2811213" y="2348350"/>
              <a:chExt cx="2205965" cy="3635425"/>
            </a:xfrm>
          </p:grpSpPr>
          <p:grpSp>
            <p:nvGrpSpPr>
              <p:cNvPr id="170" name="Google Shape;170;p13"/>
              <p:cNvGrpSpPr/>
              <p:nvPr/>
            </p:nvGrpSpPr>
            <p:grpSpPr>
              <a:xfrm>
                <a:off x="2811213" y="2348350"/>
                <a:ext cx="2175065" cy="169200"/>
                <a:chOff x="453775" y="2348350"/>
                <a:chExt cx="2175065" cy="169200"/>
              </a:xfrm>
            </p:grpSpPr>
            <p:sp>
              <p:nvSpPr>
                <p:cNvPr id="171" name="Google Shape;171;p13"/>
                <p:cNvSpPr txBox="1"/>
                <p:nvPr/>
              </p:nvSpPr>
              <p:spPr>
                <a:xfrm>
                  <a:off x="642540" y="2348350"/>
                  <a:ext cx="19863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41404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Cognitive Restructuring</a:t>
                  </a:r>
                  <a:endParaRPr sz="11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172" name="Google Shape;172;p13"/>
                <p:cNvSpPr/>
                <p:nvPr/>
              </p:nvSpPr>
              <p:spPr>
                <a:xfrm>
                  <a:off x="453775" y="2386910"/>
                  <a:ext cx="107700" cy="10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73" name="Google Shape;173;p13"/>
              <p:cNvGrpSpPr/>
              <p:nvPr/>
            </p:nvGrpSpPr>
            <p:grpSpPr>
              <a:xfrm>
                <a:off x="2811213" y="2565000"/>
                <a:ext cx="2175062" cy="169200"/>
                <a:chOff x="453775" y="2348362"/>
                <a:chExt cx="2175062" cy="169200"/>
              </a:xfrm>
            </p:grpSpPr>
            <p:sp>
              <p:nvSpPr>
                <p:cNvPr id="174" name="Google Shape;174;p13"/>
                <p:cNvSpPr txBox="1"/>
                <p:nvPr/>
              </p:nvSpPr>
              <p:spPr>
                <a:xfrm>
                  <a:off x="642537" y="2348362"/>
                  <a:ext cx="19863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41404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DBT</a:t>
                  </a:r>
                  <a:endParaRPr sz="11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175" name="Google Shape;175;p13"/>
                <p:cNvSpPr/>
                <p:nvPr/>
              </p:nvSpPr>
              <p:spPr>
                <a:xfrm>
                  <a:off x="453775" y="2386910"/>
                  <a:ext cx="107700" cy="10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76" name="Google Shape;176;p13"/>
              <p:cNvGrpSpPr/>
              <p:nvPr/>
            </p:nvGrpSpPr>
            <p:grpSpPr>
              <a:xfrm>
                <a:off x="2811213" y="2781625"/>
                <a:ext cx="2175065" cy="169200"/>
                <a:chOff x="453775" y="2348349"/>
                <a:chExt cx="2175065" cy="169200"/>
              </a:xfrm>
            </p:grpSpPr>
            <p:sp>
              <p:nvSpPr>
                <p:cNvPr id="177" name="Google Shape;177;p13"/>
                <p:cNvSpPr txBox="1"/>
                <p:nvPr/>
              </p:nvSpPr>
              <p:spPr>
                <a:xfrm>
                  <a:off x="642540" y="2348349"/>
                  <a:ext cx="19863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41404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Communication Training</a:t>
                  </a:r>
                  <a:endParaRPr sz="11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178" name="Google Shape;178;p13"/>
                <p:cNvSpPr/>
                <p:nvPr/>
              </p:nvSpPr>
              <p:spPr>
                <a:xfrm>
                  <a:off x="453775" y="2386910"/>
                  <a:ext cx="107700" cy="10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79" name="Google Shape;179;p13"/>
              <p:cNvGrpSpPr/>
              <p:nvPr/>
            </p:nvGrpSpPr>
            <p:grpSpPr>
              <a:xfrm>
                <a:off x="2811213" y="2998275"/>
                <a:ext cx="2175065" cy="169200"/>
                <a:chOff x="453775" y="2348360"/>
                <a:chExt cx="2175065" cy="169200"/>
              </a:xfrm>
            </p:grpSpPr>
            <p:sp>
              <p:nvSpPr>
                <p:cNvPr id="180" name="Google Shape;180;p13"/>
                <p:cNvSpPr txBox="1"/>
                <p:nvPr/>
              </p:nvSpPr>
              <p:spPr>
                <a:xfrm>
                  <a:off x="642540" y="2348360"/>
                  <a:ext cx="19863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41404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EMDR</a:t>
                  </a:r>
                  <a:endParaRPr sz="11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181" name="Google Shape;181;p13"/>
                <p:cNvSpPr/>
                <p:nvPr/>
              </p:nvSpPr>
              <p:spPr>
                <a:xfrm>
                  <a:off x="453775" y="2386910"/>
                  <a:ext cx="107700" cy="10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82" name="Google Shape;182;p13"/>
              <p:cNvGrpSpPr/>
              <p:nvPr/>
            </p:nvGrpSpPr>
            <p:grpSpPr>
              <a:xfrm>
                <a:off x="2811212" y="3214925"/>
                <a:ext cx="2175062" cy="169200"/>
                <a:chOff x="453775" y="2348372"/>
                <a:chExt cx="2175062" cy="169200"/>
              </a:xfrm>
            </p:grpSpPr>
            <p:sp>
              <p:nvSpPr>
                <p:cNvPr id="183" name="Google Shape;183;p13"/>
                <p:cNvSpPr txBox="1"/>
                <p:nvPr/>
              </p:nvSpPr>
              <p:spPr>
                <a:xfrm>
                  <a:off x="642537" y="2348372"/>
                  <a:ext cx="19863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41404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Assessment</a:t>
                  </a:r>
                  <a:endParaRPr sz="11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184" name="Google Shape;184;p13"/>
                <p:cNvSpPr/>
                <p:nvPr/>
              </p:nvSpPr>
              <p:spPr>
                <a:xfrm>
                  <a:off x="453775" y="2386910"/>
                  <a:ext cx="107700" cy="10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85" name="Google Shape;185;p13"/>
              <p:cNvGrpSpPr/>
              <p:nvPr/>
            </p:nvGrpSpPr>
            <p:grpSpPr>
              <a:xfrm>
                <a:off x="2811213" y="3431550"/>
                <a:ext cx="2205965" cy="169200"/>
                <a:chOff x="453775" y="2348359"/>
                <a:chExt cx="2205965" cy="169200"/>
              </a:xfrm>
            </p:grpSpPr>
            <p:sp>
              <p:nvSpPr>
                <p:cNvPr id="186" name="Google Shape;186;p13"/>
                <p:cNvSpPr txBox="1"/>
                <p:nvPr/>
              </p:nvSpPr>
              <p:spPr>
                <a:xfrm>
                  <a:off x="642540" y="2348359"/>
                  <a:ext cx="2017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41404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CBT</a:t>
                  </a:r>
                  <a:endParaRPr sz="11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187" name="Google Shape;187;p13"/>
                <p:cNvSpPr/>
                <p:nvPr/>
              </p:nvSpPr>
              <p:spPr>
                <a:xfrm>
                  <a:off x="453775" y="2386910"/>
                  <a:ext cx="107700" cy="10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88" name="Google Shape;188;p13"/>
              <p:cNvGrpSpPr/>
              <p:nvPr/>
            </p:nvGrpSpPr>
            <p:grpSpPr>
              <a:xfrm>
                <a:off x="2811231" y="3648200"/>
                <a:ext cx="2192729" cy="169200"/>
                <a:chOff x="453775" y="2348371"/>
                <a:chExt cx="2205965" cy="169200"/>
              </a:xfrm>
            </p:grpSpPr>
            <p:sp>
              <p:nvSpPr>
                <p:cNvPr id="189" name="Google Shape;189;p13"/>
                <p:cNvSpPr txBox="1"/>
                <p:nvPr/>
              </p:nvSpPr>
              <p:spPr>
                <a:xfrm>
                  <a:off x="642540" y="2348371"/>
                  <a:ext cx="2017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41404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Client Centered Therapy</a:t>
                  </a:r>
                  <a:endParaRPr sz="11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190" name="Google Shape;190;p13"/>
                <p:cNvSpPr/>
                <p:nvPr/>
              </p:nvSpPr>
              <p:spPr>
                <a:xfrm>
                  <a:off x="453775" y="2386910"/>
                  <a:ext cx="107700" cy="10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91" name="Google Shape;191;p13"/>
              <p:cNvGrpSpPr/>
              <p:nvPr/>
            </p:nvGrpSpPr>
            <p:grpSpPr>
              <a:xfrm>
                <a:off x="2811221" y="3864825"/>
                <a:ext cx="2205933" cy="169200"/>
                <a:chOff x="453775" y="2348357"/>
                <a:chExt cx="2275565" cy="169200"/>
              </a:xfrm>
            </p:grpSpPr>
            <p:sp>
              <p:nvSpPr>
                <p:cNvPr id="192" name="Google Shape;192;p13"/>
                <p:cNvSpPr txBox="1"/>
                <p:nvPr/>
              </p:nvSpPr>
              <p:spPr>
                <a:xfrm>
                  <a:off x="642540" y="2348357"/>
                  <a:ext cx="2086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41404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Exploration</a:t>
                  </a:r>
                  <a:endParaRPr sz="11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193" name="Google Shape;193;p13"/>
                <p:cNvSpPr/>
                <p:nvPr/>
              </p:nvSpPr>
              <p:spPr>
                <a:xfrm>
                  <a:off x="453775" y="2386910"/>
                  <a:ext cx="107700" cy="10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94" name="Google Shape;194;p13"/>
              <p:cNvGrpSpPr/>
              <p:nvPr/>
            </p:nvGrpSpPr>
            <p:grpSpPr>
              <a:xfrm>
                <a:off x="2811213" y="4081475"/>
                <a:ext cx="2192765" cy="169200"/>
                <a:chOff x="453775" y="2348369"/>
                <a:chExt cx="2192765" cy="169200"/>
              </a:xfrm>
            </p:grpSpPr>
            <p:sp>
              <p:nvSpPr>
                <p:cNvPr id="195" name="Google Shape;195;p13"/>
                <p:cNvSpPr txBox="1"/>
                <p:nvPr/>
              </p:nvSpPr>
              <p:spPr>
                <a:xfrm>
                  <a:off x="642540" y="2348369"/>
                  <a:ext cx="20040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41404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Anger Management</a:t>
                  </a:r>
                  <a:endParaRPr sz="11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196" name="Google Shape;196;p13"/>
                <p:cNvSpPr/>
                <p:nvPr/>
              </p:nvSpPr>
              <p:spPr>
                <a:xfrm>
                  <a:off x="453775" y="2386910"/>
                  <a:ext cx="107700" cy="10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97" name="Google Shape;197;p13"/>
              <p:cNvGrpSpPr/>
              <p:nvPr/>
            </p:nvGrpSpPr>
            <p:grpSpPr>
              <a:xfrm>
                <a:off x="2811213" y="4298100"/>
                <a:ext cx="2205965" cy="169200"/>
                <a:chOff x="453775" y="2348356"/>
                <a:chExt cx="2205965" cy="169200"/>
              </a:xfrm>
            </p:grpSpPr>
            <p:sp>
              <p:nvSpPr>
                <p:cNvPr id="198" name="Google Shape;198;p13"/>
                <p:cNvSpPr txBox="1"/>
                <p:nvPr/>
              </p:nvSpPr>
              <p:spPr>
                <a:xfrm>
                  <a:off x="642540" y="2348356"/>
                  <a:ext cx="2017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41404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Behavior </a:t>
                  </a:r>
                  <a:r>
                    <a:rPr lang="ru" sz="1100">
                      <a:solidFill>
                        <a:srgbClr val="41404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Reinforcement</a:t>
                  </a:r>
                  <a:endParaRPr sz="11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199" name="Google Shape;199;p13"/>
                <p:cNvSpPr/>
                <p:nvPr/>
              </p:nvSpPr>
              <p:spPr>
                <a:xfrm>
                  <a:off x="453775" y="2386910"/>
                  <a:ext cx="107700" cy="10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200" name="Google Shape;200;p13"/>
              <p:cNvGrpSpPr/>
              <p:nvPr/>
            </p:nvGrpSpPr>
            <p:grpSpPr>
              <a:xfrm>
                <a:off x="2811213" y="4514750"/>
                <a:ext cx="2205965" cy="169200"/>
                <a:chOff x="453775" y="2348368"/>
                <a:chExt cx="2205965" cy="169200"/>
              </a:xfrm>
            </p:grpSpPr>
            <p:sp>
              <p:nvSpPr>
                <p:cNvPr id="201" name="Google Shape;201;p13"/>
                <p:cNvSpPr txBox="1"/>
                <p:nvPr/>
              </p:nvSpPr>
              <p:spPr>
                <a:xfrm>
                  <a:off x="642540" y="2348368"/>
                  <a:ext cx="2017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41404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Crisis Intervention</a:t>
                  </a:r>
                  <a:endParaRPr sz="11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02" name="Google Shape;202;p13"/>
                <p:cNvSpPr/>
                <p:nvPr/>
              </p:nvSpPr>
              <p:spPr>
                <a:xfrm>
                  <a:off x="453775" y="2386910"/>
                  <a:ext cx="107700" cy="10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203" name="Google Shape;203;p13"/>
              <p:cNvGrpSpPr/>
              <p:nvPr/>
            </p:nvGrpSpPr>
            <p:grpSpPr>
              <a:xfrm>
                <a:off x="2811213" y="4731375"/>
                <a:ext cx="2175065" cy="169200"/>
                <a:chOff x="453775" y="2348354"/>
                <a:chExt cx="2175065" cy="169200"/>
              </a:xfrm>
            </p:grpSpPr>
            <p:sp>
              <p:nvSpPr>
                <p:cNvPr id="204" name="Google Shape;204;p13"/>
                <p:cNvSpPr txBox="1"/>
                <p:nvPr/>
              </p:nvSpPr>
              <p:spPr>
                <a:xfrm>
                  <a:off x="642540" y="2348354"/>
                  <a:ext cx="19863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41404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Developed Coping Skills</a:t>
                  </a:r>
                  <a:endParaRPr sz="11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05" name="Google Shape;205;p13"/>
                <p:cNvSpPr/>
                <p:nvPr/>
              </p:nvSpPr>
              <p:spPr>
                <a:xfrm>
                  <a:off x="453775" y="2386910"/>
                  <a:ext cx="107700" cy="10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206" name="Google Shape;206;p13"/>
              <p:cNvGrpSpPr/>
              <p:nvPr/>
            </p:nvGrpSpPr>
            <p:grpSpPr>
              <a:xfrm>
                <a:off x="2811213" y="4948025"/>
                <a:ext cx="2205965" cy="169200"/>
                <a:chOff x="453775" y="2348366"/>
                <a:chExt cx="2205965" cy="169200"/>
              </a:xfrm>
            </p:grpSpPr>
            <p:sp>
              <p:nvSpPr>
                <p:cNvPr id="207" name="Google Shape;207;p13"/>
                <p:cNvSpPr txBox="1"/>
                <p:nvPr/>
              </p:nvSpPr>
              <p:spPr>
                <a:xfrm>
                  <a:off x="642540" y="2348366"/>
                  <a:ext cx="2017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41404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Emotion-Focused Therapy</a:t>
                  </a:r>
                  <a:endParaRPr sz="11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08" name="Google Shape;208;p13"/>
                <p:cNvSpPr/>
                <p:nvPr/>
              </p:nvSpPr>
              <p:spPr>
                <a:xfrm>
                  <a:off x="453775" y="2386910"/>
                  <a:ext cx="107700" cy="10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209" name="Google Shape;209;p13"/>
              <p:cNvGrpSpPr/>
              <p:nvPr/>
            </p:nvGrpSpPr>
            <p:grpSpPr>
              <a:xfrm>
                <a:off x="2811213" y="5164650"/>
                <a:ext cx="2205965" cy="169200"/>
                <a:chOff x="453775" y="2348353"/>
                <a:chExt cx="2205965" cy="169200"/>
              </a:xfrm>
            </p:grpSpPr>
            <p:sp>
              <p:nvSpPr>
                <p:cNvPr id="210" name="Google Shape;210;p13"/>
                <p:cNvSpPr txBox="1"/>
                <p:nvPr/>
              </p:nvSpPr>
              <p:spPr>
                <a:xfrm>
                  <a:off x="642540" y="2348353"/>
                  <a:ext cx="2017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41404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Build</a:t>
                  </a:r>
                  <a:r>
                    <a:rPr lang="ru" sz="1100">
                      <a:solidFill>
                        <a:srgbClr val="41404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 rapport</a:t>
                  </a:r>
                  <a:endParaRPr sz="11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11" name="Google Shape;211;p13"/>
                <p:cNvSpPr/>
                <p:nvPr/>
              </p:nvSpPr>
              <p:spPr>
                <a:xfrm>
                  <a:off x="453775" y="2386910"/>
                  <a:ext cx="107700" cy="10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212" name="Google Shape;212;p13"/>
              <p:cNvGrpSpPr/>
              <p:nvPr/>
            </p:nvGrpSpPr>
            <p:grpSpPr>
              <a:xfrm>
                <a:off x="2811213" y="5381300"/>
                <a:ext cx="2205962" cy="169200"/>
                <a:chOff x="453775" y="2348365"/>
                <a:chExt cx="2205962" cy="169200"/>
              </a:xfrm>
            </p:grpSpPr>
            <p:sp>
              <p:nvSpPr>
                <p:cNvPr id="213" name="Google Shape;213;p13"/>
                <p:cNvSpPr txBox="1"/>
                <p:nvPr/>
              </p:nvSpPr>
              <p:spPr>
                <a:xfrm>
                  <a:off x="642537" y="2348365"/>
                  <a:ext cx="2017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41404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Boundary Setting</a:t>
                  </a:r>
                  <a:endParaRPr sz="11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14" name="Google Shape;214;p13"/>
                <p:cNvSpPr/>
                <p:nvPr/>
              </p:nvSpPr>
              <p:spPr>
                <a:xfrm>
                  <a:off x="453775" y="2386910"/>
                  <a:ext cx="107700" cy="10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215" name="Google Shape;215;p13"/>
              <p:cNvGrpSpPr/>
              <p:nvPr/>
            </p:nvGrpSpPr>
            <p:grpSpPr>
              <a:xfrm>
                <a:off x="2811213" y="5597925"/>
                <a:ext cx="2175065" cy="169200"/>
                <a:chOff x="453775" y="2348351"/>
                <a:chExt cx="2175065" cy="169200"/>
              </a:xfrm>
            </p:grpSpPr>
            <p:sp>
              <p:nvSpPr>
                <p:cNvPr id="216" name="Google Shape;216;p13"/>
                <p:cNvSpPr txBox="1"/>
                <p:nvPr/>
              </p:nvSpPr>
              <p:spPr>
                <a:xfrm>
                  <a:off x="642540" y="2348351"/>
                  <a:ext cx="19863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41404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Clinical Challenging</a:t>
                  </a:r>
                  <a:endParaRPr sz="11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17" name="Google Shape;217;p13"/>
                <p:cNvSpPr/>
                <p:nvPr/>
              </p:nvSpPr>
              <p:spPr>
                <a:xfrm>
                  <a:off x="453775" y="2386910"/>
                  <a:ext cx="107700" cy="10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218" name="Google Shape;218;p13"/>
              <p:cNvGrpSpPr/>
              <p:nvPr/>
            </p:nvGrpSpPr>
            <p:grpSpPr>
              <a:xfrm>
                <a:off x="2811213" y="5814575"/>
                <a:ext cx="2192765" cy="169200"/>
                <a:chOff x="453775" y="2348363"/>
                <a:chExt cx="2192765" cy="169200"/>
              </a:xfrm>
            </p:grpSpPr>
            <p:sp>
              <p:nvSpPr>
                <p:cNvPr id="219" name="Google Shape;219;p13"/>
                <p:cNvSpPr txBox="1"/>
                <p:nvPr/>
              </p:nvSpPr>
              <p:spPr>
                <a:xfrm>
                  <a:off x="642540" y="2348363"/>
                  <a:ext cx="20040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41404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ACT</a:t>
                  </a:r>
                  <a:endParaRPr sz="11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20" name="Google Shape;220;p13"/>
                <p:cNvSpPr/>
                <p:nvPr/>
              </p:nvSpPr>
              <p:spPr>
                <a:xfrm>
                  <a:off x="453775" y="2386910"/>
                  <a:ext cx="107700" cy="10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grpSp>
          <p:nvGrpSpPr>
            <p:cNvPr id="221" name="Google Shape;221;p13"/>
            <p:cNvGrpSpPr/>
            <p:nvPr/>
          </p:nvGrpSpPr>
          <p:grpSpPr>
            <a:xfrm>
              <a:off x="5206763" y="2348350"/>
              <a:ext cx="2205965" cy="3635425"/>
              <a:chOff x="2811213" y="2348350"/>
              <a:chExt cx="2205965" cy="3635425"/>
            </a:xfrm>
          </p:grpSpPr>
          <p:grpSp>
            <p:nvGrpSpPr>
              <p:cNvPr id="222" name="Google Shape;222;p13"/>
              <p:cNvGrpSpPr/>
              <p:nvPr/>
            </p:nvGrpSpPr>
            <p:grpSpPr>
              <a:xfrm>
                <a:off x="2811213" y="2348350"/>
                <a:ext cx="2175065" cy="169200"/>
                <a:chOff x="453775" y="2348350"/>
                <a:chExt cx="2175065" cy="169200"/>
              </a:xfrm>
            </p:grpSpPr>
            <p:sp>
              <p:nvSpPr>
                <p:cNvPr id="223" name="Google Shape;223;p13"/>
                <p:cNvSpPr txBox="1"/>
                <p:nvPr/>
              </p:nvSpPr>
              <p:spPr>
                <a:xfrm>
                  <a:off x="642540" y="2348350"/>
                  <a:ext cx="19863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41404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Somatic Therapy</a:t>
                  </a:r>
                  <a:endParaRPr sz="11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24" name="Google Shape;224;p13"/>
                <p:cNvSpPr/>
                <p:nvPr/>
              </p:nvSpPr>
              <p:spPr>
                <a:xfrm>
                  <a:off x="453775" y="2386910"/>
                  <a:ext cx="107700" cy="10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225" name="Google Shape;225;p13"/>
              <p:cNvGrpSpPr/>
              <p:nvPr/>
            </p:nvGrpSpPr>
            <p:grpSpPr>
              <a:xfrm>
                <a:off x="2811213" y="2565000"/>
                <a:ext cx="2175062" cy="169200"/>
                <a:chOff x="453775" y="2348362"/>
                <a:chExt cx="2175062" cy="169200"/>
              </a:xfrm>
            </p:grpSpPr>
            <p:sp>
              <p:nvSpPr>
                <p:cNvPr id="226" name="Google Shape;226;p13"/>
                <p:cNvSpPr txBox="1"/>
                <p:nvPr/>
              </p:nvSpPr>
              <p:spPr>
                <a:xfrm>
                  <a:off x="642537" y="2348362"/>
                  <a:ext cx="19863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41404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Role Play</a:t>
                  </a:r>
                  <a:endParaRPr sz="11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27" name="Google Shape;227;p13"/>
                <p:cNvSpPr/>
                <p:nvPr/>
              </p:nvSpPr>
              <p:spPr>
                <a:xfrm>
                  <a:off x="453775" y="2386910"/>
                  <a:ext cx="107700" cy="10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228" name="Google Shape;228;p13"/>
              <p:cNvGrpSpPr/>
              <p:nvPr/>
            </p:nvGrpSpPr>
            <p:grpSpPr>
              <a:xfrm>
                <a:off x="2811213" y="2781625"/>
                <a:ext cx="2175065" cy="169200"/>
                <a:chOff x="453775" y="2348349"/>
                <a:chExt cx="2175065" cy="169200"/>
              </a:xfrm>
            </p:grpSpPr>
            <p:sp>
              <p:nvSpPr>
                <p:cNvPr id="229" name="Google Shape;229;p13"/>
                <p:cNvSpPr txBox="1"/>
                <p:nvPr/>
              </p:nvSpPr>
              <p:spPr>
                <a:xfrm>
                  <a:off x="642540" y="2348349"/>
                  <a:ext cx="19863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41404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Psychoeducation</a:t>
                  </a:r>
                  <a:endParaRPr sz="11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30" name="Google Shape;230;p13"/>
                <p:cNvSpPr/>
                <p:nvPr/>
              </p:nvSpPr>
              <p:spPr>
                <a:xfrm>
                  <a:off x="453775" y="2386910"/>
                  <a:ext cx="107700" cy="10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231" name="Google Shape;231;p13"/>
              <p:cNvGrpSpPr/>
              <p:nvPr/>
            </p:nvGrpSpPr>
            <p:grpSpPr>
              <a:xfrm>
                <a:off x="2811213" y="2998275"/>
                <a:ext cx="2175065" cy="169200"/>
                <a:chOff x="453775" y="2348360"/>
                <a:chExt cx="2175065" cy="169200"/>
              </a:xfrm>
            </p:grpSpPr>
            <p:sp>
              <p:nvSpPr>
                <p:cNvPr id="232" name="Google Shape;232;p13"/>
                <p:cNvSpPr txBox="1"/>
                <p:nvPr/>
              </p:nvSpPr>
              <p:spPr>
                <a:xfrm>
                  <a:off x="642540" y="2348360"/>
                  <a:ext cx="19863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41404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Exposure Therapy</a:t>
                  </a:r>
                  <a:endParaRPr sz="11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33" name="Google Shape;233;p13"/>
                <p:cNvSpPr/>
                <p:nvPr/>
              </p:nvSpPr>
              <p:spPr>
                <a:xfrm>
                  <a:off x="453775" y="2386910"/>
                  <a:ext cx="107700" cy="10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234" name="Google Shape;234;p13"/>
              <p:cNvGrpSpPr/>
              <p:nvPr/>
            </p:nvGrpSpPr>
            <p:grpSpPr>
              <a:xfrm>
                <a:off x="2811212" y="3214925"/>
                <a:ext cx="2175062" cy="169200"/>
                <a:chOff x="453775" y="2348372"/>
                <a:chExt cx="2175062" cy="169200"/>
              </a:xfrm>
            </p:grpSpPr>
            <p:sp>
              <p:nvSpPr>
                <p:cNvPr id="235" name="Google Shape;235;p13"/>
                <p:cNvSpPr txBox="1"/>
                <p:nvPr/>
              </p:nvSpPr>
              <p:spPr>
                <a:xfrm>
                  <a:off x="642537" y="2348372"/>
                  <a:ext cx="19863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41404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Problem-Solving Therapy</a:t>
                  </a:r>
                  <a:endParaRPr sz="11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36" name="Google Shape;236;p13"/>
                <p:cNvSpPr/>
                <p:nvPr/>
              </p:nvSpPr>
              <p:spPr>
                <a:xfrm>
                  <a:off x="453775" y="2386910"/>
                  <a:ext cx="107700" cy="10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237" name="Google Shape;237;p13"/>
              <p:cNvGrpSpPr/>
              <p:nvPr/>
            </p:nvGrpSpPr>
            <p:grpSpPr>
              <a:xfrm>
                <a:off x="2811213" y="3431550"/>
                <a:ext cx="2205965" cy="169200"/>
                <a:chOff x="453775" y="2348359"/>
                <a:chExt cx="2205965" cy="169200"/>
              </a:xfrm>
            </p:grpSpPr>
            <p:sp>
              <p:nvSpPr>
                <p:cNvPr id="238" name="Google Shape;238;p13"/>
                <p:cNvSpPr txBox="1"/>
                <p:nvPr/>
              </p:nvSpPr>
              <p:spPr>
                <a:xfrm>
                  <a:off x="642540" y="2348359"/>
                  <a:ext cx="2017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41404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Goal/Progress Review</a:t>
                  </a:r>
                  <a:endParaRPr sz="11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39" name="Google Shape;239;p13"/>
                <p:cNvSpPr/>
                <p:nvPr/>
              </p:nvSpPr>
              <p:spPr>
                <a:xfrm>
                  <a:off x="453775" y="2386910"/>
                  <a:ext cx="107700" cy="10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240" name="Google Shape;240;p13"/>
              <p:cNvGrpSpPr/>
              <p:nvPr/>
            </p:nvGrpSpPr>
            <p:grpSpPr>
              <a:xfrm>
                <a:off x="2811231" y="3648200"/>
                <a:ext cx="2192729" cy="169200"/>
                <a:chOff x="453775" y="2348371"/>
                <a:chExt cx="2205965" cy="169200"/>
              </a:xfrm>
            </p:grpSpPr>
            <p:sp>
              <p:nvSpPr>
                <p:cNvPr id="241" name="Google Shape;241;p13"/>
                <p:cNvSpPr txBox="1"/>
                <p:nvPr/>
              </p:nvSpPr>
              <p:spPr>
                <a:xfrm>
                  <a:off x="642540" y="2348371"/>
                  <a:ext cx="2017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41404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Interpersonal Therapy</a:t>
                  </a:r>
                  <a:endParaRPr sz="11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42" name="Google Shape;242;p13"/>
                <p:cNvSpPr/>
                <p:nvPr/>
              </p:nvSpPr>
              <p:spPr>
                <a:xfrm>
                  <a:off x="453775" y="2386910"/>
                  <a:ext cx="107700" cy="10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243" name="Google Shape;243;p13"/>
              <p:cNvGrpSpPr/>
              <p:nvPr/>
            </p:nvGrpSpPr>
            <p:grpSpPr>
              <a:xfrm>
                <a:off x="2811221" y="3864825"/>
                <a:ext cx="2205933" cy="169200"/>
                <a:chOff x="453775" y="2348357"/>
                <a:chExt cx="2275565" cy="169200"/>
              </a:xfrm>
            </p:grpSpPr>
            <p:sp>
              <p:nvSpPr>
                <p:cNvPr id="244" name="Google Shape;244;p13"/>
                <p:cNvSpPr txBox="1"/>
                <p:nvPr/>
              </p:nvSpPr>
              <p:spPr>
                <a:xfrm>
                  <a:off x="642540" y="2348357"/>
                  <a:ext cx="2086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41404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Mindfulness</a:t>
                  </a:r>
                  <a:endParaRPr sz="11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45" name="Google Shape;245;p13"/>
                <p:cNvSpPr/>
                <p:nvPr/>
              </p:nvSpPr>
              <p:spPr>
                <a:xfrm>
                  <a:off x="453775" y="2386910"/>
                  <a:ext cx="107700" cy="10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246" name="Google Shape;246;p13"/>
              <p:cNvGrpSpPr/>
              <p:nvPr/>
            </p:nvGrpSpPr>
            <p:grpSpPr>
              <a:xfrm>
                <a:off x="2811213" y="4081475"/>
                <a:ext cx="2192765" cy="169200"/>
                <a:chOff x="453775" y="2348369"/>
                <a:chExt cx="2192765" cy="169200"/>
              </a:xfrm>
            </p:grpSpPr>
            <p:sp>
              <p:nvSpPr>
                <p:cNvPr id="247" name="Google Shape;247;p13"/>
                <p:cNvSpPr txBox="1"/>
                <p:nvPr/>
              </p:nvSpPr>
              <p:spPr>
                <a:xfrm>
                  <a:off x="642540" y="2348369"/>
                  <a:ext cx="20040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41404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Stress Management</a:t>
                  </a:r>
                  <a:endParaRPr sz="11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48" name="Google Shape;248;p13"/>
                <p:cNvSpPr/>
                <p:nvPr/>
              </p:nvSpPr>
              <p:spPr>
                <a:xfrm>
                  <a:off x="453775" y="2386910"/>
                  <a:ext cx="107700" cy="10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249" name="Google Shape;249;p13"/>
              <p:cNvGrpSpPr/>
              <p:nvPr/>
            </p:nvGrpSpPr>
            <p:grpSpPr>
              <a:xfrm>
                <a:off x="2811213" y="4298100"/>
                <a:ext cx="2205965" cy="169200"/>
                <a:chOff x="453775" y="2348356"/>
                <a:chExt cx="2205965" cy="169200"/>
              </a:xfrm>
            </p:grpSpPr>
            <p:sp>
              <p:nvSpPr>
                <p:cNvPr id="250" name="Google Shape;250;p13"/>
                <p:cNvSpPr txBox="1"/>
                <p:nvPr/>
              </p:nvSpPr>
              <p:spPr>
                <a:xfrm>
                  <a:off x="642540" y="2348356"/>
                  <a:ext cx="2017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41404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Grief Counselling</a:t>
                  </a:r>
                  <a:endParaRPr sz="11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51" name="Google Shape;251;p13"/>
                <p:cNvSpPr/>
                <p:nvPr/>
              </p:nvSpPr>
              <p:spPr>
                <a:xfrm>
                  <a:off x="453775" y="2386910"/>
                  <a:ext cx="107700" cy="10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252" name="Google Shape;252;p13"/>
              <p:cNvGrpSpPr/>
              <p:nvPr/>
            </p:nvGrpSpPr>
            <p:grpSpPr>
              <a:xfrm>
                <a:off x="2811213" y="4514750"/>
                <a:ext cx="2205965" cy="169200"/>
                <a:chOff x="453775" y="2348368"/>
                <a:chExt cx="2205965" cy="169200"/>
              </a:xfrm>
            </p:grpSpPr>
            <p:sp>
              <p:nvSpPr>
                <p:cNvPr id="253" name="Google Shape;253;p13"/>
                <p:cNvSpPr txBox="1"/>
                <p:nvPr/>
              </p:nvSpPr>
              <p:spPr>
                <a:xfrm>
                  <a:off x="642540" y="2348368"/>
                  <a:ext cx="2017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41404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Motivational</a:t>
                  </a:r>
                  <a:r>
                    <a:rPr lang="ru" sz="1100">
                      <a:solidFill>
                        <a:srgbClr val="41404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 Interviewing</a:t>
                  </a:r>
                  <a:endParaRPr sz="11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54" name="Google Shape;254;p13"/>
                <p:cNvSpPr/>
                <p:nvPr/>
              </p:nvSpPr>
              <p:spPr>
                <a:xfrm>
                  <a:off x="453775" y="2386910"/>
                  <a:ext cx="107700" cy="10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255" name="Google Shape;255;p13"/>
              <p:cNvGrpSpPr/>
              <p:nvPr/>
            </p:nvGrpSpPr>
            <p:grpSpPr>
              <a:xfrm>
                <a:off x="2811213" y="4731375"/>
                <a:ext cx="2175065" cy="169200"/>
                <a:chOff x="453775" y="2348354"/>
                <a:chExt cx="2175065" cy="169200"/>
              </a:xfrm>
            </p:grpSpPr>
            <p:sp>
              <p:nvSpPr>
                <p:cNvPr id="256" name="Google Shape;256;p13"/>
                <p:cNvSpPr txBox="1"/>
                <p:nvPr/>
              </p:nvSpPr>
              <p:spPr>
                <a:xfrm>
                  <a:off x="642540" y="2348354"/>
                  <a:ext cx="19863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41404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Trauma Therapy</a:t>
                  </a:r>
                  <a:endParaRPr sz="11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57" name="Google Shape;257;p13"/>
                <p:cNvSpPr/>
                <p:nvPr/>
              </p:nvSpPr>
              <p:spPr>
                <a:xfrm>
                  <a:off x="453775" y="2386910"/>
                  <a:ext cx="107700" cy="10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258" name="Google Shape;258;p13"/>
              <p:cNvGrpSpPr/>
              <p:nvPr/>
            </p:nvGrpSpPr>
            <p:grpSpPr>
              <a:xfrm>
                <a:off x="2811213" y="4948025"/>
                <a:ext cx="2205965" cy="169200"/>
                <a:chOff x="453775" y="2348366"/>
                <a:chExt cx="2205965" cy="169200"/>
              </a:xfrm>
            </p:grpSpPr>
            <p:sp>
              <p:nvSpPr>
                <p:cNvPr id="259" name="Google Shape;259;p13"/>
                <p:cNvSpPr txBox="1"/>
                <p:nvPr/>
              </p:nvSpPr>
              <p:spPr>
                <a:xfrm>
                  <a:off x="642540" y="2348366"/>
                  <a:ext cx="2017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41404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Positive Psychology</a:t>
                  </a:r>
                  <a:endParaRPr sz="11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60" name="Google Shape;260;p13"/>
                <p:cNvSpPr/>
                <p:nvPr/>
              </p:nvSpPr>
              <p:spPr>
                <a:xfrm>
                  <a:off x="453775" y="2386910"/>
                  <a:ext cx="107700" cy="10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261" name="Google Shape;261;p13"/>
              <p:cNvGrpSpPr/>
              <p:nvPr/>
            </p:nvGrpSpPr>
            <p:grpSpPr>
              <a:xfrm>
                <a:off x="2811213" y="5164650"/>
                <a:ext cx="2205965" cy="169200"/>
                <a:chOff x="453775" y="2348353"/>
                <a:chExt cx="2205965" cy="169200"/>
              </a:xfrm>
            </p:grpSpPr>
            <p:sp>
              <p:nvSpPr>
                <p:cNvPr id="262" name="Google Shape;262;p13"/>
                <p:cNvSpPr txBox="1"/>
                <p:nvPr/>
              </p:nvSpPr>
              <p:spPr>
                <a:xfrm>
                  <a:off x="642540" y="2348353"/>
                  <a:ext cx="2017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41404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Social Skills Training</a:t>
                  </a:r>
                  <a:endParaRPr sz="11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63" name="Google Shape;263;p13"/>
                <p:cNvSpPr/>
                <p:nvPr/>
              </p:nvSpPr>
              <p:spPr>
                <a:xfrm>
                  <a:off x="453775" y="2386910"/>
                  <a:ext cx="107700" cy="10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264" name="Google Shape;264;p13"/>
              <p:cNvGrpSpPr/>
              <p:nvPr/>
            </p:nvGrpSpPr>
            <p:grpSpPr>
              <a:xfrm>
                <a:off x="2811213" y="5381300"/>
                <a:ext cx="2205962" cy="169200"/>
                <a:chOff x="453775" y="2348365"/>
                <a:chExt cx="2205962" cy="169200"/>
              </a:xfrm>
            </p:grpSpPr>
            <p:sp>
              <p:nvSpPr>
                <p:cNvPr id="265" name="Google Shape;265;p13"/>
                <p:cNvSpPr txBox="1"/>
                <p:nvPr/>
              </p:nvSpPr>
              <p:spPr>
                <a:xfrm>
                  <a:off x="642537" y="2348365"/>
                  <a:ext cx="2017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41404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Safety Planning</a:t>
                  </a:r>
                  <a:endParaRPr sz="11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66" name="Google Shape;266;p13"/>
                <p:cNvSpPr/>
                <p:nvPr/>
              </p:nvSpPr>
              <p:spPr>
                <a:xfrm>
                  <a:off x="453775" y="2386910"/>
                  <a:ext cx="107700" cy="10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267" name="Google Shape;267;p13"/>
              <p:cNvGrpSpPr/>
              <p:nvPr/>
            </p:nvGrpSpPr>
            <p:grpSpPr>
              <a:xfrm>
                <a:off x="2811213" y="5597925"/>
                <a:ext cx="2175065" cy="169200"/>
                <a:chOff x="453775" y="2348351"/>
                <a:chExt cx="2175065" cy="169200"/>
              </a:xfrm>
            </p:grpSpPr>
            <p:sp>
              <p:nvSpPr>
                <p:cNvPr id="268" name="Google Shape;268;p13"/>
                <p:cNvSpPr txBox="1"/>
                <p:nvPr/>
              </p:nvSpPr>
              <p:spPr>
                <a:xfrm>
                  <a:off x="642540" y="2348351"/>
                  <a:ext cx="19863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41404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Psychodynamic Therapy</a:t>
                  </a:r>
                  <a:endParaRPr sz="11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69" name="Google Shape;269;p13"/>
                <p:cNvSpPr/>
                <p:nvPr/>
              </p:nvSpPr>
              <p:spPr>
                <a:xfrm>
                  <a:off x="453775" y="2386910"/>
                  <a:ext cx="107700" cy="10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270" name="Google Shape;270;p13"/>
              <p:cNvGrpSpPr/>
              <p:nvPr/>
            </p:nvGrpSpPr>
            <p:grpSpPr>
              <a:xfrm>
                <a:off x="2811213" y="5814575"/>
                <a:ext cx="2192765" cy="169200"/>
                <a:chOff x="453775" y="2348363"/>
                <a:chExt cx="2192765" cy="169200"/>
              </a:xfrm>
            </p:grpSpPr>
            <p:sp>
              <p:nvSpPr>
                <p:cNvPr id="271" name="Google Shape;271;p13"/>
                <p:cNvSpPr txBox="1"/>
                <p:nvPr/>
              </p:nvSpPr>
              <p:spPr>
                <a:xfrm>
                  <a:off x="642540" y="2348363"/>
                  <a:ext cx="20040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414042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Reflective Listening</a:t>
                  </a:r>
                  <a:endParaRPr sz="1100">
                    <a:solidFill>
                      <a:srgbClr val="414042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72" name="Google Shape;272;p13"/>
                <p:cNvSpPr/>
                <p:nvPr/>
              </p:nvSpPr>
              <p:spPr>
                <a:xfrm>
                  <a:off x="453775" y="2386910"/>
                  <a:ext cx="107700" cy="10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BCBEC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  <p:grpSp>
        <p:nvGrpSpPr>
          <p:cNvPr id="273" name="Google Shape;273;p13"/>
          <p:cNvGrpSpPr/>
          <p:nvPr/>
        </p:nvGrpSpPr>
        <p:grpSpPr>
          <a:xfrm>
            <a:off x="2718350" y="6414050"/>
            <a:ext cx="4473138" cy="3958675"/>
            <a:chOff x="2718350" y="6414050"/>
            <a:chExt cx="4473138" cy="3958675"/>
          </a:xfrm>
        </p:grpSpPr>
        <p:sp>
          <p:nvSpPr>
            <p:cNvPr id="274" name="Google Shape;274;p13"/>
            <p:cNvSpPr/>
            <p:nvPr/>
          </p:nvSpPr>
          <p:spPr>
            <a:xfrm>
              <a:off x="2718488" y="6414050"/>
              <a:ext cx="4473000" cy="331200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C4DEDD"/>
            </a:solidFill>
            <a:ln cap="flat" cmpd="sng" w="9525">
              <a:solidFill>
                <a:srgbClr val="C4DED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" name="Google Shape;275;p13"/>
            <p:cNvSpPr/>
            <p:nvPr/>
          </p:nvSpPr>
          <p:spPr>
            <a:xfrm rot="10800000">
              <a:off x="2718350" y="6692025"/>
              <a:ext cx="4473000" cy="3680700"/>
            </a:xfrm>
            <a:prstGeom prst="round2SameRect">
              <a:avLst>
                <a:gd fmla="val 1705" name="adj1"/>
                <a:gd fmla="val 0" name="adj2"/>
              </a:avLst>
            </a:prstGeom>
            <a:noFill/>
            <a:ln cap="flat" cmpd="sng" w="9525">
              <a:solidFill>
                <a:srgbClr val="C4DED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Google Shape;276;p13"/>
            <p:cNvSpPr txBox="1"/>
            <p:nvPr/>
          </p:nvSpPr>
          <p:spPr>
            <a:xfrm>
              <a:off x="3690150" y="6496800"/>
              <a:ext cx="2529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31F20"/>
                  </a:solidFill>
                  <a:latin typeface="Nunito SemiBold"/>
                  <a:ea typeface="Nunito SemiBold"/>
                  <a:cs typeface="Nunito SemiBold"/>
                  <a:sym typeface="Nunito SemiBold"/>
                </a:rPr>
                <a:t>MEETING NOTES</a:t>
              </a:r>
              <a:endParaRPr sz="1200">
                <a:solidFill>
                  <a:srgbClr val="231F20"/>
                </a:solidFill>
                <a:latin typeface="Nunito SemiBold"/>
                <a:ea typeface="Nunito SemiBold"/>
                <a:cs typeface="Nunito SemiBold"/>
                <a:sym typeface="Nunito SemiBold"/>
              </a:endParaRPr>
            </a:p>
          </p:txBody>
        </p:sp>
        <p:grpSp>
          <p:nvGrpSpPr>
            <p:cNvPr id="277" name="Google Shape;277;p13"/>
            <p:cNvGrpSpPr/>
            <p:nvPr/>
          </p:nvGrpSpPr>
          <p:grpSpPr>
            <a:xfrm>
              <a:off x="2957150" y="6981825"/>
              <a:ext cx="3995400" cy="3178275"/>
              <a:chOff x="2957150" y="6981825"/>
              <a:chExt cx="3995400" cy="3178275"/>
            </a:xfrm>
          </p:grpSpPr>
          <p:cxnSp>
            <p:nvCxnSpPr>
              <p:cNvPr id="278" name="Google Shape;278;p13"/>
              <p:cNvCxnSpPr/>
              <p:nvPr/>
            </p:nvCxnSpPr>
            <p:spPr>
              <a:xfrm>
                <a:off x="2957150" y="6981825"/>
                <a:ext cx="39954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6E7E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79" name="Google Shape;279;p13"/>
              <p:cNvCxnSpPr/>
              <p:nvPr/>
            </p:nvCxnSpPr>
            <p:spPr>
              <a:xfrm>
                <a:off x="2957150" y="7226308"/>
                <a:ext cx="39954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6E7E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80" name="Google Shape;280;p13"/>
              <p:cNvCxnSpPr/>
              <p:nvPr/>
            </p:nvCxnSpPr>
            <p:spPr>
              <a:xfrm>
                <a:off x="2957150" y="7470790"/>
                <a:ext cx="39954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6E7E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81" name="Google Shape;281;p13"/>
              <p:cNvCxnSpPr/>
              <p:nvPr/>
            </p:nvCxnSpPr>
            <p:spPr>
              <a:xfrm>
                <a:off x="2957150" y="7715273"/>
                <a:ext cx="39954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6E7E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82" name="Google Shape;282;p13"/>
              <p:cNvCxnSpPr/>
              <p:nvPr/>
            </p:nvCxnSpPr>
            <p:spPr>
              <a:xfrm>
                <a:off x="2957150" y="7959756"/>
                <a:ext cx="39954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6E7E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83" name="Google Shape;283;p13"/>
              <p:cNvCxnSpPr/>
              <p:nvPr/>
            </p:nvCxnSpPr>
            <p:spPr>
              <a:xfrm>
                <a:off x="2957150" y="8204238"/>
                <a:ext cx="39954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6E7E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84" name="Google Shape;284;p13"/>
              <p:cNvCxnSpPr/>
              <p:nvPr/>
            </p:nvCxnSpPr>
            <p:spPr>
              <a:xfrm>
                <a:off x="2957150" y="8448721"/>
                <a:ext cx="39954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6E7E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85" name="Google Shape;285;p13"/>
              <p:cNvCxnSpPr/>
              <p:nvPr/>
            </p:nvCxnSpPr>
            <p:spPr>
              <a:xfrm>
                <a:off x="2957150" y="8693204"/>
                <a:ext cx="39954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6E7E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86" name="Google Shape;286;p13"/>
              <p:cNvCxnSpPr/>
              <p:nvPr/>
            </p:nvCxnSpPr>
            <p:spPr>
              <a:xfrm>
                <a:off x="2957150" y="8937687"/>
                <a:ext cx="39954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6E7E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87" name="Google Shape;287;p13"/>
              <p:cNvCxnSpPr/>
              <p:nvPr/>
            </p:nvCxnSpPr>
            <p:spPr>
              <a:xfrm>
                <a:off x="2957150" y="9182169"/>
                <a:ext cx="39954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6E7E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88" name="Google Shape;288;p13"/>
              <p:cNvCxnSpPr/>
              <p:nvPr/>
            </p:nvCxnSpPr>
            <p:spPr>
              <a:xfrm>
                <a:off x="2957150" y="9426652"/>
                <a:ext cx="39954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6E7E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89" name="Google Shape;289;p13"/>
              <p:cNvCxnSpPr/>
              <p:nvPr/>
            </p:nvCxnSpPr>
            <p:spPr>
              <a:xfrm>
                <a:off x="2957150" y="9671135"/>
                <a:ext cx="39954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6E7E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90" name="Google Shape;290;p13"/>
              <p:cNvCxnSpPr/>
              <p:nvPr/>
            </p:nvCxnSpPr>
            <p:spPr>
              <a:xfrm>
                <a:off x="2957150" y="9915617"/>
                <a:ext cx="39954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6E7E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91" name="Google Shape;291;p13"/>
              <p:cNvCxnSpPr/>
              <p:nvPr/>
            </p:nvCxnSpPr>
            <p:spPr>
              <a:xfrm>
                <a:off x="2957150" y="10160100"/>
                <a:ext cx="39954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6E7E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