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7560000" cx="10692000"/>
  <p:notesSz cx="6858000" cy="9144000"/>
  <p:embeddedFontLst>
    <p:embeddedFont>
      <p:font typeface="Montserrat"/>
      <p:regular r:id="rId6"/>
      <p:bold r:id="rId7"/>
      <p:italic r:id="rId8"/>
      <p:boldItalic r:id="rId9"/>
    </p:embeddedFont>
    <p:embeddedFont>
      <p:font typeface="Montserrat Medium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Medium-bold.fntdata"/><Relationship Id="rId10" Type="http://schemas.openxmlformats.org/officeDocument/2006/relationships/font" Target="fonts/MontserratMedium-regular.fntdata"/><Relationship Id="rId13" Type="http://schemas.openxmlformats.org/officeDocument/2006/relationships/font" Target="fonts/MontserratMedium-boldItalic.fntdata"/><Relationship Id="rId12" Type="http://schemas.openxmlformats.org/officeDocument/2006/relationships/font" Target="fonts/MontserratMedium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-boldItalic.fntdata"/><Relationship Id="rId5" Type="http://schemas.openxmlformats.org/officeDocument/2006/relationships/slide" Target="slides/slide1.xml"/><Relationship Id="rId6" Type="http://schemas.openxmlformats.org/officeDocument/2006/relationships/font" Target="fonts/Montserrat-regular.fntdata"/><Relationship Id="rId7" Type="http://schemas.openxmlformats.org/officeDocument/2006/relationships/font" Target="fonts/Montserrat-bold.fntdata"/><Relationship Id="rId8" Type="http://schemas.openxmlformats.org/officeDocument/2006/relationships/font" Target="fonts/Montserrat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indent="-3429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indent="-3429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indent="-3429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indent="-3429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indent="-3429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indent="-3429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indent="-3429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indent="-3429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10692000" cy="7560000"/>
          </a:xfrm>
          <a:prstGeom prst="rect">
            <a:avLst/>
          </a:prstGeom>
          <a:solidFill>
            <a:srgbClr val="EBEF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630000" y="301525"/>
            <a:ext cx="9453900" cy="6957000"/>
          </a:xfrm>
          <a:prstGeom prst="roundRect">
            <a:avLst>
              <a:gd fmla="val 253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6" name="Google Shape;56;p13"/>
          <p:cNvGrpSpPr/>
          <p:nvPr/>
        </p:nvGrpSpPr>
        <p:grpSpPr>
          <a:xfrm>
            <a:off x="560400" y="1540625"/>
            <a:ext cx="9589200" cy="802950"/>
            <a:chOff x="560400" y="1779100"/>
            <a:chExt cx="9589200" cy="802950"/>
          </a:xfrm>
        </p:grpSpPr>
        <p:sp>
          <p:nvSpPr>
            <p:cNvPr id="57" name="Google Shape;57;p13"/>
            <p:cNvSpPr/>
            <p:nvPr/>
          </p:nvSpPr>
          <p:spPr>
            <a:xfrm>
              <a:off x="560400" y="1779100"/>
              <a:ext cx="9589200" cy="426300"/>
            </a:xfrm>
            <a:prstGeom prst="rect">
              <a:avLst/>
            </a:prstGeom>
            <a:solidFill>
              <a:srgbClr val="EBEFF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13"/>
            <p:cNvSpPr/>
            <p:nvPr/>
          </p:nvSpPr>
          <p:spPr>
            <a:xfrm>
              <a:off x="630050" y="2155750"/>
              <a:ext cx="9453900" cy="426300"/>
            </a:xfrm>
            <a:prstGeom prst="rect">
              <a:avLst/>
            </a:prstGeom>
            <a:solidFill>
              <a:srgbClr val="F9FAF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9" name="Google Shape;59;p13"/>
          <p:cNvGrpSpPr/>
          <p:nvPr/>
        </p:nvGrpSpPr>
        <p:grpSpPr>
          <a:xfrm>
            <a:off x="1129175" y="600900"/>
            <a:ext cx="8506750" cy="741643"/>
            <a:chOff x="1129175" y="600900"/>
            <a:chExt cx="8506750" cy="741643"/>
          </a:xfrm>
        </p:grpSpPr>
        <p:grpSp>
          <p:nvGrpSpPr>
            <p:cNvPr id="60" name="Google Shape;60;p13"/>
            <p:cNvGrpSpPr/>
            <p:nvPr/>
          </p:nvGrpSpPr>
          <p:grpSpPr>
            <a:xfrm>
              <a:off x="1129175" y="600900"/>
              <a:ext cx="3040200" cy="740214"/>
              <a:chOff x="1129175" y="600900"/>
              <a:chExt cx="3040200" cy="740214"/>
            </a:xfrm>
          </p:grpSpPr>
          <p:sp>
            <p:nvSpPr>
              <p:cNvPr id="61" name="Google Shape;61;p13"/>
              <p:cNvSpPr txBox="1"/>
              <p:nvPr/>
            </p:nvSpPr>
            <p:spPr>
              <a:xfrm>
                <a:off x="1129175" y="600900"/>
                <a:ext cx="3040200" cy="369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2400">
                    <a:solidFill>
                      <a:srgbClr val="636060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PROJECT NAME</a:t>
                </a:r>
                <a:endParaRPr b="1" sz="2400">
                  <a:solidFill>
                    <a:srgbClr val="636060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62" name="Google Shape;62;p13"/>
              <p:cNvSpPr txBox="1"/>
              <p:nvPr/>
            </p:nvSpPr>
            <p:spPr>
              <a:xfrm>
                <a:off x="1129175" y="1141014"/>
                <a:ext cx="30402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300">
                    <a:solidFill>
                      <a:srgbClr val="636060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JANUARY 2025</a:t>
                </a:r>
                <a:endParaRPr b="1" sz="1300">
                  <a:solidFill>
                    <a:srgbClr val="636060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63" name="Google Shape;63;p13"/>
            <p:cNvGrpSpPr/>
            <p:nvPr/>
          </p:nvGrpSpPr>
          <p:grpSpPr>
            <a:xfrm>
              <a:off x="6688275" y="625570"/>
              <a:ext cx="2947650" cy="716974"/>
              <a:chOff x="6688275" y="625570"/>
              <a:chExt cx="2947650" cy="716974"/>
            </a:xfrm>
          </p:grpSpPr>
          <p:grpSp>
            <p:nvGrpSpPr>
              <p:cNvPr id="64" name="Google Shape;64;p13"/>
              <p:cNvGrpSpPr/>
              <p:nvPr/>
            </p:nvGrpSpPr>
            <p:grpSpPr>
              <a:xfrm>
                <a:off x="6688287" y="1131943"/>
                <a:ext cx="2947638" cy="210600"/>
                <a:chOff x="6688287" y="1370418"/>
                <a:chExt cx="2947638" cy="210600"/>
              </a:xfrm>
            </p:grpSpPr>
            <p:sp>
              <p:nvSpPr>
                <p:cNvPr id="65" name="Google Shape;65;p13"/>
                <p:cNvSpPr txBox="1"/>
                <p:nvPr/>
              </p:nvSpPr>
              <p:spPr>
                <a:xfrm>
                  <a:off x="6688287" y="1375668"/>
                  <a:ext cx="1134600" cy="200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uk" sz="1300">
                      <a:solidFill>
                        <a:srgbClr val="636060"/>
                      </a:solidFill>
                      <a:latin typeface="Montserrat"/>
                      <a:ea typeface="Montserrat"/>
                      <a:cs typeface="Montserrat"/>
                      <a:sym typeface="Montserrat"/>
                    </a:rPr>
                    <a:t>END DATE</a:t>
                  </a:r>
                  <a:endParaRPr b="1" sz="1300">
                    <a:solidFill>
                      <a:srgbClr val="636060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  <p:sp>
              <p:nvSpPr>
                <p:cNvPr id="66" name="Google Shape;66;p13"/>
                <p:cNvSpPr/>
                <p:nvPr/>
              </p:nvSpPr>
              <p:spPr>
                <a:xfrm>
                  <a:off x="7922625" y="1370418"/>
                  <a:ext cx="1713300" cy="2106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EBEFF3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67" name="Google Shape;67;p13"/>
                <p:cNvSpPr txBox="1"/>
                <p:nvPr/>
              </p:nvSpPr>
              <p:spPr>
                <a:xfrm>
                  <a:off x="8021213" y="1414218"/>
                  <a:ext cx="1590000" cy="123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800">
                      <a:solidFill>
                        <a:srgbClr val="636060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rPr>
                    <a:t>MONDAY, JANUARY 25, 2025</a:t>
                  </a:r>
                  <a:endParaRPr sz="800">
                    <a:solidFill>
                      <a:srgbClr val="636060"/>
                    </a:solidFill>
                    <a:latin typeface="Montserrat Medium"/>
                    <a:ea typeface="Montserrat Medium"/>
                    <a:cs typeface="Montserrat Medium"/>
                    <a:sym typeface="Montserrat Medium"/>
                  </a:endParaRPr>
                </a:p>
              </p:txBody>
            </p:sp>
          </p:grpSp>
          <p:grpSp>
            <p:nvGrpSpPr>
              <p:cNvPr id="68" name="Google Shape;68;p13"/>
              <p:cNvGrpSpPr/>
              <p:nvPr/>
            </p:nvGrpSpPr>
            <p:grpSpPr>
              <a:xfrm>
                <a:off x="6688275" y="625570"/>
                <a:ext cx="2947650" cy="210600"/>
                <a:chOff x="6688275" y="1370418"/>
                <a:chExt cx="2947650" cy="210600"/>
              </a:xfrm>
            </p:grpSpPr>
            <p:sp>
              <p:nvSpPr>
                <p:cNvPr id="69" name="Google Shape;69;p13"/>
                <p:cNvSpPr txBox="1"/>
                <p:nvPr/>
              </p:nvSpPr>
              <p:spPr>
                <a:xfrm>
                  <a:off x="6688275" y="1375675"/>
                  <a:ext cx="1173900" cy="200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uk" sz="1300">
                      <a:solidFill>
                        <a:srgbClr val="636060"/>
                      </a:solidFill>
                      <a:latin typeface="Montserrat"/>
                      <a:ea typeface="Montserrat"/>
                      <a:cs typeface="Montserrat"/>
                      <a:sym typeface="Montserrat"/>
                    </a:rPr>
                    <a:t>START DATE</a:t>
                  </a:r>
                  <a:endParaRPr b="1" sz="1300">
                    <a:solidFill>
                      <a:srgbClr val="636060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  <p:sp>
              <p:nvSpPr>
                <p:cNvPr id="70" name="Google Shape;70;p13"/>
                <p:cNvSpPr/>
                <p:nvPr/>
              </p:nvSpPr>
              <p:spPr>
                <a:xfrm>
                  <a:off x="7922625" y="1370418"/>
                  <a:ext cx="1713300" cy="2106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EBEFF3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71" name="Google Shape;71;p13"/>
                <p:cNvSpPr txBox="1"/>
                <p:nvPr/>
              </p:nvSpPr>
              <p:spPr>
                <a:xfrm>
                  <a:off x="8021213" y="1414218"/>
                  <a:ext cx="1590000" cy="123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800">
                      <a:solidFill>
                        <a:srgbClr val="636060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rPr>
                    <a:t>MONDAY, JANUARY 6, 2025</a:t>
                  </a:r>
                  <a:endParaRPr sz="800">
                    <a:solidFill>
                      <a:srgbClr val="636060"/>
                    </a:solidFill>
                    <a:latin typeface="Montserrat Medium"/>
                    <a:ea typeface="Montserrat Medium"/>
                    <a:cs typeface="Montserrat Medium"/>
                    <a:sym typeface="Montserrat Medium"/>
                  </a:endParaRPr>
                </a:p>
              </p:txBody>
            </p:sp>
          </p:grpSp>
        </p:grpSp>
      </p:grpSp>
      <p:grpSp>
        <p:nvGrpSpPr>
          <p:cNvPr id="72" name="Google Shape;72;p13"/>
          <p:cNvGrpSpPr/>
          <p:nvPr/>
        </p:nvGrpSpPr>
        <p:grpSpPr>
          <a:xfrm>
            <a:off x="1072550" y="1672308"/>
            <a:ext cx="957122" cy="123000"/>
            <a:chOff x="1072550" y="1932725"/>
            <a:chExt cx="957122" cy="123000"/>
          </a:xfrm>
        </p:grpSpPr>
        <p:sp>
          <p:nvSpPr>
            <p:cNvPr id="73" name="Google Shape;73;p13"/>
            <p:cNvSpPr txBox="1"/>
            <p:nvPr/>
          </p:nvSpPr>
          <p:spPr>
            <a:xfrm>
              <a:off x="1312672" y="1932725"/>
              <a:ext cx="7170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800">
                  <a:solidFill>
                    <a:srgbClr val="FFAB57"/>
                  </a:solidFill>
                  <a:latin typeface="Montserrat"/>
                  <a:ea typeface="Montserrat"/>
                  <a:cs typeface="Montserrat"/>
                  <a:sym typeface="Montserrat"/>
                </a:rPr>
                <a:t>ADD NEW </a:t>
              </a:r>
              <a:endParaRPr b="1" sz="800">
                <a:solidFill>
                  <a:srgbClr val="FFAB57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74" name="Google Shape;74;p13"/>
            <p:cNvSpPr txBox="1"/>
            <p:nvPr/>
          </p:nvSpPr>
          <p:spPr>
            <a:xfrm>
              <a:off x="1072550" y="1932725"/>
              <a:ext cx="1989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800">
                  <a:solidFill>
                    <a:srgbClr val="63606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+</a:t>
              </a:r>
              <a:endParaRPr b="1" sz="800">
                <a:solidFill>
                  <a:srgbClr val="63606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75" name="Google Shape;75;p13"/>
          <p:cNvGrpSpPr/>
          <p:nvPr/>
        </p:nvGrpSpPr>
        <p:grpSpPr>
          <a:xfrm>
            <a:off x="2346230" y="1672300"/>
            <a:ext cx="2023904" cy="123000"/>
            <a:chOff x="2250400" y="1932725"/>
            <a:chExt cx="2023904" cy="123000"/>
          </a:xfrm>
        </p:grpSpPr>
        <p:sp>
          <p:nvSpPr>
            <p:cNvPr id="76" name="Google Shape;76;p13"/>
            <p:cNvSpPr/>
            <p:nvPr/>
          </p:nvSpPr>
          <p:spPr>
            <a:xfrm>
              <a:off x="2250400" y="1943425"/>
              <a:ext cx="101100" cy="101100"/>
            </a:xfrm>
            <a:prstGeom prst="ellipse">
              <a:avLst/>
            </a:prstGeom>
            <a:solidFill>
              <a:srgbClr val="FFAB5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13"/>
            <p:cNvSpPr txBox="1"/>
            <p:nvPr/>
          </p:nvSpPr>
          <p:spPr>
            <a:xfrm>
              <a:off x="2420904" y="1932725"/>
              <a:ext cx="18534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800">
                  <a:solidFill>
                    <a:srgbClr val="63606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PROJECT MANAGER:</a:t>
              </a:r>
              <a:r>
                <a:rPr b="1" lang="uk" sz="800">
                  <a:solidFill>
                    <a:srgbClr val="63606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 </a:t>
              </a:r>
              <a:r>
                <a:rPr lang="uk" sz="800">
                  <a:solidFill>
                    <a:srgbClr val="63606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JOHN SMITH</a:t>
              </a:r>
              <a:endParaRPr sz="800">
                <a:solidFill>
                  <a:srgbClr val="63606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78" name="Google Shape;78;p13"/>
          <p:cNvGrpSpPr/>
          <p:nvPr/>
        </p:nvGrpSpPr>
        <p:grpSpPr>
          <a:xfrm>
            <a:off x="4760673" y="1672303"/>
            <a:ext cx="2578300" cy="123000"/>
            <a:chOff x="4730500" y="1932725"/>
            <a:chExt cx="2578300" cy="123000"/>
          </a:xfrm>
        </p:grpSpPr>
        <p:grpSp>
          <p:nvGrpSpPr>
            <p:cNvPr id="79" name="Google Shape;79;p13"/>
            <p:cNvGrpSpPr/>
            <p:nvPr/>
          </p:nvGrpSpPr>
          <p:grpSpPr>
            <a:xfrm>
              <a:off x="4730500" y="1932725"/>
              <a:ext cx="1487801" cy="123000"/>
              <a:chOff x="2250400" y="1932725"/>
              <a:chExt cx="1487801" cy="123000"/>
            </a:xfrm>
          </p:grpSpPr>
          <p:sp>
            <p:nvSpPr>
              <p:cNvPr id="80" name="Google Shape;80;p13"/>
              <p:cNvSpPr/>
              <p:nvPr/>
            </p:nvSpPr>
            <p:spPr>
              <a:xfrm>
                <a:off x="2250400" y="1943425"/>
                <a:ext cx="101100" cy="101100"/>
              </a:xfrm>
              <a:prstGeom prst="ellipse">
                <a:avLst/>
              </a:prstGeom>
              <a:solidFill>
                <a:srgbClr val="BE5A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" name="Google Shape;81;p13"/>
              <p:cNvSpPr txBox="1"/>
              <p:nvPr/>
            </p:nvSpPr>
            <p:spPr>
              <a:xfrm>
                <a:off x="2420901" y="1932725"/>
                <a:ext cx="1317300" cy="12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800">
                    <a:solidFill>
                      <a:srgbClr val="636060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BACK</a:t>
                </a:r>
                <a:r>
                  <a:rPr b="1" lang="uk" sz="800">
                    <a:solidFill>
                      <a:srgbClr val="636060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-</a:t>
                </a:r>
                <a:r>
                  <a:rPr b="1" lang="uk" sz="800">
                    <a:solidFill>
                      <a:srgbClr val="636060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END DEVELOPER:</a:t>
                </a:r>
                <a:endParaRPr sz="800">
                  <a:solidFill>
                    <a:srgbClr val="636060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sp>
          <p:nvSpPr>
            <p:cNvPr id="82" name="Google Shape;82;p13"/>
            <p:cNvSpPr txBox="1"/>
            <p:nvPr/>
          </p:nvSpPr>
          <p:spPr>
            <a:xfrm>
              <a:off x="6218300" y="1932725"/>
              <a:ext cx="10905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63606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MIKE JOHNSON</a:t>
              </a:r>
              <a:endParaRPr sz="800">
                <a:solidFill>
                  <a:srgbClr val="63606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83" name="Google Shape;83;p13"/>
          <p:cNvGrpSpPr/>
          <p:nvPr/>
        </p:nvGrpSpPr>
        <p:grpSpPr>
          <a:xfrm>
            <a:off x="7581550" y="1672305"/>
            <a:ext cx="2305653" cy="123000"/>
            <a:chOff x="4730500" y="1932725"/>
            <a:chExt cx="2476534" cy="123000"/>
          </a:xfrm>
        </p:grpSpPr>
        <p:grpSp>
          <p:nvGrpSpPr>
            <p:cNvPr id="84" name="Google Shape;84;p13"/>
            <p:cNvGrpSpPr/>
            <p:nvPr/>
          </p:nvGrpSpPr>
          <p:grpSpPr>
            <a:xfrm>
              <a:off x="4730500" y="1932725"/>
              <a:ext cx="1664195" cy="123000"/>
              <a:chOff x="2250400" y="1932725"/>
              <a:chExt cx="1664195" cy="123000"/>
            </a:xfrm>
          </p:grpSpPr>
          <p:sp>
            <p:nvSpPr>
              <p:cNvPr id="85" name="Google Shape;85;p13"/>
              <p:cNvSpPr/>
              <p:nvPr/>
            </p:nvSpPr>
            <p:spPr>
              <a:xfrm>
                <a:off x="2250400" y="1943420"/>
                <a:ext cx="108300" cy="101100"/>
              </a:xfrm>
              <a:prstGeom prst="ellipse">
                <a:avLst/>
              </a:prstGeom>
              <a:solidFill>
                <a:srgbClr val="26DBA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6" name="Google Shape;86;p13"/>
              <p:cNvSpPr txBox="1"/>
              <p:nvPr/>
            </p:nvSpPr>
            <p:spPr>
              <a:xfrm>
                <a:off x="2420895" y="1932725"/>
                <a:ext cx="1493700" cy="12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800">
                    <a:solidFill>
                      <a:srgbClr val="636060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FRONT</a:t>
                </a:r>
                <a:r>
                  <a:rPr b="1" lang="uk" sz="800">
                    <a:solidFill>
                      <a:srgbClr val="636060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-</a:t>
                </a:r>
                <a:r>
                  <a:rPr b="1" lang="uk" sz="800">
                    <a:solidFill>
                      <a:srgbClr val="636060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END DEVELOPER: </a:t>
                </a:r>
                <a:endParaRPr sz="800">
                  <a:solidFill>
                    <a:srgbClr val="636060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sp>
          <p:nvSpPr>
            <p:cNvPr id="87" name="Google Shape;87;p13"/>
            <p:cNvSpPr txBox="1"/>
            <p:nvPr/>
          </p:nvSpPr>
          <p:spPr>
            <a:xfrm>
              <a:off x="6391934" y="1932725"/>
              <a:ext cx="8151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63606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JANE DOE</a:t>
              </a:r>
              <a:endParaRPr sz="800">
                <a:solidFill>
                  <a:srgbClr val="63606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sp>
        <p:nvSpPr>
          <p:cNvPr id="88" name="Google Shape;88;p13"/>
          <p:cNvSpPr txBox="1"/>
          <p:nvPr/>
        </p:nvSpPr>
        <p:spPr>
          <a:xfrm>
            <a:off x="630000" y="2074800"/>
            <a:ext cx="4992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800">
                <a:solidFill>
                  <a:srgbClr val="D5D5D6"/>
                </a:solidFill>
                <a:latin typeface="Montserrat"/>
                <a:ea typeface="Montserrat"/>
                <a:cs typeface="Montserrat"/>
                <a:sym typeface="Montserrat"/>
              </a:rPr>
              <a:t>WEEK</a:t>
            </a:r>
            <a:endParaRPr b="1" sz="800">
              <a:solidFill>
                <a:srgbClr val="D5D5D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9" name="Google Shape;89;p13"/>
          <p:cNvSpPr txBox="1"/>
          <p:nvPr/>
        </p:nvSpPr>
        <p:spPr>
          <a:xfrm>
            <a:off x="1186750" y="2061125"/>
            <a:ext cx="11775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900">
                <a:solidFill>
                  <a:srgbClr val="636060"/>
                </a:solidFill>
                <a:latin typeface="Montserrat"/>
                <a:ea typeface="Montserrat"/>
                <a:cs typeface="Montserrat"/>
                <a:sym typeface="Montserrat"/>
              </a:rPr>
              <a:t>MONDAY</a:t>
            </a:r>
            <a:endParaRPr b="1" sz="900">
              <a:solidFill>
                <a:srgbClr val="63606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2462112" y="2061125"/>
            <a:ext cx="11802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900">
                <a:solidFill>
                  <a:srgbClr val="636060"/>
                </a:solidFill>
                <a:latin typeface="Montserrat"/>
                <a:ea typeface="Montserrat"/>
                <a:cs typeface="Montserrat"/>
                <a:sym typeface="Montserrat"/>
              </a:rPr>
              <a:t>TUESDAY</a:t>
            </a:r>
            <a:endParaRPr b="1" sz="900">
              <a:solidFill>
                <a:srgbClr val="63606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3740587" y="2061125"/>
            <a:ext cx="11802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900">
                <a:solidFill>
                  <a:srgbClr val="636060"/>
                </a:solidFill>
                <a:latin typeface="Montserrat"/>
                <a:ea typeface="Montserrat"/>
                <a:cs typeface="Montserrat"/>
                <a:sym typeface="Montserrat"/>
              </a:rPr>
              <a:t>WEDNESDAY</a:t>
            </a:r>
            <a:endParaRPr b="1" sz="900">
              <a:solidFill>
                <a:srgbClr val="63606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5019075" y="2061125"/>
            <a:ext cx="11802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900">
                <a:solidFill>
                  <a:srgbClr val="636060"/>
                </a:solidFill>
                <a:latin typeface="Montserrat"/>
                <a:ea typeface="Montserrat"/>
                <a:cs typeface="Montserrat"/>
                <a:sym typeface="Montserrat"/>
              </a:rPr>
              <a:t>THURSDAY</a:t>
            </a:r>
            <a:endParaRPr b="1" sz="900">
              <a:solidFill>
                <a:srgbClr val="63606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6297562" y="2061125"/>
            <a:ext cx="11802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900">
                <a:solidFill>
                  <a:srgbClr val="636060"/>
                </a:solidFill>
                <a:latin typeface="Montserrat"/>
                <a:ea typeface="Montserrat"/>
                <a:cs typeface="Montserrat"/>
                <a:sym typeface="Montserrat"/>
              </a:rPr>
              <a:t>FRIDAY</a:t>
            </a:r>
            <a:endParaRPr b="1" sz="900">
              <a:solidFill>
                <a:srgbClr val="63606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7576037" y="2061125"/>
            <a:ext cx="11802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900">
                <a:solidFill>
                  <a:srgbClr val="636060"/>
                </a:solidFill>
                <a:latin typeface="Montserrat"/>
                <a:ea typeface="Montserrat"/>
                <a:cs typeface="Montserrat"/>
                <a:sym typeface="Montserrat"/>
              </a:rPr>
              <a:t>SATURDAY</a:t>
            </a:r>
            <a:endParaRPr b="1" sz="900">
              <a:solidFill>
                <a:srgbClr val="63606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8854525" y="2061125"/>
            <a:ext cx="11802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900">
                <a:solidFill>
                  <a:srgbClr val="636060"/>
                </a:solidFill>
                <a:latin typeface="Montserrat"/>
                <a:ea typeface="Montserrat"/>
                <a:cs typeface="Montserrat"/>
                <a:sym typeface="Montserrat"/>
              </a:rPr>
              <a:t>SUNDAY</a:t>
            </a:r>
            <a:endParaRPr b="1" sz="900">
              <a:solidFill>
                <a:srgbClr val="63606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96" name="Google Shape;96;p13"/>
          <p:cNvCxnSpPr/>
          <p:nvPr/>
        </p:nvCxnSpPr>
        <p:spPr>
          <a:xfrm>
            <a:off x="1134500" y="1912025"/>
            <a:ext cx="0" cy="5341200"/>
          </a:xfrm>
          <a:prstGeom prst="straightConnector1">
            <a:avLst/>
          </a:prstGeom>
          <a:noFill/>
          <a:ln cap="flat" cmpd="sng" w="9525">
            <a:solidFill>
              <a:srgbClr val="EBEFF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7" name="Google Shape;97;p13"/>
          <p:cNvCxnSpPr/>
          <p:nvPr/>
        </p:nvCxnSpPr>
        <p:spPr>
          <a:xfrm>
            <a:off x="2412979" y="1912025"/>
            <a:ext cx="0" cy="5341200"/>
          </a:xfrm>
          <a:prstGeom prst="straightConnector1">
            <a:avLst/>
          </a:prstGeom>
          <a:noFill/>
          <a:ln cap="flat" cmpd="sng" w="9525">
            <a:solidFill>
              <a:srgbClr val="EBEFF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8" name="Google Shape;98;p13"/>
          <p:cNvCxnSpPr/>
          <p:nvPr/>
        </p:nvCxnSpPr>
        <p:spPr>
          <a:xfrm>
            <a:off x="3691457" y="1912025"/>
            <a:ext cx="0" cy="5341200"/>
          </a:xfrm>
          <a:prstGeom prst="straightConnector1">
            <a:avLst/>
          </a:prstGeom>
          <a:noFill/>
          <a:ln cap="flat" cmpd="sng" w="9525">
            <a:solidFill>
              <a:srgbClr val="EBEFF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9" name="Google Shape;99;p13"/>
          <p:cNvCxnSpPr/>
          <p:nvPr/>
        </p:nvCxnSpPr>
        <p:spPr>
          <a:xfrm>
            <a:off x="4969936" y="1912025"/>
            <a:ext cx="0" cy="5341200"/>
          </a:xfrm>
          <a:prstGeom prst="straightConnector1">
            <a:avLst/>
          </a:prstGeom>
          <a:noFill/>
          <a:ln cap="flat" cmpd="sng" w="9525">
            <a:solidFill>
              <a:srgbClr val="EBEFF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0" name="Google Shape;100;p13"/>
          <p:cNvCxnSpPr/>
          <p:nvPr/>
        </p:nvCxnSpPr>
        <p:spPr>
          <a:xfrm>
            <a:off x="6248414" y="1912025"/>
            <a:ext cx="0" cy="5341200"/>
          </a:xfrm>
          <a:prstGeom prst="straightConnector1">
            <a:avLst/>
          </a:prstGeom>
          <a:noFill/>
          <a:ln cap="flat" cmpd="sng" w="9525">
            <a:solidFill>
              <a:srgbClr val="EBEFF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1" name="Google Shape;101;p13"/>
          <p:cNvCxnSpPr/>
          <p:nvPr/>
        </p:nvCxnSpPr>
        <p:spPr>
          <a:xfrm>
            <a:off x="7526893" y="1917275"/>
            <a:ext cx="0" cy="5341200"/>
          </a:xfrm>
          <a:prstGeom prst="straightConnector1">
            <a:avLst/>
          </a:prstGeom>
          <a:noFill/>
          <a:ln cap="flat" cmpd="sng" w="9525">
            <a:solidFill>
              <a:srgbClr val="EBEFF3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102" name="Google Shape;102;p13"/>
          <p:cNvGrpSpPr/>
          <p:nvPr/>
        </p:nvGrpSpPr>
        <p:grpSpPr>
          <a:xfrm>
            <a:off x="630000" y="2343250"/>
            <a:ext cx="9453025" cy="981250"/>
            <a:chOff x="630000" y="2581725"/>
            <a:chExt cx="9453025" cy="981250"/>
          </a:xfrm>
        </p:grpSpPr>
        <p:cxnSp>
          <p:nvCxnSpPr>
            <p:cNvPr id="103" name="Google Shape;103;p13"/>
            <p:cNvCxnSpPr/>
            <p:nvPr/>
          </p:nvCxnSpPr>
          <p:spPr>
            <a:xfrm>
              <a:off x="630325" y="2581725"/>
              <a:ext cx="9452700" cy="0"/>
            </a:xfrm>
            <a:prstGeom prst="straightConnector1">
              <a:avLst/>
            </a:prstGeom>
            <a:noFill/>
            <a:ln cap="flat" cmpd="sng" w="9525">
              <a:solidFill>
                <a:srgbClr val="EBEF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4" name="Google Shape;104;p13"/>
            <p:cNvCxnSpPr/>
            <p:nvPr/>
          </p:nvCxnSpPr>
          <p:spPr>
            <a:xfrm>
              <a:off x="630325" y="2775825"/>
              <a:ext cx="9452700" cy="0"/>
            </a:xfrm>
            <a:prstGeom prst="straightConnector1">
              <a:avLst/>
            </a:prstGeom>
            <a:noFill/>
            <a:ln cap="flat" cmpd="sng" w="9525">
              <a:solidFill>
                <a:srgbClr val="EBEF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5" name="Google Shape;105;p13"/>
            <p:cNvCxnSpPr/>
            <p:nvPr/>
          </p:nvCxnSpPr>
          <p:spPr>
            <a:xfrm>
              <a:off x="630325" y="3562975"/>
              <a:ext cx="9452700" cy="0"/>
            </a:xfrm>
            <a:prstGeom prst="straightConnector1">
              <a:avLst/>
            </a:prstGeom>
            <a:noFill/>
            <a:ln cap="flat" cmpd="sng" w="9525">
              <a:solidFill>
                <a:srgbClr val="EBEF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06" name="Google Shape;106;p13"/>
            <p:cNvSpPr txBox="1"/>
            <p:nvPr/>
          </p:nvSpPr>
          <p:spPr>
            <a:xfrm>
              <a:off x="630000" y="2617438"/>
              <a:ext cx="4992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800">
                  <a:solidFill>
                    <a:srgbClr val="D5D5D6"/>
                  </a:solidFill>
                  <a:latin typeface="Montserrat"/>
                  <a:ea typeface="Montserrat"/>
                  <a:cs typeface="Montserrat"/>
                  <a:sym typeface="Montserrat"/>
                </a:rPr>
                <a:t>JAN</a:t>
              </a:r>
              <a:endParaRPr b="1" sz="800">
                <a:solidFill>
                  <a:srgbClr val="D5D5D6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07" name="Google Shape;107;p13"/>
            <p:cNvSpPr txBox="1"/>
            <p:nvPr/>
          </p:nvSpPr>
          <p:spPr>
            <a:xfrm>
              <a:off x="1198274" y="2611375"/>
              <a:ext cx="1182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900">
                  <a:solidFill>
                    <a:srgbClr val="63606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</a:t>
              </a:r>
              <a:endParaRPr b="1" sz="1000">
                <a:solidFill>
                  <a:srgbClr val="63606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08" name="Google Shape;108;p13"/>
            <p:cNvSpPr txBox="1"/>
            <p:nvPr/>
          </p:nvSpPr>
          <p:spPr>
            <a:xfrm>
              <a:off x="630000" y="2961638"/>
              <a:ext cx="4992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2700">
                  <a:solidFill>
                    <a:srgbClr val="EBEFF3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</a:t>
              </a:r>
              <a:endParaRPr b="1" sz="2700">
                <a:solidFill>
                  <a:srgbClr val="EBEFF3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grpSp>
          <p:nvGrpSpPr>
            <p:cNvPr id="109" name="Google Shape;109;p13"/>
            <p:cNvGrpSpPr/>
            <p:nvPr/>
          </p:nvGrpSpPr>
          <p:grpSpPr>
            <a:xfrm>
              <a:off x="7597278" y="2905100"/>
              <a:ext cx="1172825" cy="546424"/>
              <a:chOff x="7597278" y="2905100"/>
              <a:chExt cx="1172825" cy="546424"/>
            </a:xfrm>
          </p:grpSpPr>
          <p:grpSp>
            <p:nvGrpSpPr>
              <p:cNvPr id="110" name="Google Shape;110;p13"/>
              <p:cNvGrpSpPr/>
              <p:nvPr/>
            </p:nvGrpSpPr>
            <p:grpSpPr>
              <a:xfrm>
                <a:off x="7597278" y="2905100"/>
                <a:ext cx="1172825" cy="246641"/>
                <a:chOff x="7555200" y="2905100"/>
                <a:chExt cx="1172825" cy="246641"/>
              </a:xfrm>
            </p:grpSpPr>
            <p:sp>
              <p:nvSpPr>
                <p:cNvPr id="111" name="Google Shape;111;p13"/>
                <p:cNvSpPr/>
                <p:nvPr/>
              </p:nvSpPr>
              <p:spPr>
                <a:xfrm>
                  <a:off x="7555200" y="2928370"/>
                  <a:ext cx="34500" cy="200100"/>
                </a:xfrm>
                <a:prstGeom prst="rect">
                  <a:avLst/>
                </a:prstGeom>
                <a:solidFill>
                  <a:srgbClr val="FFAB57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grpSp>
              <p:nvGrpSpPr>
                <p:cNvPr id="112" name="Google Shape;112;p13"/>
                <p:cNvGrpSpPr/>
                <p:nvPr/>
              </p:nvGrpSpPr>
              <p:grpSpPr>
                <a:xfrm>
                  <a:off x="7631525" y="2905100"/>
                  <a:ext cx="1096500" cy="246641"/>
                  <a:chOff x="7631525" y="2905100"/>
                  <a:chExt cx="1096500" cy="246641"/>
                </a:xfrm>
              </p:grpSpPr>
              <p:sp>
                <p:nvSpPr>
                  <p:cNvPr id="113" name="Google Shape;113;p13"/>
                  <p:cNvSpPr txBox="1"/>
                  <p:nvPr/>
                </p:nvSpPr>
                <p:spPr>
                  <a:xfrm>
                    <a:off x="7631525" y="2905100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uk" sz="800">
                        <a:solidFill>
                          <a:schemeClr val="dk2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rPr>
                      <a:t>JOHN SMITH</a:t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  <p:sp>
                <p:nvSpPr>
                  <p:cNvPr id="114" name="Google Shape;114;p13"/>
                  <p:cNvSpPr txBox="1"/>
                  <p:nvPr/>
                </p:nvSpPr>
                <p:spPr>
                  <a:xfrm>
                    <a:off x="7631525" y="3028741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uk" sz="800">
                        <a:solidFill>
                          <a:schemeClr val="dk2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rPr>
                      <a:t>Add details here</a:t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</p:grpSp>
          </p:grpSp>
          <p:grpSp>
            <p:nvGrpSpPr>
              <p:cNvPr id="115" name="Google Shape;115;p13"/>
              <p:cNvGrpSpPr/>
              <p:nvPr/>
            </p:nvGrpSpPr>
            <p:grpSpPr>
              <a:xfrm>
                <a:off x="7597278" y="3204883"/>
                <a:ext cx="1172825" cy="246641"/>
                <a:chOff x="7555200" y="2905100"/>
                <a:chExt cx="1172825" cy="246641"/>
              </a:xfrm>
            </p:grpSpPr>
            <p:sp>
              <p:nvSpPr>
                <p:cNvPr id="116" name="Google Shape;116;p13"/>
                <p:cNvSpPr/>
                <p:nvPr/>
              </p:nvSpPr>
              <p:spPr>
                <a:xfrm>
                  <a:off x="7555200" y="2928370"/>
                  <a:ext cx="34500" cy="200100"/>
                </a:xfrm>
                <a:prstGeom prst="rect">
                  <a:avLst/>
                </a:prstGeom>
                <a:solidFill>
                  <a:srgbClr val="26DBA7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grpSp>
              <p:nvGrpSpPr>
                <p:cNvPr id="117" name="Google Shape;117;p13"/>
                <p:cNvGrpSpPr/>
                <p:nvPr/>
              </p:nvGrpSpPr>
              <p:grpSpPr>
                <a:xfrm>
                  <a:off x="7631525" y="2905100"/>
                  <a:ext cx="1096500" cy="246641"/>
                  <a:chOff x="7631525" y="2905100"/>
                  <a:chExt cx="1096500" cy="246641"/>
                </a:xfrm>
              </p:grpSpPr>
              <p:sp>
                <p:nvSpPr>
                  <p:cNvPr id="118" name="Google Shape;118;p13"/>
                  <p:cNvSpPr txBox="1"/>
                  <p:nvPr/>
                </p:nvSpPr>
                <p:spPr>
                  <a:xfrm>
                    <a:off x="7631525" y="2905100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uk" sz="800">
                        <a:solidFill>
                          <a:schemeClr val="dk2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rPr>
                      <a:t>JANE DOE</a:t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  <p:sp>
                <p:nvSpPr>
                  <p:cNvPr id="119" name="Google Shape;119;p13"/>
                  <p:cNvSpPr txBox="1"/>
                  <p:nvPr/>
                </p:nvSpPr>
                <p:spPr>
                  <a:xfrm>
                    <a:off x="7631525" y="3028741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uk" sz="800">
                        <a:solidFill>
                          <a:schemeClr val="dk2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rPr>
                      <a:t>Add details here</a:t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</p:grpSp>
          </p:grpSp>
        </p:grpSp>
        <p:grpSp>
          <p:nvGrpSpPr>
            <p:cNvPr id="120" name="Google Shape;120;p13"/>
            <p:cNvGrpSpPr/>
            <p:nvPr/>
          </p:nvGrpSpPr>
          <p:grpSpPr>
            <a:xfrm>
              <a:off x="1186738" y="2905100"/>
              <a:ext cx="1172825" cy="546424"/>
              <a:chOff x="1186738" y="2905100"/>
              <a:chExt cx="1172825" cy="546424"/>
            </a:xfrm>
          </p:grpSpPr>
          <p:grpSp>
            <p:nvGrpSpPr>
              <p:cNvPr id="121" name="Google Shape;121;p13"/>
              <p:cNvGrpSpPr/>
              <p:nvPr/>
            </p:nvGrpSpPr>
            <p:grpSpPr>
              <a:xfrm>
                <a:off x="1186738" y="2905100"/>
                <a:ext cx="1172825" cy="246641"/>
                <a:chOff x="7555200" y="2905100"/>
                <a:chExt cx="1172825" cy="246641"/>
              </a:xfrm>
            </p:grpSpPr>
            <p:sp>
              <p:nvSpPr>
                <p:cNvPr id="122" name="Google Shape;122;p13"/>
                <p:cNvSpPr/>
                <p:nvPr/>
              </p:nvSpPr>
              <p:spPr>
                <a:xfrm>
                  <a:off x="7555200" y="2928370"/>
                  <a:ext cx="34500" cy="200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grpSp>
              <p:nvGrpSpPr>
                <p:cNvPr id="123" name="Google Shape;123;p13"/>
                <p:cNvGrpSpPr/>
                <p:nvPr/>
              </p:nvGrpSpPr>
              <p:grpSpPr>
                <a:xfrm>
                  <a:off x="7631525" y="2905100"/>
                  <a:ext cx="1096500" cy="246641"/>
                  <a:chOff x="7631525" y="2905100"/>
                  <a:chExt cx="1096500" cy="246641"/>
                </a:xfrm>
              </p:grpSpPr>
              <p:sp>
                <p:nvSpPr>
                  <p:cNvPr id="124" name="Google Shape;124;p13"/>
                  <p:cNvSpPr txBox="1"/>
                  <p:nvPr/>
                </p:nvSpPr>
                <p:spPr>
                  <a:xfrm>
                    <a:off x="7631525" y="2905100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  <p:sp>
                <p:nvSpPr>
                  <p:cNvPr id="125" name="Google Shape;125;p13"/>
                  <p:cNvSpPr txBox="1"/>
                  <p:nvPr/>
                </p:nvSpPr>
                <p:spPr>
                  <a:xfrm>
                    <a:off x="7631525" y="3028741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</p:grpSp>
          </p:grpSp>
          <p:grpSp>
            <p:nvGrpSpPr>
              <p:cNvPr id="126" name="Google Shape;126;p13"/>
              <p:cNvGrpSpPr/>
              <p:nvPr/>
            </p:nvGrpSpPr>
            <p:grpSpPr>
              <a:xfrm>
                <a:off x="1186738" y="3204883"/>
                <a:ext cx="1172825" cy="246641"/>
                <a:chOff x="7555200" y="2905100"/>
                <a:chExt cx="1172825" cy="246641"/>
              </a:xfrm>
            </p:grpSpPr>
            <p:sp>
              <p:nvSpPr>
                <p:cNvPr id="127" name="Google Shape;127;p13"/>
                <p:cNvSpPr/>
                <p:nvPr/>
              </p:nvSpPr>
              <p:spPr>
                <a:xfrm>
                  <a:off x="7555200" y="2928370"/>
                  <a:ext cx="34500" cy="200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grpSp>
              <p:nvGrpSpPr>
                <p:cNvPr id="128" name="Google Shape;128;p13"/>
                <p:cNvGrpSpPr/>
                <p:nvPr/>
              </p:nvGrpSpPr>
              <p:grpSpPr>
                <a:xfrm>
                  <a:off x="7631525" y="2905100"/>
                  <a:ext cx="1096500" cy="246641"/>
                  <a:chOff x="7631525" y="2905100"/>
                  <a:chExt cx="1096500" cy="246641"/>
                </a:xfrm>
              </p:grpSpPr>
              <p:sp>
                <p:nvSpPr>
                  <p:cNvPr id="129" name="Google Shape;129;p13"/>
                  <p:cNvSpPr txBox="1"/>
                  <p:nvPr/>
                </p:nvSpPr>
                <p:spPr>
                  <a:xfrm>
                    <a:off x="7631525" y="2905100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  <p:sp>
                <p:nvSpPr>
                  <p:cNvPr id="130" name="Google Shape;130;p13"/>
                  <p:cNvSpPr txBox="1"/>
                  <p:nvPr/>
                </p:nvSpPr>
                <p:spPr>
                  <a:xfrm>
                    <a:off x="7631525" y="3028741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</p:grpSp>
          </p:grpSp>
        </p:grpSp>
        <p:sp>
          <p:nvSpPr>
            <p:cNvPr id="131" name="Google Shape;131;p13"/>
            <p:cNvSpPr txBox="1"/>
            <p:nvPr/>
          </p:nvSpPr>
          <p:spPr>
            <a:xfrm>
              <a:off x="2485574" y="2611375"/>
              <a:ext cx="1182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900">
                  <a:solidFill>
                    <a:srgbClr val="63606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</a:t>
              </a:r>
              <a:endParaRPr b="1" sz="1000">
                <a:solidFill>
                  <a:srgbClr val="63606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grpSp>
          <p:nvGrpSpPr>
            <p:cNvPr id="132" name="Google Shape;132;p13"/>
            <p:cNvGrpSpPr/>
            <p:nvPr/>
          </p:nvGrpSpPr>
          <p:grpSpPr>
            <a:xfrm>
              <a:off x="2474038" y="2905100"/>
              <a:ext cx="1172825" cy="546424"/>
              <a:chOff x="2474038" y="2905100"/>
              <a:chExt cx="1172825" cy="546424"/>
            </a:xfrm>
          </p:grpSpPr>
          <p:grpSp>
            <p:nvGrpSpPr>
              <p:cNvPr id="133" name="Google Shape;133;p13"/>
              <p:cNvGrpSpPr/>
              <p:nvPr/>
            </p:nvGrpSpPr>
            <p:grpSpPr>
              <a:xfrm>
                <a:off x="2474038" y="2905100"/>
                <a:ext cx="1172825" cy="246641"/>
                <a:chOff x="7555200" y="2905100"/>
                <a:chExt cx="1172825" cy="246641"/>
              </a:xfrm>
            </p:grpSpPr>
            <p:sp>
              <p:nvSpPr>
                <p:cNvPr id="134" name="Google Shape;134;p13"/>
                <p:cNvSpPr/>
                <p:nvPr/>
              </p:nvSpPr>
              <p:spPr>
                <a:xfrm>
                  <a:off x="7555200" y="2928370"/>
                  <a:ext cx="34500" cy="200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grpSp>
              <p:nvGrpSpPr>
                <p:cNvPr id="135" name="Google Shape;135;p13"/>
                <p:cNvGrpSpPr/>
                <p:nvPr/>
              </p:nvGrpSpPr>
              <p:grpSpPr>
                <a:xfrm>
                  <a:off x="7631525" y="2905100"/>
                  <a:ext cx="1096500" cy="246641"/>
                  <a:chOff x="7631525" y="2905100"/>
                  <a:chExt cx="1096500" cy="246641"/>
                </a:xfrm>
              </p:grpSpPr>
              <p:sp>
                <p:nvSpPr>
                  <p:cNvPr id="136" name="Google Shape;136;p13"/>
                  <p:cNvSpPr txBox="1"/>
                  <p:nvPr/>
                </p:nvSpPr>
                <p:spPr>
                  <a:xfrm>
                    <a:off x="7631525" y="2905100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  <p:sp>
                <p:nvSpPr>
                  <p:cNvPr id="137" name="Google Shape;137;p13"/>
                  <p:cNvSpPr txBox="1"/>
                  <p:nvPr/>
                </p:nvSpPr>
                <p:spPr>
                  <a:xfrm>
                    <a:off x="7631525" y="3028741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</p:grpSp>
          </p:grpSp>
          <p:grpSp>
            <p:nvGrpSpPr>
              <p:cNvPr id="138" name="Google Shape;138;p13"/>
              <p:cNvGrpSpPr/>
              <p:nvPr/>
            </p:nvGrpSpPr>
            <p:grpSpPr>
              <a:xfrm>
                <a:off x="2474038" y="3204883"/>
                <a:ext cx="1172825" cy="246641"/>
                <a:chOff x="7555200" y="2905100"/>
                <a:chExt cx="1172825" cy="246641"/>
              </a:xfrm>
            </p:grpSpPr>
            <p:sp>
              <p:nvSpPr>
                <p:cNvPr id="139" name="Google Shape;139;p13"/>
                <p:cNvSpPr/>
                <p:nvPr/>
              </p:nvSpPr>
              <p:spPr>
                <a:xfrm>
                  <a:off x="7555200" y="2928370"/>
                  <a:ext cx="34500" cy="200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grpSp>
              <p:nvGrpSpPr>
                <p:cNvPr id="140" name="Google Shape;140;p13"/>
                <p:cNvGrpSpPr/>
                <p:nvPr/>
              </p:nvGrpSpPr>
              <p:grpSpPr>
                <a:xfrm>
                  <a:off x="7631525" y="2905100"/>
                  <a:ext cx="1096500" cy="246641"/>
                  <a:chOff x="7631525" y="2905100"/>
                  <a:chExt cx="1096500" cy="246641"/>
                </a:xfrm>
              </p:grpSpPr>
              <p:sp>
                <p:nvSpPr>
                  <p:cNvPr id="141" name="Google Shape;141;p13"/>
                  <p:cNvSpPr txBox="1"/>
                  <p:nvPr/>
                </p:nvSpPr>
                <p:spPr>
                  <a:xfrm>
                    <a:off x="7631525" y="2905100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  <p:sp>
                <p:nvSpPr>
                  <p:cNvPr id="142" name="Google Shape;142;p13"/>
                  <p:cNvSpPr txBox="1"/>
                  <p:nvPr/>
                </p:nvSpPr>
                <p:spPr>
                  <a:xfrm>
                    <a:off x="7631525" y="3028741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</p:grpSp>
          </p:grpSp>
        </p:grpSp>
        <p:sp>
          <p:nvSpPr>
            <p:cNvPr id="143" name="Google Shape;143;p13"/>
            <p:cNvSpPr txBox="1"/>
            <p:nvPr/>
          </p:nvSpPr>
          <p:spPr>
            <a:xfrm>
              <a:off x="3768199" y="2611375"/>
              <a:ext cx="1182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900">
                  <a:solidFill>
                    <a:srgbClr val="63606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3</a:t>
              </a:r>
              <a:endParaRPr b="1" sz="1000">
                <a:solidFill>
                  <a:srgbClr val="63606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grpSp>
          <p:nvGrpSpPr>
            <p:cNvPr id="144" name="Google Shape;144;p13"/>
            <p:cNvGrpSpPr/>
            <p:nvPr/>
          </p:nvGrpSpPr>
          <p:grpSpPr>
            <a:xfrm>
              <a:off x="3756663" y="2905100"/>
              <a:ext cx="1172825" cy="546424"/>
              <a:chOff x="3756663" y="2905100"/>
              <a:chExt cx="1172825" cy="546424"/>
            </a:xfrm>
          </p:grpSpPr>
          <p:grpSp>
            <p:nvGrpSpPr>
              <p:cNvPr id="145" name="Google Shape;145;p13"/>
              <p:cNvGrpSpPr/>
              <p:nvPr/>
            </p:nvGrpSpPr>
            <p:grpSpPr>
              <a:xfrm>
                <a:off x="3756663" y="2905100"/>
                <a:ext cx="1172825" cy="246641"/>
                <a:chOff x="7555200" y="2905100"/>
                <a:chExt cx="1172825" cy="246641"/>
              </a:xfrm>
            </p:grpSpPr>
            <p:sp>
              <p:nvSpPr>
                <p:cNvPr id="146" name="Google Shape;146;p13"/>
                <p:cNvSpPr/>
                <p:nvPr/>
              </p:nvSpPr>
              <p:spPr>
                <a:xfrm>
                  <a:off x="7555200" y="2928370"/>
                  <a:ext cx="34500" cy="200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grpSp>
              <p:nvGrpSpPr>
                <p:cNvPr id="147" name="Google Shape;147;p13"/>
                <p:cNvGrpSpPr/>
                <p:nvPr/>
              </p:nvGrpSpPr>
              <p:grpSpPr>
                <a:xfrm>
                  <a:off x="7631525" y="2905100"/>
                  <a:ext cx="1096500" cy="246641"/>
                  <a:chOff x="7631525" y="2905100"/>
                  <a:chExt cx="1096500" cy="246641"/>
                </a:xfrm>
              </p:grpSpPr>
              <p:sp>
                <p:nvSpPr>
                  <p:cNvPr id="148" name="Google Shape;148;p13"/>
                  <p:cNvSpPr txBox="1"/>
                  <p:nvPr/>
                </p:nvSpPr>
                <p:spPr>
                  <a:xfrm>
                    <a:off x="7631525" y="2905100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  <p:sp>
                <p:nvSpPr>
                  <p:cNvPr id="149" name="Google Shape;149;p13"/>
                  <p:cNvSpPr txBox="1"/>
                  <p:nvPr/>
                </p:nvSpPr>
                <p:spPr>
                  <a:xfrm>
                    <a:off x="7631525" y="3028741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</p:grpSp>
          </p:grpSp>
          <p:grpSp>
            <p:nvGrpSpPr>
              <p:cNvPr id="150" name="Google Shape;150;p13"/>
              <p:cNvGrpSpPr/>
              <p:nvPr/>
            </p:nvGrpSpPr>
            <p:grpSpPr>
              <a:xfrm>
                <a:off x="3756663" y="3204883"/>
                <a:ext cx="1172825" cy="246641"/>
                <a:chOff x="7555200" y="2905100"/>
                <a:chExt cx="1172825" cy="246641"/>
              </a:xfrm>
            </p:grpSpPr>
            <p:sp>
              <p:nvSpPr>
                <p:cNvPr id="151" name="Google Shape;151;p13"/>
                <p:cNvSpPr/>
                <p:nvPr/>
              </p:nvSpPr>
              <p:spPr>
                <a:xfrm>
                  <a:off x="7555200" y="2928370"/>
                  <a:ext cx="34500" cy="200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grpSp>
              <p:nvGrpSpPr>
                <p:cNvPr id="152" name="Google Shape;152;p13"/>
                <p:cNvGrpSpPr/>
                <p:nvPr/>
              </p:nvGrpSpPr>
              <p:grpSpPr>
                <a:xfrm>
                  <a:off x="7631525" y="2905100"/>
                  <a:ext cx="1096500" cy="246641"/>
                  <a:chOff x="7631525" y="2905100"/>
                  <a:chExt cx="1096500" cy="246641"/>
                </a:xfrm>
              </p:grpSpPr>
              <p:sp>
                <p:nvSpPr>
                  <p:cNvPr id="153" name="Google Shape;153;p13"/>
                  <p:cNvSpPr txBox="1"/>
                  <p:nvPr/>
                </p:nvSpPr>
                <p:spPr>
                  <a:xfrm>
                    <a:off x="7631525" y="2905100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  <p:sp>
                <p:nvSpPr>
                  <p:cNvPr id="154" name="Google Shape;154;p13"/>
                  <p:cNvSpPr txBox="1"/>
                  <p:nvPr/>
                </p:nvSpPr>
                <p:spPr>
                  <a:xfrm>
                    <a:off x="7631525" y="3028741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</p:grpSp>
          </p:grpSp>
        </p:grpSp>
        <p:sp>
          <p:nvSpPr>
            <p:cNvPr id="155" name="Google Shape;155;p13"/>
            <p:cNvSpPr txBox="1"/>
            <p:nvPr/>
          </p:nvSpPr>
          <p:spPr>
            <a:xfrm>
              <a:off x="5052274" y="2611375"/>
              <a:ext cx="1182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900">
                  <a:solidFill>
                    <a:srgbClr val="63606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4</a:t>
              </a:r>
              <a:endParaRPr b="1" sz="1000">
                <a:solidFill>
                  <a:srgbClr val="63606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grpSp>
          <p:nvGrpSpPr>
            <p:cNvPr id="156" name="Google Shape;156;p13"/>
            <p:cNvGrpSpPr/>
            <p:nvPr/>
          </p:nvGrpSpPr>
          <p:grpSpPr>
            <a:xfrm>
              <a:off x="5040738" y="2905100"/>
              <a:ext cx="1172825" cy="546424"/>
              <a:chOff x="3756663" y="2905100"/>
              <a:chExt cx="1172825" cy="546424"/>
            </a:xfrm>
          </p:grpSpPr>
          <p:grpSp>
            <p:nvGrpSpPr>
              <p:cNvPr id="157" name="Google Shape;157;p13"/>
              <p:cNvGrpSpPr/>
              <p:nvPr/>
            </p:nvGrpSpPr>
            <p:grpSpPr>
              <a:xfrm>
                <a:off x="3756663" y="2905100"/>
                <a:ext cx="1172825" cy="246641"/>
                <a:chOff x="7555200" y="2905100"/>
                <a:chExt cx="1172825" cy="246641"/>
              </a:xfrm>
            </p:grpSpPr>
            <p:sp>
              <p:nvSpPr>
                <p:cNvPr id="158" name="Google Shape;158;p13"/>
                <p:cNvSpPr/>
                <p:nvPr/>
              </p:nvSpPr>
              <p:spPr>
                <a:xfrm>
                  <a:off x="7555200" y="2928370"/>
                  <a:ext cx="34500" cy="200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grpSp>
              <p:nvGrpSpPr>
                <p:cNvPr id="159" name="Google Shape;159;p13"/>
                <p:cNvGrpSpPr/>
                <p:nvPr/>
              </p:nvGrpSpPr>
              <p:grpSpPr>
                <a:xfrm>
                  <a:off x="7631525" y="2905100"/>
                  <a:ext cx="1096500" cy="246641"/>
                  <a:chOff x="7631525" y="2905100"/>
                  <a:chExt cx="1096500" cy="246641"/>
                </a:xfrm>
              </p:grpSpPr>
              <p:sp>
                <p:nvSpPr>
                  <p:cNvPr id="160" name="Google Shape;160;p13"/>
                  <p:cNvSpPr txBox="1"/>
                  <p:nvPr/>
                </p:nvSpPr>
                <p:spPr>
                  <a:xfrm>
                    <a:off x="7631525" y="2905100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  <p:sp>
                <p:nvSpPr>
                  <p:cNvPr id="161" name="Google Shape;161;p13"/>
                  <p:cNvSpPr txBox="1"/>
                  <p:nvPr/>
                </p:nvSpPr>
                <p:spPr>
                  <a:xfrm>
                    <a:off x="7631525" y="3028741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</p:grpSp>
          </p:grpSp>
          <p:grpSp>
            <p:nvGrpSpPr>
              <p:cNvPr id="162" name="Google Shape;162;p13"/>
              <p:cNvGrpSpPr/>
              <p:nvPr/>
            </p:nvGrpSpPr>
            <p:grpSpPr>
              <a:xfrm>
                <a:off x="3756663" y="3204883"/>
                <a:ext cx="1172825" cy="246641"/>
                <a:chOff x="7555200" y="2905100"/>
                <a:chExt cx="1172825" cy="246641"/>
              </a:xfrm>
            </p:grpSpPr>
            <p:sp>
              <p:nvSpPr>
                <p:cNvPr id="163" name="Google Shape;163;p13"/>
                <p:cNvSpPr/>
                <p:nvPr/>
              </p:nvSpPr>
              <p:spPr>
                <a:xfrm>
                  <a:off x="7555200" y="2928370"/>
                  <a:ext cx="34500" cy="200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grpSp>
              <p:nvGrpSpPr>
                <p:cNvPr id="164" name="Google Shape;164;p13"/>
                <p:cNvGrpSpPr/>
                <p:nvPr/>
              </p:nvGrpSpPr>
              <p:grpSpPr>
                <a:xfrm>
                  <a:off x="7631525" y="2905100"/>
                  <a:ext cx="1096500" cy="246641"/>
                  <a:chOff x="7631525" y="2905100"/>
                  <a:chExt cx="1096500" cy="246641"/>
                </a:xfrm>
              </p:grpSpPr>
              <p:sp>
                <p:nvSpPr>
                  <p:cNvPr id="165" name="Google Shape;165;p13"/>
                  <p:cNvSpPr txBox="1"/>
                  <p:nvPr/>
                </p:nvSpPr>
                <p:spPr>
                  <a:xfrm>
                    <a:off x="7631525" y="2905100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  <p:sp>
                <p:nvSpPr>
                  <p:cNvPr id="166" name="Google Shape;166;p13"/>
                  <p:cNvSpPr txBox="1"/>
                  <p:nvPr/>
                </p:nvSpPr>
                <p:spPr>
                  <a:xfrm>
                    <a:off x="7631525" y="3028741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</p:grpSp>
          </p:grpSp>
        </p:grpSp>
        <p:sp>
          <p:nvSpPr>
            <p:cNvPr id="167" name="Google Shape;167;p13"/>
            <p:cNvSpPr txBox="1"/>
            <p:nvPr/>
          </p:nvSpPr>
          <p:spPr>
            <a:xfrm>
              <a:off x="6335624" y="2611375"/>
              <a:ext cx="1182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900">
                  <a:solidFill>
                    <a:srgbClr val="63606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5</a:t>
              </a:r>
              <a:endParaRPr b="1" sz="1000">
                <a:solidFill>
                  <a:srgbClr val="63606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grpSp>
          <p:nvGrpSpPr>
            <p:cNvPr id="168" name="Google Shape;168;p13"/>
            <p:cNvGrpSpPr/>
            <p:nvPr/>
          </p:nvGrpSpPr>
          <p:grpSpPr>
            <a:xfrm>
              <a:off x="6324088" y="2905100"/>
              <a:ext cx="1172825" cy="546424"/>
              <a:chOff x="3756663" y="2905100"/>
              <a:chExt cx="1172825" cy="546424"/>
            </a:xfrm>
          </p:grpSpPr>
          <p:grpSp>
            <p:nvGrpSpPr>
              <p:cNvPr id="169" name="Google Shape;169;p13"/>
              <p:cNvGrpSpPr/>
              <p:nvPr/>
            </p:nvGrpSpPr>
            <p:grpSpPr>
              <a:xfrm>
                <a:off x="3756663" y="2905100"/>
                <a:ext cx="1172825" cy="246641"/>
                <a:chOff x="7555200" y="2905100"/>
                <a:chExt cx="1172825" cy="246641"/>
              </a:xfrm>
            </p:grpSpPr>
            <p:sp>
              <p:nvSpPr>
                <p:cNvPr id="170" name="Google Shape;170;p13"/>
                <p:cNvSpPr/>
                <p:nvPr/>
              </p:nvSpPr>
              <p:spPr>
                <a:xfrm>
                  <a:off x="7555200" y="2928370"/>
                  <a:ext cx="34500" cy="200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grpSp>
              <p:nvGrpSpPr>
                <p:cNvPr id="171" name="Google Shape;171;p13"/>
                <p:cNvGrpSpPr/>
                <p:nvPr/>
              </p:nvGrpSpPr>
              <p:grpSpPr>
                <a:xfrm>
                  <a:off x="7631525" y="2905100"/>
                  <a:ext cx="1096500" cy="246641"/>
                  <a:chOff x="7631525" y="2905100"/>
                  <a:chExt cx="1096500" cy="246641"/>
                </a:xfrm>
              </p:grpSpPr>
              <p:sp>
                <p:nvSpPr>
                  <p:cNvPr id="172" name="Google Shape;172;p13"/>
                  <p:cNvSpPr txBox="1"/>
                  <p:nvPr/>
                </p:nvSpPr>
                <p:spPr>
                  <a:xfrm>
                    <a:off x="7631525" y="2905100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  <p:sp>
                <p:nvSpPr>
                  <p:cNvPr id="173" name="Google Shape;173;p13"/>
                  <p:cNvSpPr txBox="1"/>
                  <p:nvPr/>
                </p:nvSpPr>
                <p:spPr>
                  <a:xfrm>
                    <a:off x="7631525" y="3028741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</p:grpSp>
          </p:grpSp>
          <p:grpSp>
            <p:nvGrpSpPr>
              <p:cNvPr id="174" name="Google Shape;174;p13"/>
              <p:cNvGrpSpPr/>
              <p:nvPr/>
            </p:nvGrpSpPr>
            <p:grpSpPr>
              <a:xfrm>
                <a:off x="3756663" y="3204883"/>
                <a:ext cx="1172825" cy="246641"/>
                <a:chOff x="7555200" y="2905100"/>
                <a:chExt cx="1172825" cy="246641"/>
              </a:xfrm>
            </p:grpSpPr>
            <p:sp>
              <p:nvSpPr>
                <p:cNvPr id="175" name="Google Shape;175;p13"/>
                <p:cNvSpPr/>
                <p:nvPr/>
              </p:nvSpPr>
              <p:spPr>
                <a:xfrm>
                  <a:off x="7555200" y="2928370"/>
                  <a:ext cx="34500" cy="200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grpSp>
              <p:nvGrpSpPr>
                <p:cNvPr id="176" name="Google Shape;176;p13"/>
                <p:cNvGrpSpPr/>
                <p:nvPr/>
              </p:nvGrpSpPr>
              <p:grpSpPr>
                <a:xfrm>
                  <a:off x="7631525" y="2905100"/>
                  <a:ext cx="1096500" cy="246641"/>
                  <a:chOff x="7631525" y="2905100"/>
                  <a:chExt cx="1096500" cy="246641"/>
                </a:xfrm>
              </p:grpSpPr>
              <p:sp>
                <p:nvSpPr>
                  <p:cNvPr id="177" name="Google Shape;177;p13"/>
                  <p:cNvSpPr txBox="1"/>
                  <p:nvPr/>
                </p:nvSpPr>
                <p:spPr>
                  <a:xfrm>
                    <a:off x="7631525" y="2905100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  <p:sp>
                <p:nvSpPr>
                  <p:cNvPr id="178" name="Google Shape;178;p13"/>
                  <p:cNvSpPr txBox="1"/>
                  <p:nvPr/>
                </p:nvSpPr>
                <p:spPr>
                  <a:xfrm>
                    <a:off x="7631525" y="3028741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</p:grpSp>
          </p:grpSp>
        </p:grpSp>
        <p:sp>
          <p:nvSpPr>
            <p:cNvPr id="179" name="Google Shape;179;p13"/>
            <p:cNvSpPr txBox="1"/>
            <p:nvPr/>
          </p:nvSpPr>
          <p:spPr>
            <a:xfrm>
              <a:off x="7607399" y="2616625"/>
              <a:ext cx="1182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900">
                  <a:solidFill>
                    <a:srgbClr val="63606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6</a:t>
              </a:r>
              <a:endParaRPr b="1" sz="1000">
                <a:solidFill>
                  <a:srgbClr val="63606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grpSp>
          <p:nvGrpSpPr>
            <p:cNvPr id="180" name="Google Shape;180;p13"/>
            <p:cNvGrpSpPr/>
            <p:nvPr/>
          </p:nvGrpSpPr>
          <p:grpSpPr>
            <a:xfrm>
              <a:off x="8870453" y="2905100"/>
              <a:ext cx="1172825" cy="546424"/>
              <a:chOff x="8908703" y="2905100"/>
              <a:chExt cx="1172825" cy="546424"/>
            </a:xfrm>
          </p:grpSpPr>
          <p:grpSp>
            <p:nvGrpSpPr>
              <p:cNvPr id="181" name="Google Shape;181;p13"/>
              <p:cNvGrpSpPr/>
              <p:nvPr/>
            </p:nvGrpSpPr>
            <p:grpSpPr>
              <a:xfrm>
                <a:off x="8908703" y="2905100"/>
                <a:ext cx="1172825" cy="246641"/>
                <a:chOff x="7555200" y="2905100"/>
                <a:chExt cx="1172825" cy="246641"/>
              </a:xfrm>
            </p:grpSpPr>
            <p:sp>
              <p:nvSpPr>
                <p:cNvPr id="182" name="Google Shape;182;p13"/>
                <p:cNvSpPr/>
                <p:nvPr/>
              </p:nvSpPr>
              <p:spPr>
                <a:xfrm>
                  <a:off x="7555200" y="2928370"/>
                  <a:ext cx="34500" cy="200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grpSp>
              <p:nvGrpSpPr>
                <p:cNvPr id="183" name="Google Shape;183;p13"/>
                <p:cNvGrpSpPr/>
                <p:nvPr/>
              </p:nvGrpSpPr>
              <p:grpSpPr>
                <a:xfrm>
                  <a:off x="7631525" y="2905100"/>
                  <a:ext cx="1096500" cy="246641"/>
                  <a:chOff x="7631525" y="2905100"/>
                  <a:chExt cx="1096500" cy="246641"/>
                </a:xfrm>
              </p:grpSpPr>
              <p:sp>
                <p:nvSpPr>
                  <p:cNvPr id="184" name="Google Shape;184;p13"/>
                  <p:cNvSpPr txBox="1"/>
                  <p:nvPr/>
                </p:nvSpPr>
                <p:spPr>
                  <a:xfrm>
                    <a:off x="7631525" y="2905100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  <p:sp>
                <p:nvSpPr>
                  <p:cNvPr id="185" name="Google Shape;185;p13"/>
                  <p:cNvSpPr txBox="1"/>
                  <p:nvPr/>
                </p:nvSpPr>
                <p:spPr>
                  <a:xfrm>
                    <a:off x="7631525" y="3028741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</p:grpSp>
          </p:grpSp>
          <p:grpSp>
            <p:nvGrpSpPr>
              <p:cNvPr id="186" name="Google Shape;186;p13"/>
              <p:cNvGrpSpPr/>
              <p:nvPr/>
            </p:nvGrpSpPr>
            <p:grpSpPr>
              <a:xfrm>
                <a:off x="8908703" y="3204883"/>
                <a:ext cx="1172825" cy="246641"/>
                <a:chOff x="7555200" y="2905100"/>
                <a:chExt cx="1172825" cy="246641"/>
              </a:xfrm>
            </p:grpSpPr>
            <p:sp>
              <p:nvSpPr>
                <p:cNvPr id="187" name="Google Shape;187;p13"/>
                <p:cNvSpPr/>
                <p:nvPr/>
              </p:nvSpPr>
              <p:spPr>
                <a:xfrm>
                  <a:off x="7555200" y="2928370"/>
                  <a:ext cx="34500" cy="200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grpSp>
              <p:nvGrpSpPr>
                <p:cNvPr id="188" name="Google Shape;188;p13"/>
                <p:cNvGrpSpPr/>
                <p:nvPr/>
              </p:nvGrpSpPr>
              <p:grpSpPr>
                <a:xfrm>
                  <a:off x="7631525" y="2905100"/>
                  <a:ext cx="1096500" cy="246641"/>
                  <a:chOff x="7631525" y="2905100"/>
                  <a:chExt cx="1096500" cy="246641"/>
                </a:xfrm>
              </p:grpSpPr>
              <p:sp>
                <p:nvSpPr>
                  <p:cNvPr id="189" name="Google Shape;189;p13"/>
                  <p:cNvSpPr txBox="1"/>
                  <p:nvPr/>
                </p:nvSpPr>
                <p:spPr>
                  <a:xfrm>
                    <a:off x="7631525" y="2905100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  <p:sp>
                <p:nvSpPr>
                  <p:cNvPr id="190" name="Google Shape;190;p13"/>
                  <p:cNvSpPr txBox="1"/>
                  <p:nvPr/>
                </p:nvSpPr>
                <p:spPr>
                  <a:xfrm>
                    <a:off x="7631525" y="3028741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</p:grpSp>
          </p:grpSp>
        </p:grpSp>
        <p:sp>
          <p:nvSpPr>
            <p:cNvPr id="191" name="Google Shape;191;p13"/>
            <p:cNvSpPr txBox="1"/>
            <p:nvPr/>
          </p:nvSpPr>
          <p:spPr>
            <a:xfrm>
              <a:off x="8880574" y="2616625"/>
              <a:ext cx="1182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900">
                  <a:solidFill>
                    <a:srgbClr val="63606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7</a:t>
              </a:r>
              <a:endParaRPr b="1" sz="1000">
                <a:solidFill>
                  <a:srgbClr val="63606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cxnSp>
        <p:nvCxnSpPr>
          <p:cNvPr id="192" name="Google Shape;192;p13"/>
          <p:cNvCxnSpPr/>
          <p:nvPr/>
        </p:nvCxnSpPr>
        <p:spPr>
          <a:xfrm>
            <a:off x="8805371" y="1917275"/>
            <a:ext cx="0" cy="5341200"/>
          </a:xfrm>
          <a:prstGeom prst="straightConnector1">
            <a:avLst/>
          </a:prstGeom>
          <a:noFill/>
          <a:ln cap="flat" cmpd="sng" w="9525">
            <a:solidFill>
              <a:srgbClr val="EBEFF3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193" name="Google Shape;193;p13"/>
          <p:cNvGrpSpPr/>
          <p:nvPr/>
        </p:nvGrpSpPr>
        <p:grpSpPr>
          <a:xfrm>
            <a:off x="630163" y="3354150"/>
            <a:ext cx="9453025" cy="951600"/>
            <a:chOff x="630000" y="2611375"/>
            <a:chExt cx="9453025" cy="951600"/>
          </a:xfrm>
        </p:grpSpPr>
        <p:cxnSp>
          <p:nvCxnSpPr>
            <p:cNvPr id="194" name="Google Shape;194;p13"/>
            <p:cNvCxnSpPr/>
            <p:nvPr/>
          </p:nvCxnSpPr>
          <p:spPr>
            <a:xfrm>
              <a:off x="630325" y="2775825"/>
              <a:ext cx="9452700" cy="0"/>
            </a:xfrm>
            <a:prstGeom prst="straightConnector1">
              <a:avLst/>
            </a:prstGeom>
            <a:noFill/>
            <a:ln cap="flat" cmpd="sng" w="9525">
              <a:solidFill>
                <a:srgbClr val="EBEF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95" name="Google Shape;195;p13"/>
            <p:cNvCxnSpPr/>
            <p:nvPr/>
          </p:nvCxnSpPr>
          <p:spPr>
            <a:xfrm>
              <a:off x="630325" y="3562975"/>
              <a:ext cx="9452700" cy="0"/>
            </a:xfrm>
            <a:prstGeom prst="straightConnector1">
              <a:avLst/>
            </a:prstGeom>
            <a:noFill/>
            <a:ln cap="flat" cmpd="sng" w="9525">
              <a:solidFill>
                <a:srgbClr val="EBEF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96" name="Google Shape;196;p13"/>
            <p:cNvSpPr txBox="1"/>
            <p:nvPr/>
          </p:nvSpPr>
          <p:spPr>
            <a:xfrm>
              <a:off x="630000" y="2617438"/>
              <a:ext cx="4992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800">
                  <a:solidFill>
                    <a:srgbClr val="D5D5D6"/>
                  </a:solidFill>
                  <a:latin typeface="Montserrat"/>
                  <a:ea typeface="Montserrat"/>
                  <a:cs typeface="Montserrat"/>
                  <a:sym typeface="Montserrat"/>
                </a:rPr>
                <a:t>JAN</a:t>
              </a:r>
              <a:endParaRPr b="1" sz="800">
                <a:solidFill>
                  <a:srgbClr val="D5D5D6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97" name="Google Shape;197;p13"/>
            <p:cNvSpPr txBox="1"/>
            <p:nvPr/>
          </p:nvSpPr>
          <p:spPr>
            <a:xfrm>
              <a:off x="1198274" y="2611375"/>
              <a:ext cx="1182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900">
                  <a:solidFill>
                    <a:srgbClr val="63606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8</a:t>
              </a:r>
              <a:endParaRPr b="1" sz="1000">
                <a:solidFill>
                  <a:srgbClr val="63606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98" name="Google Shape;198;p13"/>
            <p:cNvSpPr txBox="1"/>
            <p:nvPr/>
          </p:nvSpPr>
          <p:spPr>
            <a:xfrm>
              <a:off x="630000" y="2961638"/>
              <a:ext cx="4992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2700">
                  <a:solidFill>
                    <a:srgbClr val="EBEFF3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</a:t>
              </a:r>
              <a:endParaRPr b="1" sz="2700">
                <a:solidFill>
                  <a:srgbClr val="EBEFF3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grpSp>
          <p:nvGrpSpPr>
            <p:cNvPr id="199" name="Google Shape;199;p13"/>
            <p:cNvGrpSpPr/>
            <p:nvPr/>
          </p:nvGrpSpPr>
          <p:grpSpPr>
            <a:xfrm>
              <a:off x="7597278" y="2905100"/>
              <a:ext cx="1172825" cy="546424"/>
              <a:chOff x="7597278" y="2905100"/>
              <a:chExt cx="1172825" cy="546424"/>
            </a:xfrm>
          </p:grpSpPr>
          <p:grpSp>
            <p:nvGrpSpPr>
              <p:cNvPr id="200" name="Google Shape;200;p13"/>
              <p:cNvGrpSpPr/>
              <p:nvPr/>
            </p:nvGrpSpPr>
            <p:grpSpPr>
              <a:xfrm>
                <a:off x="7597278" y="2905100"/>
                <a:ext cx="1172825" cy="246641"/>
                <a:chOff x="7555200" y="2905100"/>
                <a:chExt cx="1172825" cy="246641"/>
              </a:xfrm>
            </p:grpSpPr>
            <p:sp>
              <p:nvSpPr>
                <p:cNvPr id="201" name="Google Shape;201;p13"/>
                <p:cNvSpPr/>
                <p:nvPr/>
              </p:nvSpPr>
              <p:spPr>
                <a:xfrm>
                  <a:off x="7555200" y="2928370"/>
                  <a:ext cx="34500" cy="200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grpSp>
              <p:nvGrpSpPr>
                <p:cNvPr id="202" name="Google Shape;202;p13"/>
                <p:cNvGrpSpPr/>
                <p:nvPr/>
              </p:nvGrpSpPr>
              <p:grpSpPr>
                <a:xfrm>
                  <a:off x="7631525" y="2905100"/>
                  <a:ext cx="1096500" cy="246641"/>
                  <a:chOff x="7631525" y="2905100"/>
                  <a:chExt cx="1096500" cy="246641"/>
                </a:xfrm>
              </p:grpSpPr>
              <p:sp>
                <p:nvSpPr>
                  <p:cNvPr id="203" name="Google Shape;203;p13"/>
                  <p:cNvSpPr txBox="1"/>
                  <p:nvPr/>
                </p:nvSpPr>
                <p:spPr>
                  <a:xfrm>
                    <a:off x="7631525" y="2905100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  <p:sp>
                <p:nvSpPr>
                  <p:cNvPr id="204" name="Google Shape;204;p13"/>
                  <p:cNvSpPr txBox="1"/>
                  <p:nvPr/>
                </p:nvSpPr>
                <p:spPr>
                  <a:xfrm>
                    <a:off x="7631525" y="3028741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</p:grpSp>
          </p:grpSp>
          <p:grpSp>
            <p:nvGrpSpPr>
              <p:cNvPr id="205" name="Google Shape;205;p13"/>
              <p:cNvGrpSpPr/>
              <p:nvPr/>
            </p:nvGrpSpPr>
            <p:grpSpPr>
              <a:xfrm>
                <a:off x="7597278" y="3204883"/>
                <a:ext cx="1172825" cy="246641"/>
                <a:chOff x="7555200" y="2905100"/>
                <a:chExt cx="1172825" cy="246641"/>
              </a:xfrm>
            </p:grpSpPr>
            <p:sp>
              <p:nvSpPr>
                <p:cNvPr id="206" name="Google Shape;206;p13"/>
                <p:cNvSpPr/>
                <p:nvPr/>
              </p:nvSpPr>
              <p:spPr>
                <a:xfrm>
                  <a:off x="7555200" y="2928370"/>
                  <a:ext cx="34500" cy="200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grpSp>
              <p:nvGrpSpPr>
                <p:cNvPr id="207" name="Google Shape;207;p13"/>
                <p:cNvGrpSpPr/>
                <p:nvPr/>
              </p:nvGrpSpPr>
              <p:grpSpPr>
                <a:xfrm>
                  <a:off x="7631525" y="2905100"/>
                  <a:ext cx="1096500" cy="246641"/>
                  <a:chOff x="7631525" y="2905100"/>
                  <a:chExt cx="1096500" cy="246641"/>
                </a:xfrm>
              </p:grpSpPr>
              <p:sp>
                <p:nvSpPr>
                  <p:cNvPr id="208" name="Google Shape;208;p13"/>
                  <p:cNvSpPr txBox="1"/>
                  <p:nvPr/>
                </p:nvSpPr>
                <p:spPr>
                  <a:xfrm>
                    <a:off x="7631525" y="2905100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  <p:sp>
                <p:nvSpPr>
                  <p:cNvPr id="209" name="Google Shape;209;p13"/>
                  <p:cNvSpPr txBox="1"/>
                  <p:nvPr/>
                </p:nvSpPr>
                <p:spPr>
                  <a:xfrm>
                    <a:off x="7631525" y="3028741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</p:grpSp>
          </p:grpSp>
        </p:grpSp>
        <p:grpSp>
          <p:nvGrpSpPr>
            <p:cNvPr id="210" name="Google Shape;210;p13"/>
            <p:cNvGrpSpPr/>
            <p:nvPr/>
          </p:nvGrpSpPr>
          <p:grpSpPr>
            <a:xfrm>
              <a:off x="1186738" y="2905100"/>
              <a:ext cx="1172825" cy="546424"/>
              <a:chOff x="1186738" y="2905100"/>
              <a:chExt cx="1172825" cy="546424"/>
            </a:xfrm>
          </p:grpSpPr>
          <p:grpSp>
            <p:nvGrpSpPr>
              <p:cNvPr id="211" name="Google Shape;211;p13"/>
              <p:cNvGrpSpPr/>
              <p:nvPr/>
            </p:nvGrpSpPr>
            <p:grpSpPr>
              <a:xfrm>
                <a:off x="1186738" y="2905100"/>
                <a:ext cx="1172825" cy="246641"/>
                <a:chOff x="7555200" y="2905100"/>
                <a:chExt cx="1172825" cy="246641"/>
              </a:xfrm>
            </p:grpSpPr>
            <p:sp>
              <p:nvSpPr>
                <p:cNvPr id="212" name="Google Shape;212;p13"/>
                <p:cNvSpPr/>
                <p:nvPr/>
              </p:nvSpPr>
              <p:spPr>
                <a:xfrm>
                  <a:off x="7555200" y="2928370"/>
                  <a:ext cx="34500" cy="200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grpSp>
              <p:nvGrpSpPr>
                <p:cNvPr id="213" name="Google Shape;213;p13"/>
                <p:cNvGrpSpPr/>
                <p:nvPr/>
              </p:nvGrpSpPr>
              <p:grpSpPr>
                <a:xfrm>
                  <a:off x="7631525" y="2905100"/>
                  <a:ext cx="1096500" cy="246641"/>
                  <a:chOff x="7631525" y="2905100"/>
                  <a:chExt cx="1096500" cy="246641"/>
                </a:xfrm>
              </p:grpSpPr>
              <p:sp>
                <p:nvSpPr>
                  <p:cNvPr id="214" name="Google Shape;214;p13"/>
                  <p:cNvSpPr txBox="1"/>
                  <p:nvPr/>
                </p:nvSpPr>
                <p:spPr>
                  <a:xfrm>
                    <a:off x="7631525" y="2905100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  <p:sp>
                <p:nvSpPr>
                  <p:cNvPr id="215" name="Google Shape;215;p13"/>
                  <p:cNvSpPr txBox="1"/>
                  <p:nvPr/>
                </p:nvSpPr>
                <p:spPr>
                  <a:xfrm>
                    <a:off x="7631525" y="3028741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</p:grpSp>
          </p:grpSp>
          <p:grpSp>
            <p:nvGrpSpPr>
              <p:cNvPr id="216" name="Google Shape;216;p13"/>
              <p:cNvGrpSpPr/>
              <p:nvPr/>
            </p:nvGrpSpPr>
            <p:grpSpPr>
              <a:xfrm>
                <a:off x="1186738" y="3204883"/>
                <a:ext cx="1172825" cy="246641"/>
                <a:chOff x="7555200" y="2905100"/>
                <a:chExt cx="1172825" cy="246641"/>
              </a:xfrm>
            </p:grpSpPr>
            <p:sp>
              <p:nvSpPr>
                <p:cNvPr id="217" name="Google Shape;217;p13"/>
                <p:cNvSpPr/>
                <p:nvPr/>
              </p:nvSpPr>
              <p:spPr>
                <a:xfrm>
                  <a:off x="7555200" y="2928370"/>
                  <a:ext cx="34500" cy="200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grpSp>
              <p:nvGrpSpPr>
                <p:cNvPr id="218" name="Google Shape;218;p13"/>
                <p:cNvGrpSpPr/>
                <p:nvPr/>
              </p:nvGrpSpPr>
              <p:grpSpPr>
                <a:xfrm>
                  <a:off x="7631525" y="2905100"/>
                  <a:ext cx="1096500" cy="246641"/>
                  <a:chOff x="7631525" y="2905100"/>
                  <a:chExt cx="1096500" cy="246641"/>
                </a:xfrm>
              </p:grpSpPr>
              <p:sp>
                <p:nvSpPr>
                  <p:cNvPr id="219" name="Google Shape;219;p13"/>
                  <p:cNvSpPr txBox="1"/>
                  <p:nvPr/>
                </p:nvSpPr>
                <p:spPr>
                  <a:xfrm>
                    <a:off x="7631525" y="2905100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  <p:sp>
                <p:nvSpPr>
                  <p:cNvPr id="220" name="Google Shape;220;p13"/>
                  <p:cNvSpPr txBox="1"/>
                  <p:nvPr/>
                </p:nvSpPr>
                <p:spPr>
                  <a:xfrm>
                    <a:off x="7631525" y="3028741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</p:grpSp>
          </p:grpSp>
        </p:grpSp>
        <p:sp>
          <p:nvSpPr>
            <p:cNvPr id="221" name="Google Shape;221;p13"/>
            <p:cNvSpPr txBox="1"/>
            <p:nvPr/>
          </p:nvSpPr>
          <p:spPr>
            <a:xfrm>
              <a:off x="2485574" y="2611375"/>
              <a:ext cx="1182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900">
                  <a:solidFill>
                    <a:srgbClr val="63606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9</a:t>
              </a:r>
              <a:endParaRPr b="1" sz="1000">
                <a:solidFill>
                  <a:srgbClr val="63606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grpSp>
          <p:nvGrpSpPr>
            <p:cNvPr id="222" name="Google Shape;222;p13"/>
            <p:cNvGrpSpPr/>
            <p:nvPr/>
          </p:nvGrpSpPr>
          <p:grpSpPr>
            <a:xfrm>
              <a:off x="2474038" y="2905100"/>
              <a:ext cx="1172825" cy="546424"/>
              <a:chOff x="2474038" y="2905100"/>
              <a:chExt cx="1172825" cy="546424"/>
            </a:xfrm>
          </p:grpSpPr>
          <p:grpSp>
            <p:nvGrpSpPr>
              <p:cNvPr id="223" name="Google Shape;223;p13"/>
              <p:cNvGrpSpPr/>
              <p:nvPr/>
            </p:nvGrpSpPr>
            <p:grpSpPr>
              <a:xfrm>
                <a:off x="2474038" y="2905100"/>
                <a:ext cx="1172825" cy="246641"/>
                <a:chOff x="7555200" y="2905100"/>
                <a:chExt cx="1172825" cy="246641"/>
              </a:xfrm>
            </p:grpSpPr>
            <p:sp>
              <p:nvSpPr>
                <p:cNvPr id="224" name="Google Shape;224;p13"/>
                <p:cNvSpPr/>
                <p:nvPr/>
              </p:nvSpPr>
              <p:spPr>
                <a:xfrm>
                  <a:off x="7555200" y="2928370"/>
                  <a:ext cx="34500" cy="200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grpSp>
              <p:nvGrpSpPr>
                <p:cNvPr id="225" name="Google Shape;225;p13"/>
                <p:cNvGrpSpPr/>
                <p:nvPr/>
              </p:nvGrpSpPr>
              <p:grpSpPr>
                <a:xfrm>
                  <a:off x="7631525" y="2905100"/>
                  <a:ext cx="1096500" cy="246641"/>
                  <a:chOff x="7631525" y="2905100"/>
                  <a:chExt cx="1096500" cy="246641"/>
                </a:xfrm>
              </p:grpSpPr>
              <p:sp>
                <p:nvSpPr>
                  <p:cNvPr id="226" name="Google Shape;226;p13"/>
                  <p:cNvSpPr txBox="1"/>
                  <p:nvPr/>
                </p:nvSpPr>
                <p:spPr>
                  <a:xfrm>
                    <a:off x="7631525" y="2905100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  <p:sp>
                <p:nvSpPr>
                  <p:cNvPr id="227" name="Google Shape;227;p13"/>
                  <p:cNvSpPr txBox="1"/>
                  <p:nvPr/>
                </p:nvSpPr>
                <p:spPr>
                  <a:xfrm>
                    <a:off x="7631525" y="3028741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</p:grpSp>
          </p:grpSp>
          <p:grpSp>
            <p:nvGrpSpPr>
              <p:cNvPr id="228" name="Google Shape;228;p13"/>
              <p:cNvGrpSpPr/>
              <p:nvPr/>
            </p:nvGrpSpPr>
            <p:grpSpPr>
              <a:xfrm>
                <a:off x="2474038" y="3204883"/>
                <a:ext cx="1172825" cy="246641"/>
                <a:chOff x="7555200" y="2905100"/>
                <a:chExt cx="1172825" cy="246641"/>
              </a:xfrm>
            </p:grpSpPr>
            <p:sp>
              <p:nvSpPr>
                <p:cNvPr id="229" name="Google Shape;229;p13"/>
                <p:cNvSpPr/>
                <p:nvPr/>
              </p:nvSpPr>
              <p:spPr>
                <a:xfrm>
                  <a:off x="7555200" y="2928370"/>
                  <a:ext cx="34500" cy="200100"/>
                </a:xfrm>
                <a:prstGeom prst="rect">
                  <a:avLst/>
                </a:prstGeom>
                <a:solidFill>
                  <a:srgbClr val="FFAB57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grpSp>
              <p:nvGrpSpPr>
                <p:cNvPr id="230" name="Google Shape;230;p13"/>
                <p:cNvGrpSpPr/>
                <p:nvPr/>
              </p:nvGrpSpPr>
              <p:grpSpPr>
                <a:xfrm>
                  <a:off x="7631525" y="2905100"/>
                  <a:ext cx="1096500" cy="246641"/>
                  <a:chOff x="7631525" y="2905100"/>
                  <a:chExt cx="1096500" cy="246641"/>
                </a:xfrm>
              </p:grpSpPr>
              <p:sp>
                <p:nvSpPr>
                  <p:cNvPr id="231" name="Google Shape;231;p13"/>
                  <p:cNvSpPr txBox="1"/>
                  <p:nvPr/>
                </p:nvSpPr>
                <p:spPr>
                  <a:xfrm>
                    <a:off x="7631525" y="2905100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uk" sz="800">
                        <a:solidFill>
                          <a:schemeClr val="dk2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rPr>
                      <a:t>JOHN SMITH</a:t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  <p:sp>
                <p:nvSpPr>
                  <p:cNvPr id="232" name="Google Shape;232;p13"/>
                  <p:cNvSpPr txBox="1"/>
                  <p:nvPr/>
                </p:nvSpPr>
                <p:spPr>
                  <a:xfrm>
                    <a:off x="7631525" y="3028741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uk" sz="800">
                        <a:solidFill>
                          <a:schemeClr val="dk2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rPr>
                      <a:t>Add details here</a:t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</p:grpSp>
          </p:grpSp>
        </p:grpSp>
        <p:sp>
          <p:nvSpPr>
            <p:cNvPr id="233" name="Google Shape;233;p13"/>
            <p:cNvSpPr txBox="1"/>
            <p:nvPr/>
          </p:nvSpPr>
          <p:spPr>
            <a:xfrm>
              <a:off x="3768164" y="2611375"/>
              <a:ext cx="2160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900">
                  <a:solidFill>
                    <a:srgbClr val="63606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10</a:t>
              </a:r>
              <a:endParaRPr b="1" sz="1000">
                <a:solidFill>
                  <a:srgbClr val="63606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grpSp>
          <p:nvGrpSpPr>
            <p:cNvPr id="234" name="Google Shape;234;p13"/>
            <p:cNvGrpSpPr/>
            <p:nvPr/>
          </p:nvGrpSpPr>
          <p:grpSpPr>
            <a:xfrm>
              <a:off x="3756663" y="2905100"/>
              <a:ext cx="1172825" cy="546424"/>
              <a:chOff x="3756663" y="2905100"/>
              <a:chExt cx="1172825" cy="546424"/>
            </a:xfrm>
          </p:grpSpPr>
          <p:grpSp>
            <p:nvGrpSpPr>
              <p:cNvPr id="235" name="Google Shape;235;p13"/>
              <p:cNvGrpSpPr/>
              <p:nvPr/>
            </p:nvGrpSpPr>
            <p:grpSpPr>
              <a:xfrm>
                <a:off x="3756663" y="2905100"/>
                <a:ext cx="1172825" cy="246641"/>
                <a:chOff x="7555200" y="2905100"/>
                <a:chExt cx="1172825" cy="246641"/>
              </a:xfrm>
            </p:grpSpPr>
            <p:sp>
              <p:nvSpPr>
                <p:cNvPr id="236" name="Google Shape;236;p13"/>
                <p:cNvSpPr/>
                <p:nvPr/>
              </p:nvSpPr>
              <p:spPr>
                <a:xfrm>
                  <a:off x="7555200" y="2928370"/>
                  <a:ext cx="34500" cy="200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grpSp>
              <p:nvGrpSpPr>
                <p:cNvPr id="237" name="Google Shape;237;p13"/>
                <p:cNvGrpSpPr/>
                <p:nvPr/>
              </p:nvGrpSpPr>
              <p:grpSpPr>
                <a:xfrm>
                  <a:off x="7631525" y="2905100"/>
                  <a:ext cx="1096500" cy="246641"/>
                  <a:chOff x="7631525" y="2905100"/>
                  <a:chExt cx="1096500" cy="246641"/>
                </a:xfrm>
              </p:grpSpPr>
              <p:sp>
                <p:nvSpPr>
                  <p:cNvPr id="238" name="Google Shape;238;p13"/>
                  <p:cNvSpPr txBox="1"/>
                  <p:nvPr/>
                </p:nvSpPr>
                <p:spPr>
                  <a:xfrm>
                    <a:off x="7631525" y="2905100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  <p:sp>
                <p:nvSpPr>
                  <p:cNvPr id="239" name="Google Shape;239;p13"/>
                  <p:cNvSpPr txBox="1"/>
                  <p:nvPr/>
                </p:nvSpPr>
                <p:spPr>
                  <a:xfrm>
                    <a:off x="7631525" y="3028741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</p:grpSp>
          </p:grpSp>
          <p:grpSp>
            <p:nvGrpSpPr>
              <p:cNvPr id="240" name="Google Shape;240;p13"/>
              <p:cNvGrpSpPr/>
              <p:nvPr/>
            </p:nvGrpSpPr>
            <p:grpSpPr>
              <a:xfrm>
                <a:off x="3756663" y="3204883"/>
                <a:ext cx="1172825" cy="246641"/>
                <a:chOff x="7555200" y="2905100"/>
                <a:chExt cx="1172825" cy="246641"/>
              </a:xfrm>
            </p:grpSpPr>
            <p:sp>
              <p:nvSpPr>
                <p:cNvPr id="241" name="Google Shape;241;p13"/>
                <p:cNvSpPr/>
                <p:nvPr/>
              </p:nvSpPr>
              <p:spPr>
                <a:xfrm>
                  <a:off x="7555200" y="2928370"/>
                  <a:ext cx="34500" cy="200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grpSp>
              <p:nvGrpSpPr>
                <p:cNvPr id="242" name="Google Shape;242;p13"/>
                <p:cNvGrpSpPr/>
                <p:nvPr/>
              </p:nvGrpSpPr>
              <p:grpSpPr>
                <a:xfrm>
                  <a:off x="7631525" y="2905100"/>
                  <a:ext cx="1096500" cy="246641"/>
                  <a:chOff x="7631525" y="2905100"/>
                  <a:chExt cx="1096500" cy="246641"/>
                </a:xfrm>
              </p:grpSpPr>
              <p:sp>
                <p:nvSpPr>
                  <p:cNvPr id="243" name="Google Shape;243;p13"/>
                  <p:cNvSpPr txBox="1"/>
                  <p:nvPr/>
                </p:nvSpPr>
                <p:spPr>
                  <a:xfrm>
                    <a:off x="7631525" y="2905100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  <p:sp>
                <p:nvSpPr>
                  <p:cNvPr id="244" name="Google Shape;244;p13"/>
                  <p:cNvSpPr txBox="1"/>
                  <p:nvPr/>
                </p:nvSpPr>
                <p:spPr>
                  <a:xfrm>
                    <a:off x="7631525" y="3028741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</p:grpSp>
          </p:grpSp>
        </p:grpSp>
        <p:sp>
          <p:nvSpPr>
            <p:cNvPr id="245" name="Google Shape;245;p13"/>
            <p:cNvSpPr txBox="1"/>
            <p:nvPr/>
          </p:nvSpPr>
          <p:spPr>
            <a:xfrm>
              <a:off x="5052254" y="2611375"/>
              <a:ext cx="2160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900">
                  <a:solidFill>
                    <a:srgbClr val="63606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11</a:t>
              </a:r>
              <a:endParaRPr b="1" sz="1000">
                <a:solidFill>
                  <a:srgbClr val="63606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grpSp>
          <p:nvGrpSpPr>
            <p:cNvPr id="246" name="Google Shape;246;p13"/>
            <p:cNvGrpSpPr/>
            <p:nvPr/>
          </p:nvGrpSpPr>
          <p:grpSpPr>
            <a:xfrm>
              <a:off x="5040738" y="2905100"/>
              <a:ext cx="1172825" cy="546424"/>
              <a:chOff x="3756663" y="2905100"/>
              <a:chExt cx="1172825" cy="546424"/>
            </a:xfrm>
          </p:grpSpPr>
          <p:grpSp>
            <p:nvGrpSpPr>
              <p:cNvPr id="247" name="Google Shape;247;p13"/>
              <p:cNvGrpSpPr/>
              <p:nvPr/>
            </p:nvGrpSpPr>
            <p:grpSpPr>
              <a:xfrm>
                <a:off x="3756663" y="2905100"/>
                <a:ext cx="1172825" cy="246641"/>
                <a:chOff x="7555200" y="2905100"/>
                <a:chExt cx="1172825" cy="246641"/>
              </a:xfrm>
            </p:grpSpPr>
            <p:sp>
              <p:nvSpPr>
                <p:cNvPr id="248" name="Google Shape;248;p13"/>
                <p:cNvSpPr/>
                <p:nvPr/>
              </p:nvSpPr>
              <p:spPr>
                <a:xfrm>
                  <a:off x="7555200" y="2928370"/>
                  <a:ext cx="34500" cy="200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grpSp>
              <p:nvGrpSpPr>
                <p:cNvPr id="249" name="Google Shape;249;p13"/>
                <p:cNvGrpSpPr/>
                <p:nvPr/>
              </p:nvGrpSpPr>
              <p:grpSpPr>
                <a:xfrm>
                  <a:off x="7631525" y="2905100"/>
                  <a:ext cx="1096500" cy="246641"/>
                  <a:chOff x="7631525" y="2905100"/>
                  <a:chExt cx="1096500" cy="246641"/>
                </a:xfrm>
              </p:grpSpPr>
              <p:sp>
                <p:nvSpPr>
                  <p:cNvPr id="250" name="Google Shape;250;p13"/>
                  <p:cNvSpPr txBox="1"/>
                  <p:nvPr/>
                </p:nvSpPr>
                <p:spPr>
                  <a:xfrm>
                    <a:off x="7631525" y="2905100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  <p:sp>
                <p:nvSpPr>
                  <p:cNvPr id="251" name="Google Shape;251;p13"/>
                  <p:cNvSpPr txBox="1"/>
                  <p:nvPr/>
                </p:nvSpPr>
                <p:spPr>
                  <a:xfrm>
                    <a:off x="7631525" y="3028741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</p:grpSp>
          </p:grpSp>
          <p:grpSp>
            <p:nvGrpSpPr>
              <p:cNvPr id="252" name="Google Shape;252;p13"/>
              <p:cNvGrpSpPr/>
              <p:nvPr/>
            </p:nvGrpSpPr>
            <p:grpSpPr>
              <a:xfrm>
                <a:off x="3756663" y="3204883"/>
                <a:ext cx="1172825" cy="246641"/>
                <a:chOff x="7555200" y="2905100"/>
                <a:chExt cx="1172825" cy="246641"/>
              </a:xfrm>
            </p:grpSpPr>
            <p:sp>
              <p:nvSpPr>
                <p:cNvPr id="253" name="Google Shape;253;p13"/>
                <p:cNvSpPr/>
                <p:nvPr/>
              </p:nvSpPr>
              <p:spPr>
                <a:xfrm>
                  <a:off x="7555200" y="2928370"/>
                  <a:ext cx="34500" cy="200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grpSp>
              <p:nvGrpSpPr>
                <p:cNvPr id="254" name="Google Shape;254;p13"/>
                <p:cNvGrpSpPr/>
                <p:nvPr/>
              </p:nvGrpSpPr>
              <p:grpSpPr>
                <a:xfrm>
                  <a:off x="7631525" y="2905100"/>
                  <a:ext cx="1096500" cy="246641"/>
                  <a:chOff x="7631525" y="2905100"/>
                  <a:chExt cx="1096500" cy="246641"/>
                </a:xfrm>
              </p:grpSpPr>
              <p:sp>
                <p:nvSpPr>
                  <p:cNvPr id="255" name="Google Shape;255;p13"/>
                  <p:cNvSpPr txBox="1"/>
                  <p:nvPr/>
                </p:nvSpPr>
                <p:spPr>
                  <a:xfrm>
                    <a:off x="7631525" y="2905100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  <p:sp>
                <p:nvSpPr>
                  <p:cNvPr id="256" name="Google Shape;256;p13"/>
                  <p:cNvSpPr txBox="1"/>
                  <p:nvPr/>
                </p:nvSpPr>
                <p:spPr>
                  <a:xfrm>
                    <a:off x="7631525" y="3028741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</p:grpSp>
          </p:grpSp>
        </p:grpSp>
        <p:sp>
          <p:nvSpPr>
            <p:cNvPr id="257" name="Google Shape;257;p13"/>
            <p:cNvSpPr txBox="1"/>
            <p:nvPr/>
          </p:nvSpPr>
          <p:spPr>
            <a:xfrm>
              <a:off x="6335600" y="2611375"/>
              <a:ext cx="2265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900">
                  <a:solidFill>
                    <a:srgbClr val="63606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12</a:t>
              </a:r>
              <a:endParaRPr b="1" sz="1000">
                <a:solidFill>
                  <a:srgbClr val="63606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grpSp>
          <p:nvGrpSpPr>
            <p:cNvPr id="258" name="Google Shape;258;p13"/>
            <p:cNvGrpSpPr/>
            <p:nvPr/>
          </p:nvGrpSpPr>
          <p:grpSpPr>
            <a:xfrm>
              <a:off x="6324088" y="2905100"/>
              <a:ext cx="1172825" cy="546424"/>
              <a:chOff x="3756663" y="2905100"/>
              <a:chExt cx="1172825" cy="546424"/>
            </a:xfrm>
          </p:grpSpPr>
          <p:grpSp>
            <p:nvGrpSpPr>
              <p:cNvPr id="259" name="Google Shape;259;p13"/>
              <p:cNvGrpSpPr/>
              <p:nvPr/>
            </p:nvGrpSpPr>
            <p:grpSpPr>
              <a:xfrm>
                <a:off x="3756663" y="2905100"/>
                <a:ext cx="1172825" cy="246641"/>
                <a:chOff x="7555200" y="2905100"/>
                <a:chExt cx="1172825" cy="246641"/>
              </a:xfrm>
            </p:grpSpPr>
            <p:sp>
              <p:nvSpPr>
                <p:cNvPr id="260" name="Google Shape;260;p13"/>
                <p:cNvSpPr/>
                <p:nvPr/>
              </p:nvSpPr>
              <p:spPr>
                <a:xfrm>
                  <a:off x="7555200" y="2928370"/>
                  <a:ext cx="34500" cy="200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grpSp>
              <p:nvGrpSpPr>
                <p:cNvPr id="261" name="Google Shape;261;p13"/>
                <p:cNvGrpSpPr/>
                <p:nvPr/>
              </p:nvGrpSpPr>
              <p:grpSpPr>
                <a:xfrm>
                  <a:off x="7631525" y="2905100"/>
                  <a:ext cx="1096500" cy="246641"/>
                  <a:chOff x="7631525" y="2905100"/>
                  <a:chExt cx="1096500" cy="246641"/>
                </a:xfrm>
              </p:grpSpPr>
              <p:sp>
                <p:nvSpPr>
                  <p:cNvPr id="262" name="Google Shape;262;p13"/>
                  <p:cNvSpPr txBox="1"/>
                  <p:nvPr/>
                </p:nvSpPr>
                <p:spPr>
                  <a:xfrm>
                    <a:off x="7631525" y="2905100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  <p:sp>
                <p:nvSpPr>
                  <p:cNvPr id="263" name="Google Shape;263;p13"/>
                  <p:cNvSpPr txBox="1"/>
                  <p:nvPr/>
                </p:nvSpPr>
                <p:spPr>
                  <a:xfrm>
                    <a:off x="7631525" y="3028741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</p:grpSp>
          </p:grpSp>
          <p:grpSp>
            <p:nvGrpSpPr>
              <p:cNvPr id="264" name="Google Shape;264;p13"/>
              <p:cNvGrpSpPr/>
              <p:nvPr/>
            </p:nvGrpSpPr>
            <p:grpSpPr>
              <a:xfrm>
                <a:off x="3756663" y="3204883"/>
                <a:ext cx="1172825" cy="246641"/>
                <a:chOff x="7555200" y="2905100"/>
                <a:chExt cx="1172825" cy="246641"/>
              </a:xfrm>
            </p:grpSpPr>
            <p:sp>
              <p:nvSpPr>
                <p:cNvPr id="265" name="Google Shape;265;p13"/>
                <p:cNvSpPr/>
                <p:nvPr/>
              </p:nvSpPr>
              <p:spPr>
                <a:xfrm>
                  <a:off x="7555200" y="2928370"/>
                  <a:ext cx="34500" cy="200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grpSp>
              <p:nvGrpSpPr>
                <p:cNvPr id="266" name="Google Shape;266;p13"/>
                <p:cNvGrpSpPr/>
                <p:nvPr/>
              </p:nvGrpSpPr>
              <p:grpSpPr>
                <a:xfrm>
                  <a:off x="7631525" y="2905100"/>
                  <a:ext cx="1096500" cy="246641"/>
                  <a:chOff x="7631525" y="2905100"/>
                  <a:chExt cx="1096500" cy="246641"/>
                </a:xfrm>
              </p:grpSpPr>
              <p:sp>
                <p:nvSpPr>
                  <p:cNvPr id="267" name="Google Shape;267;p13"/>
                  <p:cNvSpPr txBox="1"/>
                  <p:nvPr/>
                </p:nvSpPr>
                <p:spPr>
                  <a:xfrm>
                    <a:off x="7631525" y="2905100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  <p:sp>
                <p:nvSpPr>
                  <p:cNvPr id="268" name="Google Shape;268;p13"/>
                  <p:cNvSpPr txBox="1"/>
                  <p:nvPr/>
                </p:nvSpPr>
                <p:spPr>
                  <a:xfrm>
                    <a:off x="7631525" y="3028741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</p:grpSp>
          </p:grpSp>
        </p:grpSp>
        <p:sp>
          <p:nvSpPr>
            <p:cNvPr id="269" name="Google Shape;269;p13"/>
            <p:cNvSpPr txBox="1"/>
            <p:nvPr/>
          </p:nvSpPr>
          <p:spPr>
            <a:xfrm>
              <a:off x="7607380" y="2616625"/>
              <a:ext cx="2160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900">
                  <a:solidFill>
                    <a:srgbClr val="63606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13</a:t>
              </a:r>
              <a:endParaRPr b="1" sz="1000">
                <a:solidFill>
                  <a:srgbClr val="63606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grpSp>
          <p:nvGrpSpPr>
            <p:cNvPr id="270" name="Google Shape;270;p13"/>
            <p:cNvGrpSpPr/>
            <p:nvPr/>
          </p:nvGrpSpPr>
          <p:grpSpPr>
            <a:xfrm>
              <a:off x="8870453" y="2905100"/>
              <a:ext cx="1172825" cy="546424"/>
              <a:chOff x="8908703" y="2905100"/>
              <a:chExt cx="1172825" cy="546424"/>
            </a:xfrm>
          </p:grpSpPr>
          <p:grpSp>
            <p:nvGrpSpPr>
              <p:cNvPr id="271" name="Google Shape;271;p13"/>
              <p:cNvGrpSpPr/>
              <p:nvPr/>
            </p:nvGrpSpPr>
            <p:grpSpPr>
              <a:xfrm>
                <a:off x="8908703" y="2905100"/>
                <a:ext cx="1172825" cy="246641"/>
                <a:chOff x="7555200" y="2905100"/>
                <a:chExt cx="1172825" cy="246641"/>
              </a:xfrm>
            </p:grpSpPr>
            <p:sp>
              <p:nvSpPr>
                <p:cNvPr id="272" name="Google Shape;272;p13"/>
                <p:cNvSpPr/>
                <p:nvPr/>
              </p:nvSpPr>
              <p:spPr>
                <a:xfrm>
                  <a:off x="7555200" y="2928370"/>
                  <a:ext cx="34500" cy="200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grpSp>
              <p:nvGrpSpPr>
                <p:cNvPr id="273" name="Google Shape;273;p13"/>
                <p:cNvGrpSpPr/>
                <p:nvPr/>
              </p:nvGrpSpPr>
              <p:grpSpPr>
                <a:xfrm>
                  <a:off x="7631525" y="2905100"/>
                  <a:ext cx="1096500" cy="246641"/>
                  <a:chOff x="7631525" y="2905100"/>
                  <a:chExt cx="1096500" cy="246641"/>
                </a:xfrm>
              </p:grpSpPr>
              <p:sp>
                <p:nvSpPr>
                  <p:cNvPr id="274" name="Google Shape;274;p13"/>
                  <p:cNvSpPr txBox="1"/>
                  <p:nvPr/>
                </p:nvSpPr>
                <p:spPr>
                  <a:xfrm>
                    <a:off x="7631525" y="2905100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  <p:sp>
                <p:nvSpPr>
                  <p:cNvPr id="275" name="Google Shape;275;p13"/>
                  <p:cNvSpPr txBox="1"/>
                  <p:nvPr/>
                </p:nvSpPr>
                <p:spPr>
                  <a:xfrm>
                    <a:off x="7631525" y="3028741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</p:grpSp>
          </p:grpSp>
          <p:grpSp>
            <p:nvGrpSpPr>
              <p:cNvPr id="276" name="Google Shape;276;p13"/>
              <p:cNvGrpSpPr/>
              <p:nvPr/>
            </p:nvGrpSpPr>
            <p:grpSpPr>
              <a:xfrm>
                <a:off x="8908703" y="3204883"/>
                <a:ext cx="1172825" cy="246641"/>
                <a:chOff x="7555200" y="2905100"/>
                <a:chExt cx="1172825" cy="246641"/>
              </a:xfrm>
            </p:grpSpPr>
            <p:sp>
              <p:nvSpPr>
                <p:cNvPr id="277" name="Google Shape;277;p13"/>
                <p:cNvSpPr/>
                <p:nvPr/>
              </p:nvSpPr>
              <p:spPr>
                <a:xfrm>
                  <a:off x="7555200" y="2928370"/>
                  <a:ext cx="34500" cy="200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grpSp>
              <p:nvGrpSpPr>
                <p:cNvPr id="278" name="Google Shape;278;p13"/>
                <p:cNvGrpSpPr/>
                <p:nvPr/>
              </p:nvGrpSpPr>
              <p:grpSpPr>
                <a:xfrm>
                  <a:off x="7631525" y="2905100"/>
                  <a:ext cx="1096500" cy="246641"/>
                  <a:chOff x="7631525" y="2905100"/>
                  <a:chExt cx="1096500" cy="246641"/>
                </a:xfrm>
              </p:grpSpPr>
              <p:sp>
                <p:nvSpPr>
                  <p:cNvPr id="279" name="Google Shape;279;p13"/>
                  <p:cNvSpPr txBox="1"/>
                  <p:nvPr/>
                </p:nvSpPr>
                <p:spPr>
                  <a:xfrm>
                    <a:off x="7631525" y="2905100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  <p:sp>
                <p:nvSpPr>
                  <p:cNvPr id="280" name="Google Shape;280;p13"/>
                  <p:cNvSpPr txBox="1"/>
                  <p:nvPr/>
                </p:nvSpPr>
                <p:spPr>
                  <a:xfrm>
                    <a:off x="7631525" y="3028741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</p:grpSp>
          </p:grpSp>
        </p:grpSp>
        <p:sp>
          <p:nvSpPr>
            <p:cNvPr id="281" name="Google Shape;281;p13"/>
            <p:cNvSpPr txBox="1"/>
            <p:nvPr/>
          </p:nvSpPr>
          <p:spPr>
            <a:xfrm>
              <a:off x="8880554" y="2616625"/>
              <a:ext cx="2160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900">
                  <a:solidFill>
                    <a:srgbClr val="63606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14</a:t>
              </a:r>
              <a:endParaRPr b="1" sz="1000">
                <a:solidFill>
                  <a:srgbClr val="63606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282" name="Google Shape;282;p13"/>
          <p:cNvGrpSpPr/>
          <p:nvPr/>
        </p:nvGrpSpPr>
        <p:grpSpPr>
          <a:xfrm>
            <a:off x="630163" y="4335400"/>
            <a:ext cx="9453025" cy="840149"/>
            <a:chOff x="630000" y="2611375"/>
            <a:chExt cx="9453025" cy="840149"/>
          </a:xfrm>
        </p:grpSpPr>
        <p:cxnSp>
          <p:nvCxnSpPr>
            <p:cNvPr id="283" name="Google Shape;283;p13"/>
            <p:cNvCxnSpPr/>
            <p:nvPr/>
          </p:nvCxnSpPr>
          <p:spPr>
            <a:xfrm>
              <a:off x="630325" y="2775825"/>
              <a:ext cx="9452700" cy="0"/>
            </a:xfrm>
            <a:prstGeom prst="straightConnector1">
              <a:avLst/>
            </a:prstGeom>
            <a:noFill/>
            <a:ln cap="flat" cmpd="sng" w="9525">
              <a:solidFill>
                <a:srgbClr val="EBEF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284" name="Google Shape;284;p13"/>
            <p:cNvSpPr txBox="1"/>
            <p:nvPr/>
          </p:nvSpPr>
          <p:spPr>
            <a:xfrm>
              <a:off x="630000" y="2617438"/>
              <a:ext cx="4992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800">
                  <a:solidFill>
                    <a:srgbClr val="D5D5D6"/>
                  </a:solidFill>
                  <a:latin typeface="Montserrat"/>
                  <a:ea typeface="Montserrat"/>
                  <a:cs typeface="Montserrat"/>
                  <a:sym typeface="Montserrat"/>
                </a:rPr>
                <a:t>JAN</a:t>
              </a:r>
              <a:endParaRPr b="1" sz="800">
                <a:solidFill>
                  <a:srgbClr val="D5D5D6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285" name="Google Shape;285;p13"/>
            <p:cNvSpPr txBox="1"/>
            <p:nvPr/>
          </p:nvSpPr>
          <p:spPr>
            <a:xfrm>
              <a:off x="1198252" y="2611375"/>
              <a:ext cx="2193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900">
                  <a:solidFill>
                    <a:srgbClr val="63606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15</a:t>
              </a:r>
              <a:endParaRPr b="1" sz="1000">
                <a:solidFill>
                  <a:srgbClr val="63606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286" name="Google Shape;286;p13"/>
            <p:cNvSpPr txBox="1"/>
            <p:nvPr/>
          </p:nvSpPr>
          <p:spPr>
            <a:xfrm>
              <a:off x="630000" y="2961638"/>
              <a:ext cx="4992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2700">
                  <a:solidFill>
                    <a:srgbClr val="EBEFF3"/>
                  </a:solidFill>
                  <a:latin typeface="Montserrat"/>
                  <a:ea typeface="Montserrat"/>
                  <a:cs typeface="Montserrat"/>
                  <a:sym typeface="Montserrat"/>
                </a:rPr>
                <a:t>3</a:t>
              </a:r>
              <a:endParaRPr b="1" sz="2700">
                <a:solidFill>
                  <a:srgbClr val="EBEFF3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grpSp>
          <p:nvGrpSpPr>
            <p:cNvPr id="287" name="Google Shape;287;p13"/>
            <p:cNvGrpSpPr/>
            <p:nvPr/>
          </p:nvGrpSpPr>
          <p:grpSpPr>
            <a:xfrm>
              <a:off x="7597278" y="2905100"/>
              <a:ext cx="1172825" cy="546424"/>
              <a:chOff x="7597278" y="2905100"/>
              <a:chExt cx="1172825" cy="546424"/>
            </a:xfrm>
          </p:grpSpPr>
          <p:grpSp>
            <p:nvGrpSpPr>
              <p:cNvPr id="288" name="Google Shape;288;p13"/>
              <p:cNvGrpSpPr/>
              <p:nvPr/>
            </p:nvGrpSpPr>
            <p:grpSpPr>
              <a:xfrm>
                <a:off x="7597278" y="2905100"/>
                <a:ext cx="1172825" cy="246641"/>
                <a:chOff x="7555200" y="2905100"/>
                <a:chExt cx="1172825" cy="246641"/>
              </a:xfrm>
            </p:grpSpPr>
            <p:sp>
              <p:nvSpPr>
                <p:cNvPr id="289" name="Google Shape;289;p13"/>
                <p:cNvSpPr/>
                <p:nvPr/>
              </p:nvSpPr>
              <p:spPr>
                <a:xfrm>
                  <a:off x="7555200" y="2928370"/>
                  <a:ext cx="34500" cy="200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grpSp>
              <p:nvGrpSpPr>
                <p:cNvPr id="290" name="Google Shape;290;p13"/>
                <p:cNvGrpSpPr/>
                <p:nvPr/>
              </p:nvGrpSpPr>
              <p:grpSpPr>
                <a:xfrm>
                  <a:off x="7631525" y="2905100"/>
                  <a:ext cx="1096500" cy="246641"/>
                  <a:chOff x="7631525" y="2905100"/>
                  <a:chExt cx="1096500" cy="246641"/>
                </a:xfrm>
              </p:grpSpPr>
              <p:sp>
                <p:nvSpPr>
                  <p:cNvPr id="291" name="Google Shape;291;p13"/>
                  <p:cNvSpPr txBox="1"/>
                  <p:nvPr/>
                </p:nvSpPr>
                <p:spPr>
                  <a:xfrm>
                    <a:off x="7631525" y="2905100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  <p:sp>
                <p:nvSpPr>
                  <p:cNvPr id="292" name="Google Shape;292;p13"/>
                  <p:cNvSpPr txBox="1"/>
                  <p:nvPr/>
                </p:nvSpPr>
                <p:spPr>
                  <a:xfrm>
                    <a:off x="7631525" y="3028741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</p:grpSp>
          </p:grpSp>
          <p:grpSp>
            <p:nvGrpSpPr>
              <p:cNvPr id="293" name="Google Shape;293;p13"/>
              <p:cNvGrpSpPr/>
              <p:nvPr/>
            </p:nvGrpSpPr>
            <p:grpSpPr>
              <a:xfrm>
                <a:off x="7597278" y="3204883"/>
                <a:ext cx="1172825" cy="246641"/>
                <a:chOff x="7555200" y="2905100"/>
                <a:chExt cx="1172825" cy="246641"/>
              </a:xfrm>
            </p:grpSpPr>
            <p:sp>
              <p:nvSpPr>
                <p:cNvPr id="294" name="Google Shape;294;p13"/>
                <p:cNvSpPr/>
                <p:nvPr/>
              </p:nvSpPr>
              <p:spPr>
                <a:xfrm>
                  <a:off x="7555200" y="2928370"/>
                  <a:ext cx="34500" cy="200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grpSp>
              <p:nvGrpSpPr>
                <p:cNvPr id="295" name="Google Shape;295;p13"/>
                <p:cNvGrpSpPr/>
                <p:nvPr/>
              </p:nvGrpSpPr>
              <p:grpSpPr>
                <a:xfrm>
                  <a:off x="7631525" y="2905100"/>
                  <a:ext cx="1096500" cy="246641"/>
                  <a:chOff x="7631525" y="2905100"/>
                  <a:chExt cx="1096500" cy="246641"/>
                </a:xfrm>
              </p:grpSpPr>
              <p:sp>
                <p:nvSpPr>
                  <p:cNvPr id="296" name="Google Shape;296;p13"/>
                  <p:cNvSpPr txBox="1"/>
                  <p:nvPr/>
                </p:nvSpPr>
                <p:spPr>
                  <a:xfrm>
                    <a:off x="7631525" y="2905100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  <p:sp>
                <p:nvSpPr>
                  <p:cNvPr id="297" name="Google Shape;297;p13"/>
                  <p:cNvSpPr txBox="1"/>
                  <p:nvPr/>
                </p:nvSpPr>
                <p:spPr>
                  <a:xfrm>
                    <a:off x="7631525" y="3028741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</p:grpSp>
          </p:grpSp>
        </p:grpSp>
        <p:grpSp>
          <p:nvGrpSpPr>
            <p:cNvPr id="298" name="Google Shape;298;p13"/>
            <p:cNvGrpSpPr/>
            <p:nvPr/>
          </p:nvGrpSpPr>
          <p:grpSpPr>
            <a:xfrm>
              <a:off x="1186738" y="2905100"/>
              <a:ext cx="1172825" cy="546424"/>
              <a:chOff x="1186738" y="2905100"/>
              <a:chExt cx="1172825" cy="546424"/>
            </a:xfrm>
          </p:grpSpPr>
          <p:grpSp>
            <p:nvGrpSpPr>
              <p:cNvPr id="299" name="Google Shape;299;p13"/>
              <p:cNvGrpSpPr/>
              <p:nvPr/>
            </p:nvGrpSpPr>
            <p:grpSpPr>
              <a:xfrm>
                <a:off x="1186738" y="2905100"/>
                <a:ext cx="1172825" cy="246641"/>
                <a:chOff x="7555200" y="2905100"/>
                <a:chExt cx="1172825" cy="246641"/>
              </a:xfrm>
            </p:grpSpPr>
            <p:sp>
              <p:nvSpPr>
                <p:cNvPr id="300" name="Google Shape;300;p13"/>
                <p:cNvSpPr/>
                <p:nvPr/>
              </p:nvSpPr>
              <p:spPr>
                <a:xfrm>
                  <a:off x="7555200" y="2928370"/>
                  <a:ext cx="34500" cy="200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grpSp>
              <p:nvGrpSpPr>
                <p:cNvPr id="301" name="Google Shape;301;p13"/>
                <p:cNvGrpSpPr/>
                <p:nvPr/>
              </p:nvGrpSpPr>
              <p:grpSpPr>
                <a:xfrm>
                  <a:off x="7631525" y="2905100"/>
                  <a:ext cx="1096500" cy="246641"/>
                  <a:chOff x="7631525" y="2905100"/>
                  <a:chExt cx="1096500" cy="246641"/>
                </a:xfrm>
              </p:grpSpPr>
              <p:sp>
                <p:nvSpPr>
                  <p:cNvPr id="302" name="Google Shape;302;p13"/>
                  <p:cNvSpPr txBox="1"/>
                  <p:nvPr/>
                </p:nvSpPr>
                <p:spPr>
                  <a:xfrm>
                    <a:off x="7631525" y="2905100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  <p:sp>
                <p:nvSpPr>
                  <p:cNvPr id="303" name="Google Shape;303;p13"/>
                  <p:cNvSpPr txBox="1"/>
                  <p:nvPr/>
                </p:nvSpPr>
                <p:spPr>
                  <a:xfrm>
                    <a:off x="7631525" y="3028741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</p:grpSp>
          </p:grpSp>
          <p:grpSp>
            <p:nvGrpSpPr>
              <p:cNvPr id="304" name="Google Shape;304;p13"/>
              <p:cNvGrpSpPr/>
              <p:nvPr/>
            </p:nvGrpSpPr>
            <p:grpSpPr>
              <a:xfrm>
                <a:off x="1186738" y="3204883"/>
                <a:ext cx="1172825" cy="246641"/>
                <a:chOff x="7555200" y="2905100"/>
                <a:chExt cx="1172825" cy="246641"/>
              </a:xfrm>
            </p:grpSpPr>
            <p:sp>
              <p:nvSpPr>
                <p:cNvPr id="305" name="Google Shape;305;p13"/>
                <p:cNvSpPr/>
                <p:nvPr/>
              </p:nvSpPr>
              <p:spPr>
                <a:xfrm>
                  <a:off x="7555200" y="2928370"/>
                  <a:ext cx="34500" cy="200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grpSp>
              <p:nvGrpSpPr>
                <p:cNvPr id="306" name="Google Shape;306;p13"/>
                <p:cNvGrpSpPr/>
                <p:nvPr/>
              </p:nvGrpSpPr>
              <p:grpSpPr>
                <a:xfrm>
                  <a:off x="7631525" y="2905100"/>
                  <a:ext cx="1096500" cy="246641"/>
                  <a:chOff x="7631525" y="2905100"/>
                  <a:chExt cx="1096500" cy="246641"/>
                </a:xfrm>
              </p:grpSpPr>
              <p:sp>
                <p:nvSpPr>
                  <p:cNvPr id="307" name="Google Shape;307;p13"/>
                  <p:cNvSpPr txBox="1"/>
                  <p:nvPr/>
                </p:nvSpPr>
                <p:spPr>
                  <a:xfrm>
                    <a:off x="7631525" y="2905100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  <p:sp>
                <p:nvSpPr>
                  <p:cNvPr id="308" name="Google Shape;308;p13"/>
                  <p:cNvSpPr txBox="1"/>
                  <p:nvPr/>
                </p:nvSpPr>
                <p:spPr>
                  <a:xfrm>
                    <a:off x="7631525" y="3028741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</p:grpSp>
          </p:grpSp>
        </p:grpSp>
        <p:sp>
          <p:nvSpPr>
            <p:cNvPr id="309" name="Google Shape;309;p13"/>
            <p:cNvSpPr txBox="1"/>
            <p:nvPr/>
          </p:nvSpPr>
          <p:spPr>
            <a:xfrm>
              <a:off x="2485555" y="2611375"/>
              <a:ext cx="2193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900">
                  <a:solidFill>
                    <a:srgbClr val="63606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16</a:t>
              </a:r>
              <a:endParaRPr b="1" sz="1000">
                <a:solidFill>
                  <a:srgbClr val="63606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grpSp>
          <p:nvGrpSpPr>
            <p:cNvPr id="310" name="Google Shape;310;p13"/>
            <p:cNvGrpSpPr/>
            <p:nvPr/>
          </p:nvGrpSpPr>
          <p:grpSpPr>
            <a:xfrm>
              <a:off x="2474038" y="2905100"/>
              <a:ext cx="1172825" cy="546424"/>
              <a:chOff x="2474038" y="2905100"/>
              <a:chExt cx="1172825" cy="546424"/>
            </a:xfrm>
          </p:grpSpPr>
          <p:grpSp>
            <p:nvGrpSpPr>
              <p:cNvPr id="311" name="Google Shape;311;p13"/>
              <p:cNvGrpSpPr/>
              <p:nvPr/>
            </p:nvGrpSpPr>
            <p:grpSpPr>
              <a:xfrm>
                <a:off x="2474038" y="2905100"/>
                <a:ext cx="1172825" cy="246641"/>
                <a:chOff x="7555200" y="2905100"/>
                <a:chExt cx="1172825" cy="246641"/>
              </a:xfrm>
            </p:grpSpPr>
            <p:sp>
              <p:nvSpPr>
                <p:cNvPr id="312" name="Google Shape;312;p13"/>
                <p:cNvSpPr/>
                <p:nvPr/>
              </p:nvSpPr>
              <p:spPr>
                <a:xfrm>
                  <a:off x="7555200" y="2928370"/>
                  <a:ext cx="34500" cy="200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grpSp>
              <p:nvGrpSpPr>
                <p:cNvPr id="313" name="Google Shape;313;p13"/>
                <p:cNvGrpSpPr/>
                <p:nvPr/>
              </p:nvGrpSpPr>
              <p:grpSpPr>
                <a:xfrm>
                  <a:off x="7631525" y="2905100"/>
                  <a:ext cx="1096500" cy="246641"/>
                  <a:chOff x="7631525" y="2905100"/>
                  <a:chExt cx="1096500" cy="246641"/>
                </a:xfrm>
              </p:grpSpPr>
              <p:sp>
                <p:nvSpPr>
                  <p:cNvPr id="314" name="Google Shape;314;p13"/>
                  <p:cNvSpPr txBox="1"/>
                  <p:nvPr/>
                </p:nvSpPr>
                <p:spPr>
                  <a:xfrm>
                    <a:off x="7631525" y="2905100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  <p:sp>
                <p:nvSpPr>
                  <p:cNvPr id="315" name="Google Shape;315;p13"/>
                  <p:cNvSpPr txBox="1"/>
                  <p:nvPr/>
                </p:nvSpPr>
                <p:spPr>
                  <a:xfrm>
                    <a:off x="7631525" y="3028741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</p:grpSp>
          </p:grpSp>
          <p:grpSp>
            <p:nvGrpSpPr>
              <p:cNvPr id="316" name="Google Shape;316;p13"/>
              <p:cNvGrpSpPr/>
              <p:nvPr/>
            </p:nvGrpSpPr>
            <p:grpSpPr>
              <a:xfrm>
                <a:off x="2474038" y="3204883"/>
                <a:ext cx="1172825" cy="246641"/>
                <a:chOff x="7555200" y="2905100"/>
                <a:chExt cx="1172825" cy="246641"/>
              </a:xfrm>
            </p:grpSpPr>
            <p:sp>
              <p:nvSpPr>
                <p:cNvPr id="317" name="Google Shape;317;p13"/>
                <p:cNvSpPr/>
                <p:nvPr/>
              </p:nvSpPr>
              <p:spPr>
                <a:xfrm>
                  <a:off x="7555200" y="2928370"/>
                  <a:ext cx="34500" cy="200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grpSp>
              <p:nvGrpSpPr>
                <p:cNvPr id="318" name="Google Shape;318;p13"/>
                <p:cNvGrpSpPr/>
                <p:nvPr/>
              </p:nvGrpSpPr>
              <p:grpSpPr>
                <a:xfrm>
                  <a:off x="7631525" y="2905100"/>
                  <a:ext cx="1096500" cy="246641"/>
                  <a:chOff x="7631525" y="2905100"/>
                  <a:chExt cx="1096500" cy="246641"/>
                </a:xfrm>
              </p:grpSpPr>
              <p:sp>
                <p:nvSpPr>
                  <p:cNvPr id="319" name="Google Shape;319;p13"/>
                  <p:cNvSpPr txBox="1"/>
                  <p:nvPr/>
                </p:nvSpPr>
                <p:spPr>
                  <a:xfrm>
                    <a:off x="7631525" y="2905100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  <p:sp>
                <p:nvSpPr>
                  <p:cNvPr id="320" name="Google Shape;320;p13"/>
                  <p:cNvSpPr txBox="1"/>
                  <p:nvPr/>
                </p:nvSpPr>
                <p:spPr>
                  <a:xfrm>
                    <a:off x="7631525" y="3028741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</p:grpSp>
          </p:grpSp>
        </p:grpSp>
        <p:sp>
          <p:nvSpPr>
            <p:cNvPr id="321" name="Google Shape;321;p13"/>
            <p:cNvSpPr txBox="1"/>
            <p:nvPr/>
          </p:nvSpPr>
          <p:spPr>
            <a:xfrm>
              <a:off x="3768181" y="2611375"/>
              <a:ext cx="2040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900">
                  <a:solidFill>
                    <a:srgbClr val="63606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17</a:t>
              </a:r>
              <a:endParaRPr b="1" sz="1000">
                <a:solidFill>
                  <a:srgbClr val="63606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grpSp>
          <p:nvGrpSpPr>
            <p:cNvPr id="322" name="Google Shape;322;p13"/>
            <p:cNvGrpSpPr/>
            <p:nvPr/>
          </p:nvGrpSpPr>
          <p:grpSpPr>
            <a:xfrm>
              <a:off x="3756663" y="2905100"/>
              <a:ext cx="1172825" cy="546424"/>
              <a:chOff x="3756663" y="2905100"/>
              <a:chExt cx="1172825" cy="546424"/>
            </a:xfrm>
          </p:grpSpPr>
          <p:grpSp>
            <p:nvGrpSpPr>
              <p:cNvPr id="323" name="Google Shape;323;p13"/>
              <p:cNvGrpSpPr/>
              <p:nvPr/>
            </p:nvGrpSpPr>
            <p:grpSpPr>
              <a:xfrm>
                <a:off x="3756663" y="2905100"/>
                <a:ext cx="1172825" cy="246641"/>
                <a:chOff x="7555200" y="2905100"/>
                <a:chExt cx="1172825" cy="246641"/>
              </a:xfrm>
            </p:grpSpPr>
            <p:sp>
              <p:nvSpPr>
                <p:cNvPr id="324" name="Google Shape;324;p13"/>
                <p:cNvSpPr/>
                <p:nvPr/>
              </p:nvSpPr>
              <p:spPr>
                <a:xfrm>
                  <a:off x="7555200" y="2928370"/>
                  <a:ext cx="34500" cy="200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grpSp>
              <p:nvGrpSpPr>
                <p:cNvPr id="325" name="Google Shape;325;p13"/>
                <p:cNvGrpSpPr/>
                <p:nvPr/>
              </p:nvGrpSpPr>
              <p:grpSpPr>
                <a:xfrm>
                  <a:off x="7631525" y="2905100"/>
                  <a:ext cx="1096500" cy="246641"/>
                  <a:chOff x="7631525" y="2905100"/>
                  <a:chExt cx="1096500" cy="246641"/>
                </a:xfrm>
              </p:grpSpPr>
              <p:sp>
                <p:nvSpPr>
                  <p:cNvPr id="326" name="Google Shape;326;p13"/>
                  <p:cNvSpPr txBox="1"/>
                  <p:nvPr/>
                </p:nvSpPr>
                <p:spPr>
                  <a:xfrm>
                    <a:off x="7631525" y="2905100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  <p:sp>
                <p:nvSpPr>
                  <p:cNvPr id="327" name="Google Shape;327;p13"/>
                  <p:cNvSpPr txBox="1"/>
                  <p:nvPr/>
                </p:nvSpPr>
                <p:spPr>
                  <a:xfrm>
                    <a:off x="7631525" y="3028741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</p:grpSp>
          </p:grpSp>
          <p:grpSp>
            <p:nvGrpSpPr>
              <p:cNvPr id="328" name="Google Shape;328;p13"/>
              <p:cNvGrpSpPr/>
              <p:nvPr/>
            </p:nvGrpSpPr>
            <p:grpSpPr>
              <a:xfrm>
                <a:off x="3756663" y="3204883"/>
                <a:ext cx="1172825" cy="246641"/>
                <a:chOff x="7555200" y="2905100"/>
                <a:chExt cx="1172825" cy="246641"/>
              </a:xfrm>
            </p:grpSpPr>
            <p:sp>
              <p:nvSpPr>
                <p:cNvPr id="329" name="Google Shape;329;p13"/>
                <p:cNvSpPr/>
                <p:nvPr/>
              </p:nvSpPr>
              <p:spPr>
                <a:xfrm>
                  <a:off x="7555200" y="2928370"/>
                  <a:ext cx="34500" cy="200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grpSp>
              <p:nvGrpSpPr>
                <p:cNvPr id="330" name="Google Shape;330;p13"/>
                <p:cNvGrpSpPr/>
                <p:nvPr/>
              </p:nvGrpSpPr>
              <p:grpSpPr>
                <a:xfrm>
                  <a:off x="7631525" y="2905100"/>
                  <a:ext cx="1096500" cy="246641"/>
                  <a:chOff x="7631525" y="2905100"/>
                  <a:chExt cx="1096500" cy="246641"/>
                </a:xfrm>
              </p:grpSpPr>
              <p:sp>
                <p:nvSpPr>
                  <p:cNvPr id="331" name="Google Shape;331;p13"/>
                  <p:cNvSpPr txBox="1"/>
                  <p:nvPr/>
                </p:nvSpPr>
                <p:spPr>
                  <a:xfrm>
                    <a:off x="7631525" y="2905100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  <p:sp>
                <p:nvSpPr>
                  <p:cNvPr id="332" name="Google Shape;332;p13"/>
                  <p:cNvSpPr txBox="1"/>
                  <p:nvPr/>
                </p:nvSpPr>
                <p:spPr>
                  <a:xfrm>
                    <a:off x="7631525" y="3028741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</p:grpSp>
          </p:grpSp>
        </p:grpSp>
        <p:sp>
          <p:nvSpPr>
            <p:cNvPr id="333" name="Google Shape;333;p13"/>
            <p:cNvSpPr txBox="1"/>
            <p:nvPr/>
          </p:nvSpPr>
          <p:spPr>
            <a:xfrm>
              <a:off x="5052256" y="2611375"/>
              <a:ext cx="2040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900">
                  <a:solidFill>
                    <a:srgbClr val="63606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18</a:t>
              </a:r>
              <a:endParaRPr b="1" sz="1000">
                <a:solidFill>
                  <a:srgbClr val="63606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grpSp>
          <p:nvGrpSpPr>
            <p:cNvPr id="334" name="Google Shape;334;p13"/>
            <p:cNvGrpSpPr/>
            <p:nvPr/>
          </p:nvGrpSpPr>
          <p:grpSpPr>
            <a:xfrm>
              <a:off x="5040738" y="2905100"/>
              <a:ext cx="1172825" cy="546424"/>
              <a:chOff x="3756663" y="2905100"/>
              <a:chExt cx="1172825" cy="546424"/>
            </a:xfrm>
          </p:grpSpPr>
          <p:grpSp>
            <p:nvGrpSpPr>
              <p:cNvPr id="335" name="Google Shape;335;p13"/>
              <p:cNvGrpSpPr/>
              <p:nvPr/>
            </p:nvGrpSpPr>
            <p:grpSpPr>
              <a:xfrm>
                <a:off x="3756663" y="2905100"/>
                <a:ext cx="1172825" cy="246641"/>
                <a:chOff x="7555200" y="2905100"/>
                <a:chExt cx="1172825" cy="246641"/>
              </a:xfrm>
            </p:grpSpPr>
            <p:sp>
              <p:nvSpPr>
                <p:cNvPr id="336" name="Google Shape;336;p13"/>
                <p:cNvSpPr/>
                <p:nvPr/>
              </p:nvSpPr>
              <p:spPr>
                <a:xfrm>
                  <a:off x="7555200" y="2928370"/>
                  <a:ext cx="34500" cy="200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grpSp>
              <p:nvGrpSpPr>
                <p:cNvPr id="337" name="Google Shape;337;p13"/>
                <p:cNvGrpSpPr/>
                <p:nvPr/>
              </p:nvGrpSpPr>
              <p:grpSpPr>
                <a:xfrm>
                  <a:off x="7631525" y="2905100"/>
                  <a:ext cx="1096500" cy="246641"/>
                  <a:chOff x="7631525" y="2905100"/>
                  <a:chExt cx="1096500" cy="246641"/>
                </a:xfrm>
              </p:grpSpPr>
              <p:sp>
                <p:nvSpPr>
                  <p:cNvPr id="338" name="Google Shape;338;p13"/>
                  <p:cNvSpPr txBox="1"/>
                  <p:nvPr/>
                </p:nvSpPr>
                <p:spPr>
                  <a:xfrm>
                    <a:off x="7631525" y="2905100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  <p:sp>
                <p:nvSpPr>
                  <p:cNvPr id="339" name="Google Shape;339;p13"/>
                  <p:cNvSpPr txBox="1"/>
                  <p:nvPr/>
                </p:nvSpPr>
                <p:spPr>
                  <a:xfrm>
                    <a:off x="7631525" y="3028741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</p:grpSp>
          </p:grpSp>
          <p:grpSp>
            <p:nvGrpSpPr>
              <p:cNvPr id="340" name="Google Shape;340;p13"/>
              <p:cNvGrpSpPr/>
              <p:nvPr/>
            </p:nvGrpSpPr>
            <p:grpSpPr>
              <a:xfrm>
                <a:off x="3756663" y="3204883"/>
                <a:ext cx="1172825" cy="246641"/>
                <a:chOff x="7555200" y="2905100"/>
                <a:chExt cx="1172825" cy="246641"/>
              </a:xfrm>
            </p:grpSpPr>
            <p:sp>
              <p:nvSpPr>
                <p:cNvPr id="341" name="Google Shape;341;p13"/>
                <p:cNvSpPr/>
                <p:nvPr/>
              </p:nvSpPr>
              <p:spPr>
                <a:xfrm>
                  <a:off x="7555200" y="2928370"/>
                  <a:ext cx="34500" cy="200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grpSp>
              <p:nvGrpSpPr>
                <p:cNvPr id="342" name="Google Shape;342;p13"/>
                <p:cNvGrpSpPr/>
                <p:nvPr/>
              </p:nvGrpSpPr>
              <p:grpSpPr>
                <a:xfrm>
                  <a:off x="7631525" y="2905100"/>
                  <a:ext cx="1096500" cy="246641"/>
                  <a:chOff x="7631525" y="2905100"/>
                  <a:chExt cx="1096500" cy="246641"/>
                </a:xfrm>
              </p:grpSpPr>
              <p:sp>
                <p:nvSpPr>
                  <p:cNvPr id="343" name="Google Shape;343;p13"/>
                  <p:cNvSpPr txBox="1"/>
                  <p:nvPr/>
                </p:nvSpPr>
                <p:spPr>
                  <a:xfrm>
                    <a:off x="7631525" y="2905100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  <p:sp>
                <p:nvSpPr>
                  <p:cNvPr id="344" name="Google Shape;344;p13"/>
                  <p:cNvSpPr txBox="1"/>
                  <p:nvPr/>
                </p:nvSpPr>
                <p:spPr>
                  <a:xfrm>
                    <a:off x="7631525" y="3028741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</p:grpSp>
          </p:grpSp>
        </p:grpSp>
        <p:sp>
          <p:nvSpPr>
            <p:cNvPr id="345" name="Google Shape;345;p13"/>
            <p:cNvSpPr txBox="1"/>
            <p:nvPr/>
          </p:nvSpPr>
          <p:spPr>
            <a:xfrm>
              <a:off x="6335605" y="2611375"/>
              <a:ext cx="2040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900">
                  <a:solidFill>
                    <a:srgbClr val="63606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19</a:t>
              </a:r>
              <a:endParaRPr b="1" sz="1000">
                <a:solidFill>
                  <a:srgbClr val="63606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grpSp>
          <p:nvGrpSpPr>
            <p:cNvPr id="346" name="Google Shape;346;p13"/>
            <p:cNvGrpSpPr/>
            <p:nvPr/>
          </p:nvGrpSpPr>
          <p:grpSpPr>
            <a:xfrm>
              <a:off x="6324088" y="2905100"/>
              <a:ext cx="1172825" cy="546424"/>
              <a:chOff x="3756663" y="2905100"/>
              <a:chExt cx="1172825" cy="546424"/>
            </a:xfrm>
          </p:grpSpPr>
          <p:grpSp>
            <p:nvGrpSpPr>
              <p:cNvPr id="347" name="Google Shape;347;p13"/>
              <p:cNvGrpSpPr/>
              <p:nvPr/>
            </p:nvGrpSpPr>
            <p:grpSpPr>
              <a:xfrm>
                <a:off x="3756663" y="2905100"/>
                <a:ext cx="1172825" cy="246641"/>
                <a:chOff x="7555200" y="2905100"/>
                <a:chExt cx="1172825" cy="246641"/>
              </a:xfrm>
            </p:grpSpPr>
            <p:sp>
              <p:nvSpPr>
                <p:cNvPr id="348" name="Google Shape;348;p13"/>
                <p:cNvSpPr/>
                <p:nvPr/>
              </p:nvSpPr>
              <p:spPr>
                <a:xfrm>
                  <a:off x="7555200" y="2928370"/>
                  <a:ext cx="34500" cy="200100"/>
                </a:xfrm>
                <a:prstGeom prst="rect">
                  <a:avLst/>
                </a:prstGeom>
                <a:solidFill>
                  <a:srgbClr val="BE5AFF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grpSp>
              <p:nvGrpSpPr>
                <p:cNvPr id="349" name="Google Shape;349;p13"/>
                <p:cNvGrpSpPr/>
                <p:nvPr/>
              </p:nvGrpSpPr>
              <p:grpSpPr>
                <a:xfrm>
                  <a:off x="7631525" y="2905100"/>
                  <a:ext cx="1096500" cy="246641"/>
                  <a:chOff x="7631525" y="2905100"/>
                  <a:chExt cx="1096500" cy="246641"/>
                </a:xfrm>
              </p:grpSpPr>
              <p:sp>
                <p:nvSpPr>
                  <p:cNvPr id="350" name="Google Shape;350;p13"/>
                  <p:cNvSpPr txBox="1"/>
                  <p:nvPr/>
                </p:nvSpPr>
                <p:spPr>
                  <a:xfrm>
                    <a:off x="7631525" y="2905100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uk" sz="800">
                        <a:solidFill>
                          <a:schemeClr val="dk2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rPr>
                      <a:t>MIKE JOHNSON</a:t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  <p:sp>
                <p:nvSpPr>
                  <p:cNvPr id="351" name="Google Shape;351;p13"/>
                  <p:cNvSpPr txBox="1"/>
                  <p:nvPr/>
                </p:nvSpPr>
                <p:spPr>
                  <a:xfrm>
                    <a:off x="7631525" y="3028741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uk" sz="800">
                        <a:solidFill>
                          <a:schemeClr val="dk2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rPr>
                      <a:t>Add details here</a:t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</p:grpSp>
          </p:grpSp>
          <p:grpSp>
            <p:nvGrpSpPr>
              <p:cNvPr id="352" name="Google Shape;352;p13"/>
              <p:cNvGrpSpPr/>
              <p:nvPr/>
            </p:nvGrpSpPr>
            <p:grpSpPr>
              <a:xfrm>
                <a:off x="3756663" y="3204883"/>
                <a:ext cx="1172825" cy="246641"/>
                <a:chOff x="7555200" y="2905100"/>
                <a:chExt cx="1172825" cy="246641"/>
              </a:xfrm>
            </p:grpSpPr>
            <p:sp>
              <p:nvSpPr>
                <p:cNvPr id="353" name="Google Shape;353;p13"/>
                <p:cNvSpPr/>
                <p:nvPr/>
              </p:nvSpPr>
              <p:spPr>
                <a:xfrm>
                  <a:off x="7555200" y="2928370"/>
                  <a:ext cx="34500" cy="200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grpSp>
              <p:nvGrpSpPr>
                <p:cNvPr id="354" name="Google Shape;354;p13"/>
                <p:cNvGrpSpPr/>
                <p:nvPr/>
              </p:nvGrpSpPr>
              <p:grpSpPr>
                <a:xfrm>
                  <a:off x="7631525" y="2905100"/>
                  <a:ext cx="1096500" cy="246641"/>
                  <a:chOff x="7631525" y="2905100"/>
                  <a:chExt cx="1096500" cy="246641"/>
                </a:xfrm>
              </p:grpSpPr>
              <p:sp>
                <p:nvSpPr>
                  <p:cNvPr id="355" name="Google Shape;355;p13"/>
                  <p:cNvSpPr txBox="1"/>
                  <p:nvPr/>
                </p:nvSpPr>
                <p:spPr>
                  <a:xfrm>
                    <a:off x="7631525" y="2905100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  <p:sp>
                <p:nvSpPr>
                  <p:cNvPr id="356" name="Google Shape;356;p13"/>
                  <p:cNvSpPr txBox="1"/>
                  <p:nvPr/>
                </p:nvSpPr>
                <p:spPr>
                  <a:xfrm>
                    <a:off x="7631525" y="3028741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</p:grpSp>
          </p:grpSp>
        </p:grpSp>
        <p:sp>
          <p:nvSpPr>
            <p:cNvPr id="357" name="Google Shape;357;p13"/>
            <p:cNvSpPr txBox="1"/>
            <p:nvPr/>
          </p:nvSpPr>
          <p:spPr>
            <a:xfrm>
              <a:off x="7607380" y="2616625"/>
              <a:ext cx="2040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900">
                  <a:solidFill>
                    <a:srgbClr val="63606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20</a:t>
              </a:r>
              <a:endParaRPr b="1" sz="1000">
                <a:solidFill>
                  <a:srgbClr val="63606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grpSp>
          <p:nvGrpSpPr>
            <p:cNvPr id="358" name="Google Shape;358;p13"/>
            <p:cNvGrpSpPr/>
            <p:nvPr/>
          </p:nvGrpSpPr>
          <p:grpSpPr>
            <a:xfrm>
              <a:off x="8870453" y="2905100"/>
              <a:ext cx="1172825" cy="546424"/>
              <a:chOff x="8908703" y="2905100"/>
              <a:chExt cx="1172825" cy="546424"/>
            </a:xfrm>
          </p:grpSpPr>
          <p:grpSp>
            <p:nvGrpSpPr>
              <p:cNvPr id="359" name="Google Shape;359;p13"/>
              <p:cNvGrpSpPr/>
              <p:nvPr/>
            </p:nvGrpSpPr>
            <p:grpSpPr>
              <a:xfrm>
                <a:off x="8908703" y="2905100"/>
                <a:ext cx="1172825" cy="246641"/>
                <a:chOff x="7555200" y="2905100"/>
                <a:chExt cx="1172825" cy="246641"/>
              </a:xfrm>
            </p:grpSpPr>
            <p:sp>
              <p:nvSpPr>
                <p:cNvPr id="360" name="Google Shape;360;p13"/>
                <p:cNvSpPr/>
                <p:nvPr/>
              </p:nvSpPr>
              <p:spPr>
                <a:xfrm>
                  <a:off x="7555200" y="2928370"/>
                  <a:ext cx="34500" cy="200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grpSp>
              <p:nvGrpSpPr>
                <p:cNvPr id="361" name="Google Shape;361;p13"/>
                <p:cNvGrpSpPr/>
                <p:nvPr/>
              </p:nvGrpSpPr>
              <p:grpSpPr>
                <a:xfrm>
                  <a:off x="7631525" y="2905100"/>
                  <a:ext cx="1096500" cy="246641"/>
                  <a:chOff x="7631525" y="2905100"/>
                  <a:chExt cx="1096500" cy="246641"/>
                </a:xfrm>
              </p:grpSpPr>
              <p:sp>
                <p:nvSpPr>
                  <p:cNvPr id="362" name="Google Shape;362;p13"/>
                  <p:cNvSpPr txBox="1"/>
                  <p:nvPr/>
                </p:nvSpPr>
                <p:spPr>
                  <a:xfrm>
                    <a:off x="7631525" y="2905100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  <p:sp>
                <p:nvSpPr>
                  <p:cNvPr id="363" name="Google Shape;363;p13"/>
                  <p:cNvSpPr txBox="1"/>
                  <p:nvPr/>
                </p:nvSpPr>
                <p:spPr>
                  <a:xfrm>
                    <a:off x="7631525" y="3028741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</p:grpSp>
          </p:grpSp>
          <p:grpSp>
            <p:nvGrpSpPr>
              <p:cNvPr id="364" name="Google Shape;364;p13"/>
              <p:cNvGrpSpPr/>
              <p:nvPr/>
            </p:nvGrpSpPr>
            <p:grpSpPr>
              <a:xfrm>
                <a:off x="8908703" y="3204883"/>
                <a:ext cx="1172825" cy="246641"/>
                <a:chOff x="7555200" y="2905100"/>
                <a:chExt cx="1172825" cy="246641"/>
              </a:xfrm>
            </p:grpSpPr>
            <p:sp>
              <p:nvSpPr>
                <p:cNvPr id="365" name="Google Shape;365;p13"/>
                <p:cNvSpPr/>
                <p:nvPr/>
              </p:nvSpPr>
              <p:spPr>
                <a:xfrm>
                  <a:off x="7555200" y="2928370"/>
                  <a:ext cx="34500" cy="200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grpSp>
              <p:nvGrpSpPr>
                <p:cNvPr id="366" name="Google Shape;366;p13"/>
                <p:cNvGrpSpPr/>
                <p:nvPr/>
              </p:nvGrpSpPr>
              <p:grpSpPr>
                <a:xfrm>
                  <a:off x="7631525" y="2905100"/>
                  <a:ext cx="1096500" cy="246641"/>
                  <a:chOff x="7631525" y="2905100"/>
                  <a:chExt cx="1096500" cy="246641"/>
                </a:xfrm>
              </p:grpSpPr>
              <p:sp>
                <p:nvSpPr>
                  <p:cNvPr id="367" name="Google Shape;367;p13"/>
                  <p:cNvSpPr txBox="1"/>
                  <p:nvPr/>
                </p:nvSpPr>
                <p:spPr>
                  <a:xfrm>
                    <a:off x="7631525" y="2905100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  <p:sp>
                <p:nvSpPr>
                  <p:cNvPr id="368" name="Google Shape;368;p13"/>
                  <p:cNvSpPr txBox="1"/>
                  <p:nvPr/>
                </p:nvSpPr>
                <p:spPr>
                  <a:xfrm>
                    <a:off x="7631525" y="3028741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</p:grpSp>
          </p:grpSp>
        </p:grpSp>
        <p:sp>
          <p:nvSpPr>
            <p:cNvPr id="369" name="Google Shape;369;p13"/>
            <p:cNvSpPr txBox="1"/>
            <p:nvPr/>
          </p:nvSpPr>
          <p:spPr>
            <a:xfrm>
              <a:off x="8880554" y="2616625"/>
              <a:ext cx="2040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900">
                  <a:solidFill>
                    <a:srgbClr val="63606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21</a:t>
              </a:r>
              <a:endParaRPr b="1" sz="1000">
                <a:solidFill>
                  <a:srgbClr val="63606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370" name="Google Shape;370;p13"/>
          <p:cNvGrpSpPr/>
          <p:nvPr/>
        </p:nvGrpSpPr>
        <p:grpSpPr>
          <a:xfrm>
            <a:off x="630163" y="6268250"/>
            <a:ext cx="9453025" cy="869799"/>
            <a:chOff x="630000" y="2581725"/>
            <a:chExt cx="9453025" cy="869799"/>
          </a:xfrm>
        </p:grpSpPr>
        <p:cxnSp>
          <p:nvCxnSpPr>
            <p:cNvPr id="371" name="Google Shape;371;p13"/>
            <p:cNvCxnSpPr/>
            <p:nvPr/>
          </p:nvCxnSpPr>
          <p:spPr>
            <a:xfrm>
              <a:off x="630325" y="2581725"/>
              <a:ext cx="9452700" cy="0"/>
            </a:xfrm>
            <a:prstGeom prst="straightConnector1">
              <a:avLst/>
            </a:prstGeom>
            <a:noFill/>
            <a:ln cap="flat" cmpd="sng" w="9525">
              <a:solidFill>
                <a:srgbClr val="EBEF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72" name="Google Shape;372;p13"/>
            <p:cNvCxnSpPr/>
            <p:nvPr/>
          </p:nvCxnSpPr>
          <p:spPr>
            <a:xfrm>
              <a:off x="630325" y="2775825"/>
              <a:ext cx="9452700" cy="0"/>
            </a:xfrm>
            <a:prstGeom prst="straightConnector1">
              <a:avLst/>
            </a:prstGeom>
            <a:noFill/>
            <a:ln cap="flat" cmpd="sng" w="9525">
              <a:solidFill>
                <a:srgbClr val="EBEF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373" name="Google Shape;373;p13"/>
            <p:cNvSpPr txBox="1"/>
            <p:nvPr/>
          </p:nvSpPr>
          <p:spPr>
            <a:xfrm>
              <a:off x="630000" y="2617438"/>
              <a:ext cx="4992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800">
                  <a:solidFill>
                    <a:srgbClr val="D5D5D6"/>
                  </a:solidFill>
                  <a:latin typeface="Montserrat"/>
                  <a:ea typeface="Montserrat"/>
                  <a:cs typeface="Montserrat"/>
                  <a:sym typeface="Montserrat"/>
                </a:rPr>
                <a:t>JAN</a:t>
              </a:r>
              <a:endParaRPr b="1" sz="800">
                <a:solidFill>
                  <a:srgbClr val="D5D5D6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374" name="Google Shape;374;p13"/>
            <p:cNvSpPr txBox="1"/>
            <p:nvPr/>
          </p:nvSpPr>
          <p:spPr>
            <a:xfrm>
              <a:off x="1198253" y="2611375"/>
              <a:ext cx="2082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900">
                  <a:solidFill>
                    <a:srgbClr val="63606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29</a:t>
              </a:r>
              <a:endParaRPr b="1" sz="1000">
                <a:solidFill>
                  <a:srgbClr val="63606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375" name="Google Shape;375;p13"/>
            <p:cNvSpPr txBox="1"/>
            <p:nvPr/>
          </p:nvSpPr>
          <p:spPr>
            <a:xfrm>
              <a:off x="630000" y="2961638"/>
              <a:ext cx="4992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2700">
                  <a:solidFill>
                    <a:srgbClr val="EBEFF3"/>
                  </a:solidFill>
                  <a:latin typeface="Montserrat"/>
                  <a:ea typeface="Montserrat"/>
                  <a:cs typeface="Montserrat"/>
                  <a:sym typeface="Montserrat"/>
                </a:rPr>
                <a:t>5</a:t>
              </a:r>
              <a:endParaRPr b="1" sz="2700">
                <a:solidFill>
                  <a:srgbClr val="EBEFF3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grpSp>
          <p:nvGrpSpPr>
            <p:cNvPr id="376" name="Google Shape;376;p13"/>
            <p:cNvGrpSpPr/>
            <p:nvPr/>
          </p:nvGrpSpPr>
          <p:grpSpPr>
            <a:xfrm>
              <a:off x="7597278" y="2905100"/>
              <a:ext cx="1172825" cy="546424"/>
              <a:chOff x="7597278" y="2905100"/>
              <a:chExt cx="1172825" cy="546424"/>
            </a:xfrm>
          </p:grpSpPr>
          <p:grpSp>
            <p:nvGrpSpPr>
              <p:cNvPr id="377" name="Google Shape;377;p13"/>
              <p:cNvGrpSpPr/>
              <p:nvPr/>
            </p:nvGrpSpPr>
            <p:grpSpPr>
              <a:xfrm>
                <a:off x="7597278" y="2905100"/>
                <a:ext cx="1172825" cy="246641"/>
                <a:chOff x="7555200" y="2905100"/>
                <a:chExt cx="1172825" cy="246641"/>
              </a:xfrm>
            </p:grpSpPr>
            <p:sp>
              <p:nvSpPr>
                <p:cNvPr id="378" name="Google Shape;378;p13"/>
                <p:cNvSpPr/>
                <p:nvPr/>
              </p:nvSpPr>
              <p:spPr>
                <a:xfrm>
                  <a:off x="7555200" y="2928370"/>
                  <a:ext cx="34500" cy="200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grpSp>
              <p:nvGrpSpPr>
                <p:cNvPr id="379" name="Google Shape;379;p13"/>
                <p:cNvGrpSpPr/>
                <p:nvPr/>
              </p:nvGrpSpPr>
              <p:grpSpPr>
                <a:xfrm>
                  <a:off x="7631525" y="2905100"/>
                  <a:ext cx="1096500" cy="246641"/>
                  <a:chOff x="7631525" y="2905100"/>
                  <a:chExt cx="1096500" cy="246641"/>
                </a:xfrm>
              </p:grpSpPr>
              <p:sp>
                <p:nvSpPr>
                  <p:cNvPr id="380" name="Google Shape;380;p13"/>
                  <p:cNvSpPr txBox="1"/>
                  <p:nvPr/>
                </p:nvSpPr>
                <p:spPr>
                  <a:xfrm>
                    <a:off x="7631525" y="2905100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  <p:sp>
                <p:nvSpPr>
                  <p:cNvPr id="381" name="Google Shape;381;p13"/>
                  <p:cNvSpPr txBox="1"/>
                  <p:nvPr/>
                </p:nvSpPr>
                <p:spPr>
                  <a:xfrm>
                    <a:off x="7631525" y="3028741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</p:grpSp>
          </p:grpSp>
          <p:grpSp>
            <p:nvGrpSpPr>
              <p:cNvPr id="382" name="Google Shape;382;p13"/>
              <p:cNvGrpSpPr/>
              <p:nvPr/>
            </p:nvGrpSpPr>
            <p:grpSpPr>
              <a:xfrm>
                <a:off x="7597278" y="3204883"/>
                <a:ext cx="1172825" cy="246641"/>
                <a:chOff x="7555200" y="2905100"/>
                <a:chExt cx="1172825" cy="246641"/>
              </a:xfrm>
            </p:grpSpPr>
            <p:sp>
              <p:nvSpPr>
                <p:cNvPr id="383" name="Google Shape;383;p13"/>
                <p:cNvSpPr/>
                <p:nvPr/>
              </p:nvSpPr>
              <p:spPr>
                <a:xfrm>
                  <a:off x="7555200" y="2928370"/>
                  <a:ext cx="34500" cy="200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grpSp>
              <p:nvGrpSpPr>
                <p:cNvPr id="384" name="Google Shape;384;p13"/>
                <p:cNvGrpSpPr/>
                <p:nvPr/>
              </p:nvGrpSpPr>
              <p:grpSpPr>
                <a:xfrm>
                  <a:off x="7631525" y="2905100"/>
                  <a:ext cx="1096500" cy="246641"/>
                  <a:chOff x="7631525" y="2905100"/>
                  <a:chExt cx="1096500" cy="246641"/>
                </a:xfrm>
              </p:grpSpPr>
              <p:sp>
                <p:nvSpPr>
                  <p:cNvPr id="385" name="Google Shape;385;p13"/>
                  <p:cNvSpPr txBox="1"/>
                  <p:nvPr/>
                </p:nvSpPr>
                <p:spPr>
                  <a:xfrm>
                    <a:off x="7631525" y="2905100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  <p:sp>
                <p:nvSpPr>
                  <p:cNvPr id="386" name="Google Shape;386;p13"/>
                  <p:cNvSpPr txBox="1"/>
                  <p:nvPr/>
                </p:nvSpPr>
                <p:spPr>
                  <a:xfrm>
                    <a:off x="7631525" y="3028741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</p:grpSp>
          </p:grpSp>
        </p:grpSp>
        <p:grpSp>
          <p:nvGrpSpPr>
            <p:cNvPr id="387" name="Google Shape;387;p13"/>
            <p:cNvGrpSpPr/>
            <p:nvPr/>
          </p:nvGrpSpPr>
          <p:grpSpPr>
            <a:xfrm>
              <a:off x="1186738" y="2905100"/>
              <a:ext cx="1172825" cy="546424"/>
              <a:chOff x="1186738" y="2905100"/>
              <a:chExt cx="1172825" cy="546424"/>
            </a:xfrm>
          </p:grpSpPr>
          <p:grpSp>
            <p:nvGrpSpPr>
              <p:cNvPr id="388" name="Google Shape;388;p13"/>
              <p:cNvGrpSpPr/>
              <p:nvPr/>
            </p:nvGrpSpPr>
            <p:grpSpPr>
              <a:xfrm>
                <a:off x="1186738" y="2905100"/>
                <a:ext cx="1172825" cy="246641"/>
                <a:chOff x="7555200" y="2905100"/>
                <a:chExt cx="1172825" cy="246641"/>
              </a:xfrm>
            </p:grpSpPr>
            <p:sp>
              <p:nvSpPr>
                <p:cNvPr id="389" name="Google Shape;389;p13"/>
                <p:cNvSpPr/>
                <p:nvPr/>
              </p:nvSpPr>
              <p:spPr>
                <a:xfrm>
                  <a:off x="7555200" y="2928370"/>
                  <a:ext cx="34500" cy="200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grpSp>
              <p:nvGrpSpPr>
                <p:cNvPr id="390" name="Google Shape;390;p13"/>
                <p:cNvGrpSpPr/>
                <p:nvPr/>
              </p:nvGrpSpPr>
              <p:grpSpPr>
                <a:xfrm>
                  <a:off x="7631525" y="2905100"/>
                  <a:ext cx="1096500" cy="246641"/>
                  <a:chOff x="7631525" y="2905100"/>
                  <a:chExt cx="1096500" cy="246641"/>
                </a:xfrm>
              </p:grpSpPr>
              <p:sp>
                <p:nvSpPr>
                  <p:cNvPr id="391" name="Google Shape;391;p13"/>
                  <p:cNvSpPr txBox="1"/>
                  <p:nvPr/>
                </p:nvSpPr>
                <p:spPr>
                  <a:xfrm>
                    <a:off x="7631525" y="2905100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  <p:sp>
                <p:nvSpPr>
                  <p:cNvPr id="392" name="Google Shape;392;p13"/>
                  <p:cNvSpPr txBox="1"/>
                  <p:nvPr/>
                </p:nvSpPr>
                <p:spPr>
                  <a:xfrm>
                    <a:off x="7631525" y="3028741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</p:grpSp>
          </p:grpSp>
          <p:grpSp>
            <p:nvGrpSpPr>
              <p:cNvPr id="393" name="Google Shape;393;p13"/>
              <p:cNvGrpSpPr/>
              <p:nvPr/>
            </p:nvGrpSpPr>
            <p:grpSpPr>
              <a:xfrm>
                <a:off x="1186738" y="3204883"/>
                <a:ext cx="1172825" cy="246641"/>
                <a:chOff x="7555200" y="2905100"/>
                <a:chExt cx="1172825" cy="246641"/>
              </a:xfrm>
            </p:grpSpPr>
            <p:sp>
              <p:nvSpPr>
                <p:cNvPr id="394" name="Google Shape;394;p13"/>
                <p:cNvSpPr/>
                <p:nvPr/>
              </p:nvSpPr>
              <p:spPr>
                <a:xfrm>
                  <a:off x="7555200" y="2928370"/>
                  <a:ext cx="34500" cy="200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grpSp>
              <p:nvGrpSpPr>
                <p:cNvPr id="395" name="Google Shape;395;p13"/>
                <p:cNvGrpSpPr/>
                <p:nvPr/>
              </p:nvGrpSpPr>
              <p:grpSpPr>
                <a:xfrm>
                  <a:off x="7631525" y="2905100"/>
                  <a:ext cx="1096500" cy="246641"/>
                  <a:chOff x="7631525" y="2905100"/>
                  <a:chExt cx="1096500" cy="246641"/>
                </a:xfrm>
              </p:grpSpPr>
              <p:sp>
                <p:nvSpPr>
                  <p:cNvPr id="396" name="Google Shape;396;p13"/>
                  <p:cNvSpPr txBox="1"/>
                  <p:nvPr/>
                </p:nvSpPr>
                <p:spPr>
                  <a:xfrm>
                    <a:off x="7631525" y="2905100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  <p:sp>
                <p:nvSpPr>
                  <p:cNvPr id="397" name="Google Shape;397;p13"/>
                  <p:cNvSpPr txBox="1"/>
                  <p:nvPr/>
                </p:nvSpPr>
                <p:spPr>
                  <a:xfrm>
                    <a:off x="7631525" y="3028741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</p:grpSp>
          </p:grpSp>
        </p:grpSp>
        <p:sp>
          <p:nvSpPr>
            <p:cNvPr id="398" name="Google Shape;398;p13"/>
            <p:cNvSpPr txBox="1"/>
            <p:nvPr/>
          </p:nvSpPr>
          <p:spPr>
            <a:xfrm>
              <a:off x="2485555" y="2611375"/>
              <a:ext cx="2082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900">
                  <a:solidFill>
                    <a:srgbClr val="63606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30</a:t>
              </a:r>
              <a:endParaRPr b="1" sz="1000">
                <a:solidFill>
                  <a:srgbClr val="63606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grpSp>
          <p:nvGrpSpPr>
            <p:cNvPr id="399" name="Google Shape;399;p13"/>
            <p:cNvGrpSpPr/>
            <p:nvPr/>
          </p:nvGrpSpPr>
          <p:grpSpPr>
            <a:xfrm>
              <a:off x="2474038" y="2905100"/>
              <a:ext cx="1172825" cy="546424"/>
              <a:chOff x="2474038" y="2905100"/>
              <a:chExt cx="1172825" cy="546424"/>
            </a:xfrm>
          </p:grpSpPr>
          <p:grpSp>
            <p:nvGrpSpPr>
              <p:cNvPr id="400" name="Google Shape;400;p13"/>
              <p:cNvGrpSpPr/>
              <p:nvPr/>
            </p:nvGrpSpPr>
            <p:grpSpPr>
              <a:xfrm>
                <a:off x="2474038" y="2905100"/>
                <a:ext cx="1172825" cy="246641"/>
                <a:chOff x="7555200" y="2905100"/>
                <a:chExt cx="1172825" cy="246641"/>
              </a:xfrm>
            </p:grpSpPr>
            <p:sp>
              <p:nvSpPr>
                <p:cNvPr id="401" name="Google Shape;401;p13"/>
                <p:cNvSpPr/>
                <p:nvPr/>
              </p:nvSpPr>
              <p:spPr>
                <a:xfrm>
                  <a:off x="7555200" y="2928370"/>
                  <a:ext cx="34500" cy="200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grpSp>
              <p:nvGrpSpPr>
                <p:cNvPr id="402" name="Google Shape;402;p13"/>
                <p:cNvGrpSpPr/>
                <p:nvPr/>
              </p:nvGrpSpPr>
              <p:grpSpPr>
                <a:xfrm>
                  <a:off x="7631525" y="2905100"/>
                  <a:ext cx="1096500" cy="246641"/>
                  <a:chOff x="7631525" y="2905100"/>
                  <a:chExt cx="1096500" cy="246641"/>
                </a:xfrm>
              </p:grpSpPr>
              <p:sp>
                <p:nvSpPr>
                  <p:cNvPr id="403" name="Google Shape;403;p13"/>
                  <p:cNvSpPr txBox="1"/>
                  <p:nvPr/>
                </p:nvSpPr>
                <p:spPr>
                  <a:xfrm>
                    <a:off x="7631525" y="2905100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  <p:sp>
                <p:nvSpPr>
                  <p:cNvPr id="404" name="Google Shape;404;p13"/>
                  <p:cNvSpPr txBox="1"/>
                  <p:nvPr/>
                </p:nvSpPr>
                <p:spPr>
                  <a:xfrm>
                    <a:off x="7631525" y="3028741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</p:grpSp>
          </p:grpSp>
          <p:grpSp>
            <p:nvGrpSpPr>
              <p:cNvPr id="405" name="Google Shape;405;p13"/>
              <p:cNvGrpSpPr/>
              <p:nvPr/>
            </p:nvGrpSpPr>
            <p:grpSpPr>
              <a:xfrm>
                <a:off x="2474038" y="3204883"/>
                <a:ext cx="1172825" cy="246641"/>
                <a:chOff x="7555200" y="2905100"/>
                <a:chExt cx="1172825" cy="246641"/>
              </a:xfrm>
            </p:grpSpPr>
            <p:sp>
              <p:nvSpPr>
                <p:cNvPr id="406" name="Google Shape;406;p13"/>
                <p:cNvSpPr/>
                <p:nvPr/>
              </p:nvSpPr>
              <p:spPr>
                <a:xfrm>
                  <a:off x="7555200" y="2928370"/>
                  <a:ext cx="34500" cy="200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grpSp>
              <p:nvGrpSpPr>
                <p:cNvPr id="407" name="Google Shape;407;p13"/>
                <p:cNvGrpSpPr/>
                <p:nvPr/>
              </p:nvGrpSpPr>
              <p:grpSpPr>
                <a:xfrm>
                  <a:off x="7631525" y="2905100"/>
                  <a:ext cx="1096500" cy="246641"/>
                  <a:chOff x="7631525" y="2905100"/>
                  <a:chExt cx="1096500" cy="246641"/>
                </a:xfrm>
              </p:grpSpPr>
              <p:sp>
                <p:nvSpPr>
                  <p:cNvPr id="408" name="Google Shape;408;p13"/>
                  <p:cNvSpPr txBox="1"/>
                  <p:nvPr/>
                </p:nvSpPr>
                <p:spPr>
                  <a:xfrm>
                    <a:off x="7631525" y="2905100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  <p:sp>
                <p:nvSpPr>
                  <p:cNvPr id="409" name="Google Shape;409;p13"/>
                  <p:cNvSpPr txBox="1"/>
                  <p:nvPr/>
                </p:nvSpPr>
                <p:spPr>
                  <a:xfrm>
                    <a:off x="7631525" y="3028741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</p:grpSp>
          </p:grpSp>
        </p:grpSp>
        <p:sp>
          <p:nvSpPr>
            <p:cNvPr id="410" name="Google Shape;410;p13"/>
            <p:cNvSpPr txBox="1"/>
            <p:nvPr/>
          </p:nvSpPr>
          <p:spPr>
            <a:xfrm>
              <a:off x="3768180" y="2611375"/>
              <a:ext cx="2082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900">
                  <a:solidFill>
                    <a:srgbClr val="63606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31</a:t>
              </a:r>
              <a:endParaRPr b="1" sz="1000">
                <a:solidFill>
                  <a:srgbClr val="63606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grpSp>
          <p:nvGrpSpPr>
            <p:cNvPr id="411" name="Google Shape;411;p13"/>
            <p:cNvGrpSpPr/>
            <p:nvPr/>
          </p:nvGrpSpPr>
          <p:grpSpPr>
            <a:xfrm>
              <a:off x="3756663" y="2905100"/>
              <a:ext cx="1172825" cy="546424"/>
              <a:chOff x="3756663" y="2905100"/>
              <a:chExt cx="1172825" cy="546424"/>
            </a:xfrm>
          </p:grpSpPr>
          <p:grpSp>
            <p:nvGrpSpPr>
              <p:cNvPr id="412" name="Google Shape;412;p13"/>
              <p:cNvGrpSpPr/>
              <p:nvPr/>
            </p:nvGrpSpPr>
            <p:grpSpPr>
              <a:xfrm>
                <a:off x="3756663" y="2905100"/>
                <a:ext cx="1172825" cy="246641"/>
                <a:chOff x="7555200" y="2905100"/>
                <a:chExt cx="1172825" cy="246641"/>
              </a:xfrm>
            </p:grpSpPr>
            <p:sp>
              <p:nvSpPr>
                <p:cNvPr id="413" name="Google Shape;413;p13"/>
                <p:cNvSpPr/>
                <p:nvPr/>
              </p:nvSpPr>
              <p:spPr>
                <a:xfrm>
                  <a:off x="7555200" y="2928370"/>
                  <a:ext cx="34500" cy="200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grpSp>
              <p:nvGrpSpPr>
                <p:cNvPr id="414" name="Google Shape;414;p13"/>
                <p:cNvGrpSpPr/>
                <p:nvPr/>
              </p:nvGrpSpPr>
              <p:grpSpPr>
                <a:xfrm>
                  <a:off x="7631525" y="2905100"/>
                  <a:ext cx="1096500" cy="246641"/>
                  <a:chOff x="7631525" y="2905100"/>
                  <a:chExt cx="1096500" cy="246641"/>
                </a:xfrm>
              </p:grpSpPr>
              <p:sp>
                <p:nvSpPr>
                  <p:cNvPr id="415" name="Google Shape;415;p13"/>
                  <p:cNvSpPr txBox="1"/>
                  <p:nvPr/>
                </p:nvSpPr>
                <p:spPr>
                  <a:xfrm>
                    <a:off x="7631525" y="2905100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  <p:sp>
                <p:nvSpPr>
                  <p:cNvPr id="416" name="Google Shape;416;p13"/>
                  <p:cNvSpPr txBox="1"/>
                  <p:nvPr/>
                </p:nvSpPr>
                <p:spPr>
                  <a:xfrm>
                    <a:off x="7631525" y="3028741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</p:grpSp>
          </p:grpSp>
          <p:grpSp>
            <p:nvGrpSpPr>
              <p:cNvPr id="417" name="Google Shape;417;p13"/>
              <p:cNvGrpSpPr/>
              <p:nvPr/>
            </p:nvGrpSpPr>
            <p:grpSpPr>
              <a:xfrm>
                <a:off x="3756663" y="3204883"/>
                <a:ext cx="1172825" cy="246641"/>
                <a:chOff x="7555200" y="2905100"/>
                <a:chExt cx="1172825" cy="246641"/>
              </a:xfrm>
            </p:grpSpPr>
            <p:sp>
              <p:nvSpPr>
                <p:cNvPr id="418" name="Google Shape;418;p13"/>
                <p:cNvSpPr/>
                <p:nvPr/>
              </p:nvSpPr>
              <p:spPr>
                <a:xfrm>
                  <a:off x="7555200" y="2928370"/>
                  <a:ext cx="34500" cy="200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grpSp>
              <p:nvGrpSpPr>
                <p:cNvPr id="419" name="Google Shape;419;p13"/>
                <p:cNvGrpSpPr/>
                <p:nvPr/>
              </p:nvGrpSpPr>
              <p:grpSpPr>
                <a:xfrm>
                  <a:off x="7631525" y="2905100"/>
                  <a:ext cx="1096500" cy="246641"/>
                  <a:chOff x="7631525" y="2905100"/>
                  <a:chExt cx="1096500" cy="246641"/>
                </a:xfrm>
              </p:grpSpPr>
              <p:sp>
                <p:nvSpPr>
                  <p:cNvPr id="420" name="Google Shape;420;p13"/>
                  <p:cNvSpPr txBox="1"/>
                  <p:nvPr/>
                </p:nvSpPr>
                <p:spPr>
                  <a:xfrm>
                    <a:off x="7631525" y="2905100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  <p:sp>
                <p:nvSpPr>
                  <p:cNvPr id="421" name="Google Shape;421;p13"/>
                  <p:cNvSpPr txBox="1"/>
                  <p:nvPr/>
                </p:nvSpPr>
                <p:spPr>
                  <a:xfrm>
                    <a:off x="7631525" y="3028741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</p:grpSp>
          </p:grpSp>
        </p:grpSp>
        <p:sp>
          <p:nvSpPr>
            <p:cNvPr id="422" name="Google Shape;422;p13"/>
            <p:cNvSpPr txBox="1"/>
            <p:nvPr/>
          </p:nvSpPr>
          <p:spPr>
            <a:xfrm>
              <a:off x="5052255" y="2611375"/>
              <a:ext cx="2082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900">
                  <a:solidFill>
                    <a:srgbClr val="63606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</a:t>
              </a:r>
              <a:endParaRPr b="1" sz="1000">
                <a:solidFill>
                  <a:srgbClr val="63606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grpSp>
          <p:nvGrpSpPr>
            <p:cNvPr id="423" name="Google Shape;423;p13"/>
            <p:cNvGrpSpPr/>
            <p:nvPr/>
          </p:nvGrpSpPr>
          <p:grpSpPr>
            <a:xfrm>
              <a:off x="5040738" y="2905100"/>
              <a:ext cx="1172825" cy="546424"/>
              <a:chOff x="3756663" y="2905100"/>
              <a:chExt cx="1172825" cy="546424"/>
            </a:xfrm>
          </p:grpSpPr>
          <p:grpSp>
            <p:nvGrpSpPr>
              <p:cNvPr id="424" name="Google Shape;424;p13"/>
              <p:cNvGrpSpPr/>
              <p:nvPr/>
            </p:nvGrpSpPr>
            <p:grpSpPr>
              <a:xfrm>
                <a:off x="3756663" y="2905100"/>
                <a:ext cx="1172825" cy="246641"/>
                <a:chOff x="7555200" y="2905100"/>
                <a:chExt cx="1172825" cy="246641"/>
              </a:xfrm>
            </p:grpSpPr>
            <p:sp>
              <p:nvSpPr>
                <p:cNvPr id="425" name="Google Shape;425;p13"/>
                <p:cNvSpPr/>
                <p:nvPr/>
              </p:nvSpPr>
              <p:spPr>
                <a:xfrm>
                  <a:off x="7555200" y="2928370"/>
                  <a:ext cx="34500" cy="200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grpSp>
              <p:nvGrpSpPr>
                <p:cNvPr id="426" name="Google Shape;426;p13"/>
                <p:cNvGrpSpPr/>
                <p:nvPr/>
              </p:nvGrpSpPr>
              <p:grpSpPr>
                <a:xfrm>
                  <a:off x="7631525" y="2905100"/>
                  <a:ext cx="1096500" cy="246641"/>
                  <a:chOff x="7631525" y="2905100"/>
                  <a:chExt cx="1096500" cy="246641"/>
                </a:xfrm>
              </p:grpSpPr>
              <p:sp>
                <p:nvSpPr>
                  <p:cNvPr id="427" name="Google Shape;427;p13"/>
                  <p:cNvSpPr txBox="1"/>
                  <p:nvPr/>
                </p:nvSpPr>
                <p:spPr>
                  <a:xfrm>
                    <a:off x="7631525" y="2905100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  <p:sp>
                <p:nvSpPr>
                  <p:cNvPr id="428" name="Google Shape;428;p13"/>
                  <p:cNvSpPr txBox="1"/>
                  <p:nvPr/>
                </p:nvSpPr>
                <p:spPr>
                  <a:xfrm>
                    <a:off x="7631525" y="3028741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</p:grpSp>
          </p:grpSp>
          <p:grpSp>
            <p:nvGrpSpPr>
              <p:cNvPr id="429" name="Google Shape;429;p13"/>
              <p:cNvGrpSpPr/>
              <p:nvPr/>
            </p:nvGrpSpPr>
            <p:grpSpPr>
              <a:xfrm>
                <a:off x="3756663" y="3204883"/>
                <a:ext cx="1172825" cy="246641"/>
                <a:chOff x="7555200" y="2905100"/>
                <a:chExt cx="1172825" cy="246641"/>
              </a:xfrm>
            </p:grpSpPr>
            <p:sp>
              <p:nvSpPr>
                <p:cNvPr id="430" name="Google Shape;430;p13"/>
                <p:cNvSpPr/>
                <p:nvPr/>
              </p:nvSpPr>
              <p:spPr>
                <a:xfrm>
                  <a:off x="7555200" y="2928370"/>
                  <a:ext cx="34500" cy="200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grpSp>
              <p:nvGrpSpPr>
                <p:cNvPr id="431" name="Google Shape;431;p13"/>
                <p:cNvGrpSpPr/>
                <p:nvPr/>
              </p:nvGrpSpPr>
              <p:grpSpPr>
                <a:xfrm>
                  <a:off x="7631525" y="2905100"/>
                  <a:ext cx="1096500" cy="246641"/>
                  <a:chOff x="7631525" y="2905100"/>
                  <a:chExt cx="1096500" cy="246641"/>
                </a:xfrm>
              </p:grpSpPr>
              <p:sp>
                <p:nvSpPr>
                  <p:cNvPr id="432" name="Google Shape;432;p13"/>
                  <p:cNvSpPr txBox="1"/>
                  <p:nvPr/>
                </p:nvSpPr>
                <p:spPr>
                  <a:xfrm>
                    <a:off x="7631525" y="2905100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  <p:sp>
                <p:nvSpPr>
                  <p:cNvPr id="433" name="Google Shape;433;p13"/>
                  <p:cNvSpPr txBox="1"/>
                  <p:nvPr/>
                </p:nvSpPr>
                <p:spPr>
                  <a:xfrm>
                    <a:off x="7631525" y="3028741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</p:grpSp>
          </p:grpSp>
        </p:grpSp>
        <p:sp>
          <p:nvSpPr>
            <p:cNvPr id="434" name="Google Shape;434;p13"/>
            <p:cNvSpPr txBox="1"/>
            <p:nvPr/>
          </p:nvSpPr>
          <p:spPr>
            <a:xfrm>
              <a:off x="6335602" y="2611375"/>
              <a:ext cx="2082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900">
                  <a:solidFill>
                    <a:srgbClr val="63606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</a:t>
              </a:r>
              <a:endParaRPr b="1" sz="1000">
                <a:solidFill>
                  <a:srgbClr val="63606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grpSp>
          <p:nvGrpSpPr>
            <p:cNvPr id="435" name="Google Shape;435;p13"/>
            <p:cNvGrpSpPr/>
            <p:nvPr/>
          </p:nvGrpSpPr>
          <p:grpSpPr>
            <a:xfrm>
              <a:off x="6324088" y="2905100"/>
              <a:ext cx="1172825" cy="546424"/>
              <a:chOff x="3756663" y="2905100"/>
              <a:chExt cx="1172825" cy="546424"/>
            </a:xfrm>
          </p:grpSpPr>
          <p:grpSp>
            <p:nvGrpSpPr>
              <p:cNvPr id="436" name="Google Shape;436;p13"/>
              <p:cNvGrpSpPr/>
              <p:nvPr/>
            </p:nvGrpSpPr>
            <p:grpSpPr>
              <a:xfrm>
                <a:off x="3756663" y="2905100"/>
                <a:ext cx="1172825" cy="246641"/>
                <a:chOff x="7555200" y="2905100"/>
                <a:chExt cx="1172825" cy="246641"/>
              </a:xfrm>
            </p:grpSpPr>
            <p:sp>
              <p:nvSpPr>
                <p:cNvPr id="437" name="Google Shape;437;p13"/>
                <p:cNvSpPr/>
                <p:nvPr/>
              </p:nvSpPr>
              <p:spPr>
                <a:xfrm>
                  <a:off x="7555200" y="2928370"/>
                  <a:ext cx="34500" cy="200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grpSp>
              <p:nvGrpSpPr>
                <p:cNvPr id="438" name="Google Shape;438;p13"/>
                <p:cNvGrpSpPr/>
                <p:nvPr/>
              </p:nvGrpSpPr>
              <p:grpSpPr>
                <a:xfrm>
                  <a:off x="7631525" y="2905100"/>
                  <a:ext cx="1096500" cy="246641"/>
                  <a:chOff x="7631525" y="2905100"/>
                  <a:chExt cx="1096500" cy="246641"/>
                </a:xfrm>
              </p:grpSpPr>
              <p:sp>
                <p:nvSpPr>
                  <p:cNvPr id="439" name="Google Shape;439;p13"/>
                  <p:cNvSpPr txBox="1"/>
                  <p:nvPr/>
                </p:nvSpPr>
                <p:spPr>
                  <a:xfrm>
                    <a:off x="7631525" y="2905100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  <p:sp>
                <p:nvSpPr>
                  <p:cNvPr id="440" name="Google Shape;440;p13"/>
                  <p:cNvSpPr txBox="1"/>
                  <p:nvPr/>
                </p:nvSpPr>
                <p:spPr>
                  <a:xfrm>
                    <a:off x="7631525" y="3028741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</p:grpSp>
          </p:grpSp>
          <p:grpSp>
            <p:nvGrpSpPr>
              <p:cNvPr id="441" name="Google Shape;441;p13"/>
              <p:cNvGrpSpPr/>
              <p:nvPr/>
            </p:nvGrpSpPr>
            <p:grpSpPr>
              <a:xfrm>
                <a:off x="3756663" y="3204883"/>
                <a:ext cx="1172825" cy="246641"/>
                <a:chOff x="7555200" y="2905100"/>
                <a:chExt cx="1172825" cy="246641"/>
              </a:xfrm>
            </p:grpSpPr>
            <p:sp>
              <p:nvSpPr>
                <p:cNvPr id="442" name="Google Shape;442;p13"/>
                <p:cNvSpPr/>
                <p:nvPr/>
              </p:nvSpPr>
              <p:spPr>
                <a:xfrm>
                  <a:off x="7555200" y="2928370"/>
                  <a:ext cx="34500" cy="200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grpSp>
              <p:nvGrpSpPr>
                <p:cNvPr id="443" name="Google Shape;443;p13"/>
                <p:cNvGrpSpPr/>
                <p:nvPr/>
              </p:nvGrpSpPr>
              <p:grpSpPr>
                <a:xfrm>
                  <a:off x="7631525" y="2905100"/>
                  <a:ext cx="1096500" cy="246641"/>
                  <a:chOff x="7631525" y="2905100"/>
                  <a:chExt cx="1096500" cy="246641"/>
                </a:xfrm>
              </p:grpSpPr>
              <p:sp>
                <p:nvSpPr>
                  <p:cNvPr id="444" name="Google Shape;444;p13"/>
                  <p:cNvSpPr txBox="1"/>
                  <p:nvPr/>
                </p:nvSpPr>
                <p:spPr>
                  <a:xfrm>
                    <a:off x="7631525" y="2905100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  <p:sp>
                <p:nvSpPr>
                  <p:cNvPr id="445" name="Google Shape;445;p13"/>
                  <p:cNvSpPr txBox="1"/>
                  <p:nvPr/>
                </p:nvSpPr>
                <p:spPr>
                  <a:xfrm>
                    <a:off x="7631525" y="3028741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</p:grpSp>
          </p:grpSp>
        </p:grpSp>
        <p:sp>
          <p:nvSpPr>
            <p:cNvPr id="446" name="Google Shape;446;p13"/>
            <p:cNvSpPr txBox="1"/>
            <p:nvPr/>
          </p:nvSpPr>
          <p:spPr>
            <a:xfrm>
              <a:off x="7607380" y="2616625"/>
              <a:ext cx="2082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900">
                  <a:solidFill>
                    <a:srgbClr val="63606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3</a:t>
              </a:r>
              <a:endParaRPr b="1" sz="1000">
                <a:solidFill>
                  <a:srgbClr val="63606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grpSp>
          <p:nvGrpSpPr>
            <p:cNvPr id="447" name="Google Shape;447;p13"/>
            <p:cNvGrpSpPr/>
            <p:nvPr/>
          </p:nvGrpSpPr>
          <p:grpSpPr>
            <a:xfrm>
              <a:off x="8870453" y="2905100"/>
              <a:ext cx="1172825" cy="546424"/>
              <a:chOff x="8908703" y="2905100"/>
              <a:chExt cx="1172825" cy="546424"/>
            </a:xfrm>
          </p:grpSpPr>
          <p:grpSp>
            <p:nvGrpSpPr>
              <p:cNvPr id="448" name="Google Shape;448;p13"/>
              <p:cNvGrpSpPr/>
              <p:nvPr/>
            </p:nvGrpSpPr>
            <p:grpSpPr>
              <a:xfrm>
                <a:off x="8908703" y="2905100"/>
                <a:ext cx="1172825" cy="246641"/>
                <a:chOff x="7555200" y="2905100"/>
                <a:chExt cx="1172825" cy="246641"/>
              </a:xfrm>
            </p:grpSpPr>
            <p:sp>
              <p:nvSpPr>
                <p:cNvPr id="449" name="Google Shape;449;p13"/>
                <p:cNvSpPr/>
                <p:nvPr/>
              </p:nvSpPr>
              <p:spPr>
                <a:xfrm>
                  <a:off x="7555200" y="2928370"/>
                  <a:ext cx="34500" cy="200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grpSp>
              <p:nvGrpSpPr>
                <p:cNvPr id="450" name="Google Shape;450;p13"/>
                <p:cNvGrpSpPr/>
                <p:nvPr/>
              </p:nvGrpSpPr>
              <p:grpSpPr>
                <a:xfrm>
                  <a:off x="7631525" y="2905100"/>
                  <a:ext cx="1096500" cy="246641"/>
                  <a:chOff x="7631525" y="2905100"/>
                  <a:chExt cx="1096500" cy="246641"/>
                </a:xfrm>
              </p:grpSpPr>
              <p:sp>
                <p:nvSpPr>
                  <p:cNvPr id="451" name="Google Shape;451;p13"/>
                  <p:cNvSpPr txBox="1"/>
                  <p:nvPr/>
                </p:nvSpPr>
                <p:spPr>
                  <a:xfrm>
                    <a:off x="7631525" y="2905100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  <p:sp>
                <p:nvSpPr>
                  <p:cNvPr id="452" name="Google Shape;452;p13"/>
                  <p:cNvSpPr txBox="1"/>
                  <p:nvPr/>
                </p:nvSpPr>
                <p:spPr>
                  <a:xfrm>
                    <a:off x="7631525" y="3028741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</p:grpSp>
          </p:grpSp>
          <p:grpSp>
            <p:nvGrpSpPr>
              <p:cNvPr id="453" name="Google Shape;453;p13"/>
              <p:cNvGrpSpPr/>
              <p:nvPr/>
            </p:nvGrpSpPr>
            <p:grpSpPr>
              <a:xfrm>
                <a:off x="8908703" y="3204883"/>
                <a:ext cx="1172825" cy="246641"/>
                <a:chOff x="7555200" y="2905100"/>
                <a:chExt cx="1172825" cy="246641"/>
              </a:xfrm>
            </p:grpSpPr>
            <p:sp>
              <p:nvSpPr>
                <p:cNvPr id="454" name="Google Shape;454;p13"/>
                <p:cNvSpPr/>
                <p:nvPr/>
              </p:nvSpPr>
              <p:spPr>
                <a:xfrm>
                  <a:off x="7555200" y="2928370"/>
                  <a:ext cx="34500" cy="200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grpSp>
              <p:nvGrpSpPr>
                <p:cNvPr id="455" name="Google Shape;455;p13"/>
                <p:cNvGrpSpPr/>
                <p:nvPr/>
              </p:nvGrpSpPr>
              <p:grpSpPr>
                <a:xfrm>
                  <a:off x="7631525" y="2905100"/>
                  <a:ext cx="1096500" cy="246641"/>
                  <a:chOff x="7631525" y="2905100"/>
                  <a:chExt cx="1096500" cy="246641"/>
                </a:xfrm>
              </p:grpSpPr>
              <p:sp>
                <p:nvSpPr>
                  <p:cNvPr id="456" name="Google Shape;456;p13"/>
                  <p:cNvSpPr txBox="1"/>
                  <p:nvPr/>
                </p:nvSpPr>
                <p:spPr>
                  <a:xfrm>
                    <a:off x="7631525" y="2905100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  <p:sp>
                <p:nvSpPr>
                  <p:cNvPr id="457" name="Google Shape;457;p13"/>
                  <p:cNvSpPr txBox="1"/>
                  <p:nvPr/>
                </p:nvSpPr>
                <p:spPr>
                  <a:xfrm>
                    <a:off x="7631525" y="3028741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</p:grpSp>
          </p:grpSp>
        </p:grpSp>
        <p:sp>
          <p:nvSpPr>
            <p:cNvPr id="458" name="Google Shape;458;p13"/>
            <p:cNvSpPr txBox="1"/>
            <p:nvPr/>
          </p:nvSpPr>
          <p:spPr>
            <a:xfrm>
              <a:off x="8880554" y="2616625"/>
              <a:ext cx="2082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900">
                  <a:solidFill>
                    <a:srgbClr val="63606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4</a:t>
              </a:r>
              <a:endParaRPr b="1" sz="1000">
                <a:solidFill>
                  <a:srgbClr val="63606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459" name="Google Shape;459;p13"/>
          <p:cNvGrpSpPr/>
          <p:nvPr/>
        </p:nvGrpSpPr>
        <p:grpSpPr>
          <a:xfrm>
            <a:off x="630163" y="5287000"/>
            <a:ext cx="9453025" cy="869799"/>
            <a:chOff x="630000" y="2581725"/>
            <a:chExt cx="9453025" cy="869799"/>
          </a:xfrm>
        </p:grpSpPr>
        <p:cxnSp>
          <p:nvCxnSpPr>
            <p:cNvPr id="460" name="Google Shape;460;p13"/>
            <p:cNvCxnSpPr/>
            <p:nvPr/>
          </p:nvCxnSpPr>
          <p:spPr>
            <a:xfrm>
              <a:off x="630325" y="2775825"/>
              <a:ext cx="9452700" cy="0"/>
            </a:xfrm>
            <a:prstGeom prst="straightConnector1">
              <a:avLst/>
            </a:prstGeom>
            <a:noFill/>
            <a:ln cap="flat" cmpd="sng" w="9525">
              <a:solidFill>
                <a:srgbClr val="EBEF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461" name="Google Shape;461;p13"/>
            <p:cNvSpPr txBox="1"/>
            <p:nvPr/>
          </p:nvSpPr>
          <p:spPr>
            <a:xfrm>
              <a:off x="630000" y="2617438"/>
              <a:ext cx="4992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800">
                  <a:solidFill>
                    <a:srgbClr val="D5D5D6"/>
                  </a:solidFill>
                  <a:latin typeface="Montserrat"/>
                  <a:ea typeface="Montserrat"/>
                  <a:cs typeface="Montserrat"/>
                  <a:sym typeface="Montserrat"/>
                </a:rPr>
                <a:t>JAN</a:t>
              </a:r>
              <a:endParaRPr b="1" sz="800">
                <a:solidFill>
                  <a:srgbClr val="D5D5D6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462" name="Google Shape;462;p13"/>
            <p:cNvSpPr txBox="1"/>
            <p:nvPr/>
          </p:nvSpPr>
          <p:spPr>
            <a:xfrm>
              <a:off x="1198256" y="2611375"/>
              <a:ext cx="1998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900">
                  <a:solidFill>
                    <a:srgbClr val="63606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22</a:t>
              </a:r>
              <a:endParaRPr b="1" sz="1000">
                <a:solidFill>
                  <a:srgbClr val="63606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463" name="Google Shape;463;p13"/>
            <p:cNvSpPr txBox="1"/>
            <p:nvPr/>
          </p:nvSpPr>
          <p:spPr>
            <a:xfrm>
              <a:off x="630000" y="2961638"/>
              <a:ext cx="4992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2700">
                  <a:solidFill>
                    <a:srgbClr val="EBEFF3"/>
                  </a:solidFill>
                  <a:latin typeface="Montserrat"/>
                  <a:ea typeface="Montserrat"/>
                  <a:cs typeface="Montserrat"/>
                  <a:sym typeface="Montserrat"/>
                </a:rPr>
                <a:t>4</a:t>
              </a:r>
              <a:endParaRPr b="1" sz="2700">
                <a:solidFill>
                  <a:srgbClr val="EBEFF3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grpSp>
          <p:nvGrpSpPr>
            <p:cNvPr id="464" name="Google Shape;464;p13"/>
            <p:cNvGrpSpPr/>
            <p:nvPr/>
          </p:nvGrpSpPr>
          <p:grpSpPr>
            <a:xfrm>
              <a:off x="7597278" y="2905100"/>
              <a:ext cx="1172825" cy="546424"/>
              <a:chOff x="7597278" y="2905100"/>
              <a:chExt cx="1172825" cy="546424"/>
            </a:xfrm>
          </p:grpSpPr>
          <p:grpSp>
            <p:nvGrpSpPr>
              <p:cNvPr id="465" name="Google Shape;465;p13"/>
              <p:cNvGrpSpPr/>
              <p:nvPr/>
            </p:nvGrpSpPr>
            <p:grpSpPr>
              <a:xfrm>
                <a:off x="7597278" y="2905100"/>
                <a:ext cx="1172825" cy="246641"/>
                <a:chOff x="7555200" y="2905100"/>
                <a:chExt cx="1172825" cy="246641"/>
              </a:xfrm>
            </p:grpSpPr>
            <p:sp>
              <p:nvSpPr>
                <p:cNvPr id="466" name="Google Shape;466;p13"/>
                <p:cNvSpPr/>
                <p:nvPr/>
              </p:nvSpPr>
              <p:spPr>
                <a:xfrm>
                  <a:off x="7555200" y="2928370"/>
                  <a:ext cx="34500" cy="200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grpSp>
              <p:nvGrpSpPr>
                <p:cNvPr id="467" name="Google Shape;467;p13"/>
                <p:cNvGrpSpPr/>
                <p:nvPr/>
              </p:nvGrpSpPr>
              <p:grpSpPr>
                <a:xfrm>
                  <a:off x="7631525" y="2905100"/>
                  <a:ext cx="1096500" cy="246641"/>
                  <a:chOff x="7631525" y="2905100"/>
                  <a:chExt cx="1096500" cy="246641"/>
                </a:xfrm>
              </p:grpSpPr>
              <p:sp>
                <p:nvSpPr>
                  <p:cNvPr id="468" name="Google Shape;468;p13"/>
                  <p:cNvSpPr txBox="1"/>
                  <p:nvPr/>
                </p:nvSpPr>
                <p:spPr>
                  <a:xfrm>
                    <a:off x="7631525" y="2905100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  <p:sp>
                <p:nvSpPr>
                  <p:cNvPr id="469" name="Google Shape;469;p13"/>
                  <p:cNvSpPr txBox="1"/>
                  <p:nvPr/>
                </p:nvSpPr>
                <p:spPr>
                  <a:xfrm>
                    <a:off x="7631525" y="3028741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</p:grpSp>
          </p:grpSp>
          <p:grpSp>
            <p:nvGrpSpPr>
              <p:cNvPr id="470" name="Google Shape;470;p13"/>
              <p:cNvGrpSpPr/>
              <p:nvPr/>
            </p:nvGrpSpPr>
            <p:grpSpPr>
              <a:xfrm>
                <a:off x="7597278" y="3204883"/>
                <a:ext cx="1172825" cy="246641"/>
                <a:chOff x="7555200" y="2905100"/>
                <a:chExt cx="1172825" cy="246641"/>
              </a:xfrm>
            </p:grpSpPr>
            <p:sp>
              <p:nvSpPr>
                <p:cNvPr id="471" name="Google Shape;471;p13"/>
                <p:cNvSpPr/>
                <p:nvPr/>
              </p:nvSpPr>
              <p:spPr>
                <a:xfrm>
                  <a:off x="7555200" y="2928370"/>
                  <a:ext cx="34500" cy="200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grpSp>
              <p:nvGrpSpPr>
                <p:cNvPr id="472" name="Google Shape;472;p13"/>
                <p:cNvGrpSpPr/>
                <p:nvPr/>
              </p:nvGrpSpPr>
              <p:grpSpPr>
                <a:xfrm>
                  <a:off x="7631525" y="2905100"/>
                  <a:ext cx="1096500" cy="246641"/>
                  <a:chOff x="7631525" y="2905100"/>
                  <a:chExt cx="1096500" cy="246641"/>
                </a:xfrm>
              </p:grpSpPr>
              <p:sp>
                <p:nvSpPr>
                  <p:cNvPr id="473" name="Google Shape;473;p13"/>
                  <p:cNvSpPr txBox="1"/>
                  <p:nvPr/>
                </p:nvSpPr>
                <p:spPr>
                  <a:xfrm>
                    <a:off x="7631525" y="2905100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  <p:sp>
                <p:nvSpPr>
                  <p:cNvPr id="474" name="Google Shape;474;p13"/>
                  <p:cNvSpPr txBox="1"/>
                  <p:nvPr/>
                </p:nvSpPr>
                <p:spPr>
                  <a:xfrm>
                    <a:off x="7631525" y="3028741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</p:grpSp>
          </p:grpSp>
        </p:grpSp>
        <p:grpSp>
          <p:nvGrpSpPr>
            <p:cNvPr id="475" name="Google Shape;475;p13"/>
            <p:cNvGrpSpPr/>
            <p:nvPr/>
          </p:nvGrpSpPr>
          <p:grpSpPr>
            <a:xfrm>
              <a:off x="1186738" y="2905100"/>
              <a:ext cx="1172825" cy="546424"/>
              <a:chOff x="1186738" y="2905100"/>
              <a:chExt cx="1172825" cy="546424"/>
            </a:xfrm>
          </p:grpSpPr>
          <p:grpSp>
            <p:nvGrpSpPr>
              <p:cNvPr id="476" name="Google Shape;476;p13"/>
              <p:cNvGrpSpPr/>
              <p:nvPr/>
            </p:nvGrpSpPr>
            <p:grpSpPr>
              <a:xfrm>
                <a:off x="1186738" y="2905100"/>
                <a:ext cx="1172825" cy="246641"/>
                <a:chOff x="7555200" y="2905100"/>
                <a:chExt cx="1172825" cy="246641"/>
              </a:xfrm>
            </p:grpSpPr>
            <p:sp>
              <p:nvSpPr>
                <p:cNvPr id="477" name="Google Shape;477;p13"/>
                <p:cNvSpPr/>
                <p:nvPr/>
              </p:nvSpPr>
              <p:spPr>
                <a:xfrm>
                  <a:off x="7555200" y="2928370"/>
                  <a:ext cx="34500" cy="200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grpSp>
              <p:nvGrpSpPr>
                <p:cNvPr id="478" name="Google Shape;478;p13"/>
                <p:cNvGrpSpPr/>
                <p:nvPr/>
              </p:nvGrpSpPr>
              <p:grpSpPr>
                <a:xfrm>
                  <a:off x="7631525" y="2905100"/>
                  <a:ext cx="1096500" cy="246641"/>
                  <a:chOff x="7631525" y="2905100"/>
                  <a:chExt cx="1096500" cy="246641"/>
                </a:xfrm>
              </p:grpSpPr>
              <p:sp>
                <p:nvSpPr>
                  <p:cNvPr id="479" name="Google Shape;479;p13"/>
                  <p:cNvSpPr txBox="1"/>
                  <p:nvPr/>
                </p:nvSpPr>
                <p:spPr>
                  <a:xfrm>
                    <a:off x="7631525" y="2905100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  <p:sp>
                <p:nvSpPr>
                  <p:cNvPr id="480" name="Google Shape;480;p13"/>
                  <p:cNvSpPr txBox="1"/>
                  <p:nvPr/>
                </p:nvSpPr>
                <p:spPr>
                  <a:xfrm>
                    <a:off x="7631525" y="3028741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</p:grpSp>
          </p:grpSp>
          <p:grpSp>
            <p:nvGrpSpPr>
              <p:cNvPr id="481" name="Google Shape;481;p13"/>
              <p:cNvGrpSpPr/>
              <p:nvPr/>
            </p:nvGrpSpPr>
            <p:grpSpPr>
              <a:xfrm>
                <a:off x="1186738" y="3204883"/>
                <a:ext cx="1172825" cy="246641"/>
                <a:chOff x="7555200" y="2905100"/>
                <a:chExt cx="1172825" cy="246641"/>
              </a:xfrm>
            </p:grpSpPr>
            <p:sp>
              <p:nvSpPr>
                <p:cNvPr id="482" name="Google Shape;482;p13"/>
                <p:cNvSpPr/>
                <p:nvPr/>
              </p:nvSpPr>
              <p:spPr>
                <a:xfrm>
                  <a:off x="7555200" y="2928370"/>
                  <a:ext cx="34500" cy="200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grpSp>
              <p:nvGrpSpPr>
                <p:cNvPr id="483" name="Google Shape;483;p13"/>
                <p:cNvGrpSpPr/>
                <p:nvPr/>
              </p:nvGrpSpPr>
              <p:grpSpPr>
                <a:xfrm>
                  <a:off x="7631525" y="2905100"/>
                  <a:ext cx="1096500" cy="246641"/>
                  <a:chOff x="7631525" y="2905100"/>
                  <a:chExt cx="1096500" cy="246641"/>
                </a:xfrm>
              </p:grpSpPr>
              <p:sp>
                <p:nvSpPr>
                  <p:cNvPr id="484" name="Google Shape;484;p13"/>
                  <p:cNvSpPr txBox="1"/>
                  <p:nvPr/>
                </p:nvSpPr>
                <p:spPr>
                  <a:xfrm>
                    <a:off x="7631525" y="2905100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  <p:sp>
                <p:nvSpPr>
                  <p:cNvPr id="485" name="Google Shape;485;p13"/>
                  <p:cNvSpPr txBox="1"/>
                  <p:nvPr/>
                </p:nvSpPr>
                <p:spPr>
                  <a:xfrm>
                    <a:off x="7631525" y="3028741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</p:grpSp>
          </p:grpSp>
        </p:grpSp>
        <p:sp>
          <p:nvSpPr>
            <p:cNvPr id="486" name="Google Shape;486;p13"/>
            <p:cNvSpPr txBox="1"/>
            <p:nvPr/>
          </p:nvSpPr>
          <p:spPr>
            <a:xfrm>
              <a:off x="2485555" y="2611375"/>
              <a:ext cx="1998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900">
                  <a:solidFill>
                    <a:srgbClr val="63606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23</a:t>
              </a:r>
              <a:endParaRPr b="1" sz="1000">
                <a:solidFill>
                  <a:srgbClr val="63606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grpSp>
          <p:nvGrpSpPr>
            <p:cNvPr id="487" name="Google Shape;487;p13"/>
            <p:cNvGrpSpPr/>
            <p:nvPr/>
          </p:nvGrpSpPr>
          <p:grpSpPr>
            <a:xfrm>
              <a:off x="2474038" y="2905100"/>
              <a:ext cx="1172825" cy="546424"/>
              <a:chOff x="2474038" y="2905100"/>
              <a:chExt cx="1172825" cy="546424"/>
            </a:xfrm>
          </p:grpSpPr>
          <p:grpSp>
            <p:nvGrpSpPr>
              <p:cNvPr id="488" name="Google Shape;488;p13"/>
              <p:cNvGrpSpPr/>
              <p:nvPr/>
            </p:nvGrpSpPr>
            <p:grpSpPr>
              <a:xfrm>
                <a:off x="2474038" y="2905100"/>
                <a:ext cx="1172825" cy="246641"/>
                <a:chOff x="7555200" y="2905100"/>
                <a:chExt cx="1172825" cy="246641"/>
              </a:xfrm>
            </p:grpSpPr>
            <p:sp>
              <p:nvSpPr>
                <p:cNvPr id="489" name="Google Shape;489;p13"/>
                <p:cNvSpPr/>
                <p:nvPr/>
              </p:nvSpPr>
              <p:spPr>
                <a:xfrm>
                  <a:off x="7555200" y="2928370"/>
                  <a:ext cx="34500" cy="200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grpSp>
              <p:nvGrpSpPr>
                <p:cNvPr id="490" name="Google Shape;490;p13"/>
                <p:cNvGrpSpPr/>
                <p:nvPr/>
              </p:nvGrpSpPr>
              <p:grpSpPr>
                <a:xfrm>
                  <a:off x="7631525" y="2905100"/>
                  <a:ext cx="1096500" cy="246641"/>
                  <a:chOff x="7631525" y="2905100"/>
                  <a:chExt cx="1096500" cy="246641"/>
                </a:xfrm>
              </p:grpSpPr>
              <p:sp>
                <p:nvSpPr>
                  <p:cNvPr id="491" name="Google Shape;491;p13"/>
                  <p:cNvSpPr txBox="1"/>
                  <p:nvPr/>
                </p:nvSpPr>
                <p:spPr>
                  <a:xfrm>
                    <a:off x="7631525" y="2905100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  <p:sp>
                <p:nvSpPr>
                  <p:cNvPr id="492" name="Google Shape;492;p13"/>
                  <p:cNvSpPr txBox="1"/>
                  <p:nvPr/>
                </p:nvSpPr>
                <p:spPr>
                  <a:xfrm>
                    <a:off x="7631525" y="3028741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</p:grpSp>
          </p:grpSp>
          <p:grpSp>
            <p:nvGrpSpPr>
              <p:cNvPr id="493" name="Google Shape;493;p13"/>
              <p:cNvGrpSpPr/>
              <p:nvPr/>
            </p:nvGrpSpPr>
            <p:grpSpPr>
              <a:xfrm>
                <a:off x="2474038" y="3204883"/>
                <a:ext cx="1172825" cy="246641"/>
                <a:chOff x="7555200" y="2905100"/>
                <a:chExt cx="1172825" cy="246641"/>
              </a:xfrm>
            </p:grpSpPr>
            <p:sp>
              <p:nvSpPr>
                <p:cNvPr id="494" name="Google Shape;494;p13"/>
                <p:cNvSpPr/>
                <p:nvPr/>
              </p:nvSpPr>
              <p:spPr>
                <a:xfrm>
                  <a:off x="7555200" y="2928370"/>
                  <a:ext cx="34500" cy="200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grpSp>
              <p:nvGrpSpPr>
                <p:cNvPr id="495" name="Google Shape;495;p13"/>
                <p:cNvGrpSpPr/>
                <p:nvPr/>
              </p:nvGrpSpPr>
              <p:grpSpPr>
                <a:xfrm>
                  <a:off x="7631525" y="2905100"/>
                  <a:ext cx="1096500" cy="246641"/>
                  <a:chOff x="7631525" y="2905100"/>
                  <a:chExt cx="1096500" cy="246641"/>
                </a:xfrm>
              </p:grpSpPr>
              <p:sp>
                <p:nvSpPr>
                  <p:cNvPr id="496" name="Google Shape;496;p13"/>
                  <p:cNvSpPr txBox="1"/>
                  <p:nvPr/>
                </p:nvSpPr>
                <p:spPr>
                  <a:xfrm>
                    <a:off x="7631525" y="2905100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  <p:sp>
                <p:nvSpPr>
                  <p:cNvPr id="497" name="Google Shape;497;p13"/>
                  <p:cNvSpPr txBox="1"/>
                  <p:nvPr/>
                </p:nvSpPr>
                <p:spPr>
                  <a:xfrm>
                    <a:off x="7631525" y="3028741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</p:grpSp>
          </p:grpSp>
        </p:grpSp>
        <p:sp>
          <p:nvSpPr>
            <p:cNvPr id="498" name="Google Shape;498;p13"/>
            <p:cNvSpPr txBox="1"/>
            <p:nvPr/>
          </p:nvSpPr>
          <p:spPr>
            <a:xfrm>
              <a:off x="3768181" y="2611375"/>
              <a:ext cx="1998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900">
                  <a:solidFill>
                    <a:srgbClr val="63606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24</a:t>
              </a:r>
              <a:endParaRPr b="1" sz="1000">
                <a:solidFill>
                  <a:srgbClr val="63606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grpSp>
          <p:nvGrpSpPr>
            <p:cNvPr id="499" name="Google Shape;499;p13"/>
            <p:cNvGrpSpPr/>
            <p:nvPr/>
          </p:nvGrpSpPr>
          <p:grpSpPr>
            <a:xfrm>
              <a:off x="3756663" y="2905100"/>
              <a:ext cx="1172825" cy="546424"/>
              <a:chOff x="3756663" y="2905100"/>
              <a:chExt cx="1172825" cy="546424"/>
            </a:xfrm>
          </p:grpSpPr>
          <p:grpSp>
            <p:nvGrpSpPr>
              <p:cNvPr id="500" name="Google Shape;500;p13"/>
              <p:cNvGrpSpPr/>
              <p:nvPr/>
            </p:nvGrpSpPr>
            <p:grpSpPr>
              <a:xfrm>
                <a:off x="3756663" y="2905100"/>
                <a:ext cx="1172825" cy="246641"/>
                <a:chOff x="7555200" y="2905100"/>
                <a:chExt cx="1172825" cy="246641"/>
              </a:xfrm>
            </p:grpSpPr>
            <p:sp>
              <p:nvSpPr>
                <p:cNvPr id="501" name="Google Shape;501;p13"/>
                <p:cNvSpPr/>
                <p:nvPr/>
              </p:nvSpPr>
              <p:spPr>
                <a:xfrm>
                  <a:off x="7555200" y="2928370"/>
                  <a:ext cx="34500" cy="200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grpSp>
              <p:nvGrpSpPr>
                <p:cNvPr id="502" name="Google Shape;502;p13"/>
                <p:cNvGrpSpPr/>
                <p:nvPr/>
              </p:nvGrpSpPr>
              <p:grpSpPr>
                <a:xfrm>
                  <a:off x="7631525" y="2905100"/>
                  <a:ext cx="1096500" cy="246641"/>
                  <a:chOff x="7631525" y="2905100"/>
                  <a:chExt cx="1096500" cy="246641"/>
                </a:xfrm>
              </p:grpSpPr>
              <p:sp>
                <p:nvSpPr>
                  <p:cNvPr id="503" name="Google Shape;503;p13"/>
                  <p:cNvSpPr txBox="1"/>
                  <p:nvPr/>
                </p:nvSpPr>
                <p:spPr>
                  <a:xfrm>
                    <a:off x="7631525" y="2905100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  <p:sp>
                <p:nvSpPr>
                  <p:cNvPr id="504" name="Google Shape;504;p13"/>
                  <p:cNvSpPr txBox="1"/>
                  <p:nvPr/>
                </p:nvSpPr>
                <p:spPr>
                  <a:xfrm>
                    <a:off x="7631525" y="3028741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</p:grpSp>
          </p:grpSp>
          <p:grpSp>
            <p:nvGrpSpPr>
              <p:cNvPr id="505" name="Google Shape;505;p13"/>
              <p:cNvGrpSpPr/>
              <p:nvPr/>
            </p:nvGrpSpPr>
            <p:grpSpPr>
              <a:xfrm>
                <a:off x="3756663" y="3204883"/>
                <a:ext cx="1172825" cy="246641"/>
                <a:chOff x="7555200" y="2905100"/>
                <a:chExt cx="1172825" cy="246641"/>
              </a:xfrm>
            </p:grpSpPr>
            <p:sp>
              <p:nvSpPr>
                <p:cNvPr id="506" name="Google Shape;506;p13"/>
                <p:cNvSpPr/>
                <p:nvPr/>
              </p:nvSpPr>
              <p:spPr>
                <a:xfrm>
                  <a:off x="7555200" y="2928370"/>
                  <a:ext cx="34500" cy="200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grpSp>
              <p:nvGrpSpPr>
                <p:cNvPr id="507" name="Google Shape;507;p13"/>
                <p:cNvGrpSpPr/>
                <p:nvPr/>
              </p:nvGrpSpPr>
              <p:grpSpPr>
                <a:xfrm>
                  <a:off x="7631525" y="2905100"/>
                  <a:ext cx="1096500" cy="246641"/>
                  <a:chOff x="7631525" y="2905100"/>
                  <a:chExt cx="1096500" cy="246641"/>
                </a:xfrm>
              </p:grpSpPr>
              <p:sp>
                <p:nvSpPr>
                  <p:cNvPr id="508" name="Google Shape;508;p13"/>
                  <p:cNvSpPr txBox="1"/>
                  <p:nvPr/>
                </p:nvSpPr>
                <p:spPr>
                  <a:xfrm>
                    <a:off x="7631525" y="2905100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  <p:sp>
                <p:nvSpPr>
                  <p:cNvPr id="509" name="Google Shape;509;p13"/>
                  <p:cNvSpPr txBox="1"/>
                  <p:nvPr/>
                </p:nvSpPr>
                <p:spPr>
                  <a:xfrm>
                    <a:off x="7631525" y="3028741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</p:grpSp>
          </p:grpSp>
        </p:grpSp>
        <p:sp>
          <p:nvSpPr>
            <p:cNvPr id="510" name="Google Shape;510;p13"/>
            <p:cNvSpPr txBox="1"/>
            <p:nvPr/>
          </p:nvSpPr>
          <p:spPr>
            <a:xfrm>
              <a:off x="5052256" y="2611375"/>
              <a:ext cx="1998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900">
                  <a:solidFill>
                    <a:srgbClr val="63606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25</a:t>
              </a:r>
              <a:endParaRPr b="1" sz="1000">
                <a:solidFill>
                  <a:srgbClr val="63606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grpSp>
          <p:nvGrpSpPr>
            <p:cNvPr id="511" name="Google Shape;511;p13"/>
            <p:cNvGrpSpPr/>
            <p:nvPr/>
          </p:nvGrpSpPr>
          <p:grpSpPr>
            <a:xfrm>
              <a:off x="5040738" y="2905100"/>
              <a:ext cx="1172825" cy="546424"/>
              <a:chOff x="3756663" y="2905100"/>
              <a:chExt cx="1172825" cy="546424"/>
            </a:xfrm>
          </p:grpSpPr>
          <p:grpSp>
            <p:nvGrpSpPr>
              <p:cNvPr id="512" name="Google Shape;512;p13"/>
              <p:cNvGrpSpPr/>
              <p:nvPr/>
            </p:nvGrpSpPr>
            <p:grpSpPr>
              <a:xfrm>
                <a:off x="3756663" y="2905100"/>
                <a:ext cx="1172825" cy="246641"/>
                <a:chOff x="7555200" y="2905100"/>
                <a:chExt cx="1172825" cy="246641"/>
              </a:xfrm>
            </p:grpSpPr>
            <p:sp>
              <p:nvSpPr>
                <p:cNvPr id="513" name="Google Shape;513;p13"/>
                <p:cNvSpPr/>
                <p:nvPr/>
              </p:nvSpPr>
              <p:spPr>
                <a:xfrm>
                  <a:off x="7555200" y="2928370"/>
                  <a:ext cx="34500" cy="200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grpSp>
              <p:nvGrpSpPr>
                <p:cNvPr id="514" name="Google Shape;514;p13"/>
                <p:cNvGrpSpPr/>
                <p:nvPr/>
              </p:nvGrpSpPr>
              <p:grpSpPr>
                <a:xfrm>
                  <a:off x="7631525" y="2905100"/>
                  <a:ext cx="1096500" cy="246641"/>
                  <a:chOff x="7631525" y="2905100"/>
                  <a:chExt cx="1096500" cy="246641"/>
                </a:xfrm>
              </p:grpSpPr>
              <p:sp>
                <p:nvSpPr>
                  <p:cNvPr id="515" name="Google Shape;515;p13"/>
                  <p:cNvSpPr txBox="1"/>
                  <p:nvPr/>
                </p:nvSpPr>
                <p:spPr>
                  <a:xfrm>
                    <a:off x="7631525" y="2905100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  <p:sp>
                <p:nvSpPr>
                  <p:cNvPr id="516" name="Google Shape;516;p13"/>
                  <p:cNvSpPr txBox="1"/>
                  <p:nvPr/>
                </p:nvSpPr>
                <p:spPr>
                  <a:xfrm>
                    <a:off x="7631525" y="3028741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</p:grpSp>
          </p:grpSp>
          <p:grpSp>
            <p:nvGrpSpPr>
              <p:cNvPr id="517" name="Google Shape;517;p13"/>
              <p:cNvGrpSpPr/>
              <p:nvPr/>
            </p:nvGrpSpPr>
            <p:grpSpPr>
              <a:xfrm>
                <a:off x="3756663" y="3204883"/>
                <a:ext cx="1172825" cy="246641"/>
                <a:chOff x="7555200" y="2905100"/>
                <a:chExt cx="1172825" cy="246641"/>
              </a:xfrm>
            </p:grpSpPr>
            <p:sp>
              <p:nvSpPr>
                <p:cNvPr id="518" name="Google Shape;518;p13"/>
                <p:cNvSpPr/>
                <p:nvPr/>
              </p:nvSpPr>
              <p:spPr>
                <a:xfrm>
                  <a:off x="7555200" y="2928370"/>
                  <a:ext cx="34500" cy="200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grpSp>
              <p:nvGrpSpPr>
                <p:cNvPr id="519" name="Google Shape;519;p13"/>
                <p:cNvGrpSpPr/>
                <p:nvPr/>
              </p:nvGrpSpPr>
              <p:grpSpPr>
                <a:xfrm>
                  <a:off x="7631525" y="2905100"/>
                  <a:ext cx="1096500" cy="246641"/>
                  <a:chOff x="7631525" y="2905100"/>
                  <a:chExt cx="1096500" cy="246641"/>
                </a:xfrm>
              </p:grpSpPr>
              <p:sp>
                <p:nvSpPr>
                  <p:cNvPr id="520" name="Google Shape;520;p13"/>
                  <p:cNvSpPr txBox="1"/>
                  <p:nvPr/>
                </p:nvSpPr>
                <p:spPr>
                  <a:xfrm>
                    <a:off x="7631525" y="2905100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  <p:sp>
                <p:nvSpPr>
                  <p:cNvPr id="521" name="Google Shape;521;p13"/>
                  <p:cNvSpPr txBox="1"/>
                  <p:nvPr/>
                </p:nvSpPr>
                <p:spPr>
                  <a:xfrm>
                    <a:off x="7631525" y="3028741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</p:grpSp>
          </p:grpSp>
        </p:grpSp>
        <p:sp>
          <p:nvSpPr>
            <p:cNvPr id="522" name="Google Shape;522;p13"/>
            <p:cNvSpPr txBox="1"/>
            <p:nvPr/>
          </p:nvSpPr>
          <p:spPr>
            <a:xfrm>
              <a:off x="6335607" y="2611375"/>
              <a:ext cx="1998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900">
                  <a:solidFill>
                    <a:srgbClr val="63606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26</a:t>
              </a:r>
              <a:endParaRPr b="1" sz="1000">
                <a:solidFill>
                  <a:srgbClr val="63606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grpSp>
          <p:nvGrpSpPr>
            <p:cNvPr id="523" name="Google Shape;523;p13"/>
            <p:cNvGrpSpPr/>
            <p:nvPr/>
          </p:nvGrpSpPr>
          <p:grpSpPr>
            <a:xfrm>
              <a:off x="6324088" y="2905100"/>
              <a:ext cx="1172825" cy="546424"/>
              <a:chOff x="3756663" y="2905100"/>
              <a:chExt cx="1172825" cy="546424"/>
            </a:xfrm>
          </p:grpSpPr>
          <p:grpSp>
            <p:nvGrpSpPr>
              <p:cNvPr id="524" name="Google Shape;524;p13"/>
              <p:cNvGrpSpPr/>
              <p:nvPr/>
            </p:nvGrpSpPr>
            <p:grpSpPr>
              <a:xfrm>
                <a:off x="3756663" y="2905100"/>
                <a:ext cx="1172825" cy="246641"/>
                <a:chOff x="7555200" y="2905100"/>
                <a:chExt cx="1172825" cy="246641"/>
              </a:xfrm>
            </p:grpSpPr>
            <p:sp>
              <p:nvSpPr>
                <p:cNvPr id="525" name="Google Shape;525;p13"/>
                <p:cNvSpPr/>
                <p:nvPr/>
              </p:nvSpPr>
              <p:spPr>
                <a:xfrm>
                  <a:off x="7555200" y="2928370"/>
                  <a:ext cx="34500" cy="200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grpSp>
              <p:nvGrpSpPr>
                <p:cNvPr id="526" name="Google Shape;526;p13"/>
                <p:cNvGrpSpPr/>
                <p:nvPr/>
              </p:nvGrpSpPr>
              <p:grpSpPr>
                <a:xfrm>
                  <a:off x="7631525" y="2905100"/>
                  <a:ext cx="1096500" cy="246641"/>
                  <a:chOff x="7631525" y="2905100"/>
                  <a:chExt cx="1096500" cy="246641"/>
                </a:xfrm>
              </p:grpSpPr>
              <p:sp>
                <p:nvSpPr>
                  <p:cNvPr id="527" name="Google Shape;527;p13"/>
                  <p:cNvSpPr txBox="1"/>
                  <p:nvPr/>
                </p:nvSpPr>
                <p:spPr>
                  <a:xfrm>
                    <a:off x="7631525" y="2905100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  <p:sp>
                <p:nvSpPr>
                  <p:cNvPr id="528" name="Google Shape;528;p13"/>
                  <p:cNvSpPr txBox="1"/>
                  <p:nvPr/>
                </p:nvSpPr>
                <p:spPr>
                  <a:xfrm>
                    <a:off x="7631525" y="3028741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</p:grpSp>
          </p:grpSp>
          <p:grpSp>
            <p:nvGrpSpPr>
              <p:cNvPr id="529" name="Google Shape;529;p13"/>
              <p:cNvGrpSpPr/>
              <p:nvPr/>
            </p:nvGrpSpPr>
            <p:grpSpPr>
              <a:xfrm>
                <a:off x="3756663" y="3204883"/>
                <a:ext cx="1172825" cy="246641"/>
                <a:chOff x="7555200" y="2905100"/>
                <a:chExt cx="1172825" cy="246641"/>
              </a:xfrm>
            </p:grpSpPr>
            <p:sp>
              <p:nvSpPr>
                <p:cNvPr id="530" name="Google Shape;530;p13"/>
                <p:cNvSpPr/>
                <p:nvPr/>
              </p:nvSpPr>
              <p:spPr>
                <a:xfrm>
                  <a:off x="7555200" y="2928370"/>
                  <a:ext cx="34500" cy="200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grpSp>
              <p:nvGrpSpPr>
                <p:cNvPr id="531" name="Google Shape;531;p13"/>
                <p:cNvGrpSpPr/>
                <p:nvPr/>
              </p:nvGrpSpPr>
              <p:grpSpPr>
                <a:xfrm>
                  <a:off x="7631525" y="2905100"/>
                  <a:ext cx="1096500" cy="246641"/>
                  <a:chOff x="7631525" y="2905100"/>
                  <a:chExt cx="1096500" cy="246641"/>
                </a:xfrm>
              </p:grpSpPr>
              <p:sp>
                <p:nvSpPr>
                  <p:cNvPr id="532" name="Google Shape;532;p13"/>
                  <p:cNvSpPr txBox="1"/>
                  <p:nvPr/>
                </p:nvSpPr>
                <p:spPr>
                  <a:xfrm>
                    <a:off x="7631525" y="2905100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  <p:sp>
                <p:nvSpPr>
                  <p:cNvPr id="533" name="Google Shape;533;p13"/>
                  <p:cNvSpPr txBox="1"/>
                  <p:nvPr/>
                </p:nvSpPr>
                <p:spPr>
                  <a:xfrm>
                    <a:off x="7631525" y="3028741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</p:grpSp>
          </p:grpSp>
        </p:grpSp>
        <p:sp>
          <p:nvSpPr>
            <p:cNvPr id="534" name="Google Shape;534;p13"/>
            <p:cNvSpPr txBox="1"/>
            <p:nvPr/>
          </p:nvSpPr>
          <p:spPr>
            <a:xfrm>
              <a:off x="7607381" y="2616625"/>
              <a:ext cx="1998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900">
                  <a:solidFill>
                    <a:srgbClr val="63606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27</a:t>
              </a:r>
              <a:endParaRPr b="1" sz="1000">
                <a:solidFill>
                  <a:srgbClr val="63606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grpSp>
          <p:nvGrpSpPr>
            <p:cNvPr id="535" name="Google Shape;535;p13"/>
            <p:cNvGrpSpPr/>
            <p:nvPr/>
          </p:nvGrpSpPr>
          <p:grpSpPr>
            <a:xfrm>
              <a:off x="8870453" y="2905100"/>
              <a:ext cx="1172825" cy="546424"/>
              <a:chOff x="8908703" y="2905100"/>
              <a:chExt cx="1172825" cy="546424"/>
            </a:xfrm>
          </p:grpSpPr>
          <p:grpSp>
            <p:nvGrpSpPr>
              <p:cNvPr id="536" name="Google Shape;536;p13"/>
              <p:cNvGrpSpPr/>
              <p:nvPr/>
            </p:nvGrpSpPr>
            <p:grpSpPr>
              <a:xfrm>
                <a:off x="8908703" y="2905100"/>
                <a:ext cx="1172825" cy="246641"/>
                <a:chOff x="7555200" y="2905100"/>
                <a:chExt cx="1172825" cy="246641"/>
              </a:xfrm>
            </p:grpSpPr>
            <p:sp>
              <p:nvSpPr>
                <p:cNvPr id="537" name="Google Shape;537;p13"/>
                <p:cNvSpPr/>
                <p:nvPr/>
              </p:nvSpPr>
              <p:spPr>
                <a:xfrm>
                  <a:off x="7555200" y="2928370"/>
                  <a:ext cx="34500" cy="200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grpSp>
              <p:nvGrpSpPr>
                <p:cNvPr id="538" name="Google Shape;538;p13"/>
                <p:cNvGrpSpPr/>
                <p:nvPr/>
              </p:nvGrpSpPr>
              <p:grpSpPr>
                <a:xfrm>
                  <a:off x="7631525" y="2905100"/>
                  <a:ext cx="1096500" cy="246641"/>
                  <a:chOff x="7631525" y="2905100"/>
                  <a:chExt cx="1096500" cy="246641"/>
                </a:xfrm>
              </p:grpSpPr>
              <p:sp>
                <p:nvSpPr>
                  <p:cNvPr id="539" name="Google Shape;539;p13"/>
                  <p:cNvSpPr txBox="1"/>
                  <p:nvPr/>
                </p:nvSpPr>
                <p:spPr>
                  <a:xfrm>
                    <a:off x="7631525" y="2905100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  <p:sp>
                <p:nvSpPr>
                  <p:cNvPr id="540" name="Google Shape;540;p13"/>
                  <p:cNvSpPr txBox="1"/>
                  <p:nvPr/>
                </p:nvSpPr>
                <p:spPr>
                  <a:xfrm>
                    <a:off x="7631525" y="3028741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</p:grpSp>
          </p:grpSp>
          <p:grpSp>
            <p:nvGrpSpPr>
              <p:cNvPr id="541" name="Google Shape;541;p13"/>
              <p:cNvGrpSpPr/>
              <p:nvPr/>
            </p:nvGrpSpPr>
            <p:grpSpPr>
              <a:xfrm>
                <a:off x="8908703" y="3204883"/>
                <a:ext cx="1172825" cy="246641"/>
                <a:chOff x="7555200" y="2905100"/>
                <a:chExt cx="1172825" cy="246641"/>
              </a:xfrm>
            </p:grpSpPr>
            <p:sp>
              <p:nvSpPr>
                <p:cNvPr id="542" name="Google Shape;542;p13"/>
                <p:cNvSpPr/>
                <p:nvPr/>
              </p:nvSpPr>
              <p:spPr>
                <a:xfrm>
                  <a:off x="7555200" y="2928370"/>
                  <a:ext cx="34500" cy="200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grpSp>
              <p:nvGrpSpPr>
                <p:cNvPr id="543" name="Google Shape;543;p13"/>
                <p:cNvGrpSpPr/>
                <p:nvPr/>
              </p:nvGrpSpPr>
              <p:grpSpPr>
                <a:xfrm>
                  <a:off x="7631525" y="2905100"/>
                  <a:ext cx="1096500" cy="246641"/>
                  <a:chOff x="7631525" y="2905100"/>
                  <a:chExt cx="1096500" cy="246641"/>
                </a:xfrm>
              </p:grpSpPr>
              <p:sp>
                <p:nvSpPr>
                  <p:cNvPr id="544" name="Google Shape;544;p13"/>
                  <p:cNvSpPr txBox="1"/>
                  <p:nvPr/>
                </p:nvSpPr>
                <p:spPr>
                  <a:xfrm>
                    <a:off x="7631525" y="2905100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  <p:sp>
                <p:nvSpPr>
                  <p:cNvPr id="545" name="Google Shape;545;p13"/>
                  <p:cNvSpPr txBox="1"/>
                  <p:nvPr/>
                </p:nvSpPr>
                <p:spPr>
                  <a:xfrm>
                    <a:off x="7631525" y="3028741"/>
                    <a:ext cx="1096500" cy="123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800">
                      <a:solidFill>
                        <a:schemeClr val="dk2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endParaRPr>
                  </a:p>
                </p:txBody>
              </p:sp>
            </p:grpSp>
          </p:grpSp>
        </p:grpSp>
        <p:sp>
          <p:nvSpPr>
            <p:cNvPr id="546" name="Google Shape;546;p13"/>
            <p:cNvSpPr txBox="1"/>
            <p:nvPr/>
          </p:nvSpPr>
          <p:spPr>
            <a:xfrm>
              <a:off x="8880556" y="2616625"/>
              <a:ext cx="1998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900">
                  <a:solidFill>
                    <a:srgbClr val="63606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28</a:t>
              </a:r>
              <a:endParaRPr b="1" sz="1000">
                <a:solidFill>
                  <a:srgbClr val="63606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cxnSp>
          <p:nvCxnSpPr>
            <p:cNvPr id="547" name="Google Shape;547;p13"/>
            <p:cNvCxnSpPr/>
            <p:nvPr/>
          </p:nvCxnSpPr>
          <p:spPr>
            <a:xfrm>
              <a:off x="630325" y="2581725"/>
              <a:ext cx="9452700" cy="0"/>
            </a:xfrm>
            <a:prstGeom prst="straightConnector1">
              <a:avLst/>
            </a:prstGeom>
            <a:noFill/>
            <a:ln cap="flat" cmpd="sng" w="9525">
              <a:solidFill>
                <a:srgbClr val="EBEFF3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