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10692000" cx="7560000"/>
  <p:notesSz cx="6858000" cy="9144000"/>
  <p:embeddedFontLst>
    <p:embeddedFont>
      <p:font typeface="DM Sans Medium"/>
      <p:regular r:id="rId8"/>
      <p:bold r:id="rId9"/>
      <p:italic r:id="rId10"/>
      <p:boldItalic r:id="rId11"/>
    </p:embeddedFont>
    <p:embeddedFont>
      <p:font typeface="DM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Medium-boldItalic.fntdata"/><Relationship Id="rId10" Type="http://schemas.openxmlformats.org/officeDocument/2006/relationships/font" Target="fonts/DMSansMedium-italic.fntdata"/><Relationship Id="rId13" Type="http://schemas.openxmlformats.org/officeDocument/2006/relationships/font" Target="fonts/DMSans-bold.fntdata"/><Relationship Id="rId12" Type="http://schemas.openxmlformats.org/officeDocument/2006/relationships/font" Target="fonts/DMSans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DMSansMedium-bold.fntdata"/><Relationship Id="rId15" Type="http://schemas.openxmlformats.org/officeDocument/2006/relationships/font" Target="fonts/DMSans-boldItalic.fntdata"/><Relationship Id="rId14" Type="http://schemas.openxmlformats.org/officeDocument/2006/relationships/font" Target="fonts/DM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DMSans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e2e700496d_0_22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e2e700496d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e2e700496d_0_51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2e2e700496d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3670" r="0" t="0"/>
          <a:stretch/>
        </p:blipFill>
        <p:spPr>
          <a:xfrm>
            <a:off x="0" y="7112000"/>
            <a:ext cx="1291600" cy="28448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-12" y="-11562"/>
            <a:ext cx="7560000" cy="1800000"/>
            <a:chOff x="-12" y="-11562"/>
            <a:chExt cx="7560000" cy="1800000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-12" y="-11562"/>
              <a:ext cx="7560000" cy="1800000"/>
              <a:chOff x="-6409112" y="-2340262"/>
              <a:chExt cx="7560000" cy="1800000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-6409112" y="-2340262"/>
                <a:ext cx="7560000" cy="1800000"/>
              </a:xfrm>
              <a:prstGeom prst="rect">
                <a:avLst/>
              </a:prstGeom>
              <a:solidFill>
                <a:srgbClr val="8D8E9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58" name="Google Shape;5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31537" y="-2338424"/>
                <a:ext cx="1119350" cy="9652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9" name="Google Shape;59;p13"/>
            <p:cNvGrpSpPr/>
            <p:nvPr/>
          </p:nvGrpSpPr>
          <p:grpSpPr>
            <a:xfrm>
              <a:off x="2063424" y="370759"/>
              <a:ext cx="4968576" cy="1054806"/>
              <a:chOff x="2063424" y="370759"/>
              <a:chExt cx="4968576" cy="1054806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2071200" y="1425565"/>
                <a:ext cx="4960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61" name="Google Shape;61;p13"/>
              <p:cNvGrpSpPr/>
              <p:nvPr/>
            </p:nvGrpSpPr>
            <p:grpSpPr>
              <a:xfrm>
                <a:off x="2063424" y="370759"/>
                <a:ext cx="4821576" cy="970105"/>
                <a:chOff x="2063424" y="370759"/>
                <a:chExt cx="4821576" cy="970105"/>
              </a:xfrm>
            </p:grpSpPr>
            <p:sp>
              <p:nvSpPr>
                <p:cNvPr id="62" name="Google Shape;62;p13"/>
                <p:cNvSpPr txBox="1"/>
                <p:nvPr/>
              </p:nvSpPr>
              <p:spPr>
                <a:xfrm>
                  <a:off x="2063424" y="370759"/>
                  <a:ext cx="4813800" cy="477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3100">
                      <a:solidFill>
                        <a:schemeClr val="lt1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GLOBAL HORIZONS</a:t>
                  </a:r>
                  <a:endParaRPr b="1" sz="3100">
                    <a:solidFill>
                      <a:schemeClr val="lt1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63" name="Google Shape;63;p13"/>
                <p:cNvSpPr txBox="1"/>
                <p:nvPr/>
              </p:nvSpPr>
              <p:spPr>
                <a:xfrm>
                  <a:off x="2071200" y="925916"/>
                  <a:ext cx="48138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chemeClr val="lt1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A: </a:t>
                  </a:r>
                  <a:r>
                    <a:rPr lang="uk" sz="1200">
                      <a:solidFill>
                        <a:schemeClr val="lt1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123 Worldview Lane, Suite 400, New York, NY 10001</a:t>
                  </a:r>
                  <a:endParaRPr sz="1200">
                    <a:solidFill>
                      <a:schemeClr val="lt1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64" name="Google Shape;64;p13"/>
                <p:cNvSpPr txBox="1"/>
                <p:nvPr/>
              </p:nvSpPr>
              <p:spPr>
                <a:xfrm>
                  <a:off x="2071200" y="1156063"/>
                  <a:ext cx="48138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chemeClr val="lt1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P: </a:t>
                  </a:r>
                  <a:r>
                    <a:rPr lang="uk" sz="1200">
                      <a:solidFill>
                        <a:schemeClr val="lt1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(555) 123-4567, E: mail@global.ltd, W: globalhorizons.ltd</a:t>
                  </a:r>
                  <a:endParaRPr sz="1200">
                    <a:solidFill>
                      <a:schemeClr val="lt1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</p:grpSp>
        <p:pic>
          <p:nvPicPr>
            <p:cNvPr id="65" name="Google Shape;6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33607" y="351572"/>
              <a:ext cx="1189050" cy="11890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6" name="Google Shape;66;p13"/>
          <p:cNvGrpSpPr/>
          <p:nvPr/>
        </p:nvGrpSpPr>
        <p:grpSpPr>
          <a:xfrm>
            <a:off x="522028" y="2084044"/>
            <a:ext cx="6498047" cy="1524256"/>
            <a:chOff x="522028" y="2084044"/>
            <a:chExt cx="6498047" cy="1524256"/>
          </a:xfrm>
        </p:grpSpPr>
        <p:grpSp>
          <p:nvGrpSpPr>
            <p:cNvPr id="67" name="Google Shape;67;p13"/>
            <p:cNvGrpSpPr/>
            <p:nvPr/>
          </p:nvGrpSpPr>
          <p:grpSpPr>
            <a:xfrm>
              <a:off x="539150" y="2566700"/>
              <a:ext cx="6480900" cy="1041600"/>
              <a:chOff x="539150" y="2566700"/>
              <a:chExt cx="6480900" cy="1041600"/>
            </a:xfrm>
          </p:grpSpPr>
          <p:grpSp>
            <p:nvGrpSpPr>
              <p:cNvPr id="68" name="Google Shape;68;p13"/>
              <p:cNvGrpSpPr/>
              <p:nvPr/>
            </p:nvGrpSpPr>
            <p:grpSpPr>
              <a:xfrm>
                <a:off x="539150" y="2566700"/>
                <a:ext cx="6480900" cy="1041600"/>
                <a:chOff x="539150" y="2566700"/>
                <a:chExt cx="6480900" cy="1041600"/>
              </a:xfrm>
            </p:grpSpPr>
            <p:sp>
              <p:nvSpPr>
                <p:cNvPr id="69" name="Google Shape;69;p13"/>
                <p:cNvSpPr/>
                <p:nvPr/>
              </p:nvSpPr>
              <p:spPr>
                <a:xfrm>
                  <a:off x="540050" y="2566700"/>
                  <a:ext cx="6480000" cy="10416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ECECE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70" name="Google Shape;70;p13"/>
                <p:cNvCxnSpPr/>
                <p:nvPr/>
              </p:nvCxnSpPr>
              <p:spPr>
                <a:xfrm>
                  <a:off x="539150" y="2916625"/>
                  <a:ext cx="6480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ECECE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1" name="Google Shape;71;p13"/>
                <p:cNvCxnSpPr/>
                <p:nvPr/>
              </p:nvCxnSpPr>
              <p:spPr>
                <a:xfrm>
                  <a:off x="539150" y="3262475"/>
                  <a:ext cx="64800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ECECE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72" name="Google Shape;72;p13"/>
              <p:cNvCxnSpPr/>
              <p:nvPr/>
            </p:nvCxnSpPr>
            <p:spPr>
              <a:xfrm>
                <a:off x="2092050" y="2567225"/>
                <a:ext cx="0" cy="1040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73" name="Google Shape;73;p13"/>
            <p:cNvSpPr txBox="1"/>
            <p:nvPr/>
          </p:nvSpPr>
          <p:spPr>
            <a:xfrm>
              <a:off x="522028" y="2084044"/>
              <a:ext cx="6345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400">
                  <a:solidFill>
                    <a:srgbClr val="B6AA8D"/>
                  </a:solidFill>
                  <a:latin typeface="DM Sans"/>
                  <a:ea typeface="DM Sans"/>
                  <a:cs typeface="DM Sans"/>
                  <a:sym typeface="DM Sans"/>
                </a:rPr>
                <a:t>Professional Travel Itinerary</a:t>
              </a:r>
              <a:endParaRPr b="1" sz="2400">
                <a:solidFill>
                  <a:srgbClr val="B6AA8D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599475" y="2644800"/>
              <a:ext cx="6420600" cy="184800"/>
              <a:chOff x="599475" y="2644800"/>
              <a:chExt cx="6420600" cy="1848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599475" y="2644800"/>
                <a:ext cx="1417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Date: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2208975" y="2644800"/>
                <a:ext cx="4811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May 7, 2025 - May 11, 2025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599475" y="2997144"/>
              <a:ext cx="6420600" cy="184806"/>
              <a:chOff x="599475" y="2644794"/>
              <a:chExt cx="6420600" cy="184806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599475" y="2644800"/>
                <a:ext cx="1417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Destination: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2208975" y="2644794"/>
                <a:ext cx="4811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Tokyo, Japan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599475" y="3342976"/>
              <a:ext cx="6420600" cy="184811"/>
              <a:chOff x="599475" y="2644789"/>
              <a:chExt cx="6420600" cy="184811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599475" y="2644800"/>
                <a:ext cx="1417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Purpose of Travel: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2208975" y="2644789"/>
                <a:ext cx="4811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Business Meetings, Conference, Client Visits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</p:grpSp>
      <p:grpSp>
        <p:nvGrpSpPr>
          <p:cNvPr id="83" name="Google Shape;83;p13"/>
          <p:cNvGrpSpPr/>
          <p:nvPr/>
        </p:nvGrpSpPr>
        <p:grpSpPr>
          <a:xfrm>
            <a:off x="522028" y="3903904"/>
            <a:ext cx="6498022" cy="2004596"/>
            <a:chOff x="522028" y="3903904"/>
            <a:chExt cx="6498022" cy="2004596"/>
          </a:xfrm>
        </p:grpSpPr>
        <p:grpSp>
          <p:nvGrpSpPr>
            <p:cNvPr id="84" name="Google Shape;84;p13"/>
            <p:cNvGrpSpPr/>
            <p:nvPr/>
          </p:nvGrpSpPr>
          <p:grpSpPr>
            <a:xfrm>
              <a:off x="539150" y="4314000"/>
              <a:ext cx="6480900" cy="1594500"/>
              <a:chOff x="539150" y="4314000"/>
              <a:chExt cx="6480900" cy="1594500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540050" y="4314000"/>
                <a:ext cx="6480000" cy="1594500"/>
              </a:xfrm>
              <a:prstGeom prst="rect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6" name="Google Shape;86;p13"/>
              <p:cNvCxnSpPr/>
              <p:nvPr/>
            </p:nvCxnSpPr>
            <p:spPr>
              <a:xfrm>
                <a:off x="539150" y="4663925"/>
                <a:ext cx="648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539150" y="5009754"/>
                <a:ext cx="648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2092050" y="4314514"/>
                <a:ext cx="0" cy="15939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539150" y="5381575"/>
                <a:ext cx="648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90" name="Google Shape;90;p13"/>
            <p:cNvSpPr txBox="1"/>
            <p:nvPr/>
          </p:nvSpPr>
          <p:spPr>
            <a:xfrm>
              <a:off x="522028" y="3903904"/>
              <a:ext cx="6345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800">
                  <a:solidFill>
                    <a:srgbClr val="B6AA8D"/>
                  </a:solidFill>
                  <a:latin typeface="DM Sans"/>
                  <a:ea typeface="DM Sans"/>
                  <a:cs typeface="DM Sans"/>
                  <a:sym typeface="DM Sans"/>
                </a:rPr>
                <a:t>Traveler Information</a:t>
              </a:r>
              <a:endParaRPr b="1" sz="1800">
                <a:solidFill>
                  <a:srgbClr val="B6AA8D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91" name="Google Shape;91;p13"/>
            <p:cNvGrpSpPr/>
            <p:nvPr/>
          </p:nvGrpSpPr>
          <p:grpSpPr>
            <a:xfrm>
              <a:off x="599475" y="4392100"/>
              <a:ext cx="6317700" cy="184800"/>
              <a:chOff x="599475" y="2644800"/>
              <a:chExt cx="6317700" cy="184800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599475" y="2644800"/>
                <a:ext cx="1417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Name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2208975" y="2644800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Alex Johnson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599475" y="4744442"/>
              <a:ext cx="6317700" cy="184800"/>
              <a:chOff x="599475" y="2644800"/>
              <a:chExt cx="6317700" cy="18480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599475" y="2644800"/>
                <a:ext cx="1417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Contacts: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2208975" y="2644800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+1-234-567-8901 | alexjohnson@mail.ltd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599475" y="5103271"/>
              <a:ext cx="6317700" cy="184800"/>
              <a:chOff x="599475" y="2644800"/>
              <a:chExt cx="6317700" cy="1848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599475" y="2644800"/>
                <a:ext cx="1417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Address: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2208975" y="2644800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715 Crist Parkway, Kunzeberg, Texas, 17627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599475" y="5460396"/>
              <a:ext cx="6317700" cy="369300"/>
              <a:chOff x="599475" y="2644800"/>
              <a:chExt cx="6317700" cy="3693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599475" y="2644800"/>
                <a:ext cx="14175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Emergency 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Contact: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2208975" y="2644800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Emily Johnson (Spouse), +1-345-678-9012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</p:grpSp>
      <p:grpSp>
        <p:nvGrpSpPr>
          <p:cNvPr id="103" name="Google Shape;103;p13"/>
          <p:cNvGrpSpPr/>
          <p:nvPr/>
        </p:nvGrpSpPr>
        <p:grpSpPr>
          <a:xfrm>
            <a:off x="522028" y="6225262"/>
            <a:ext cx="6498022" cy="3549390"/>
            <a:chOff x="522028" y="6225262"/>
            <a:chExt cx="6498022" cy="3549390"/>
          </a:xfrm>
        </p:grpSpPr>
        <p:sp>
          <p:nvSpPr>
            <p:cNvPr id="104" name="Google Shape;104;p13"/>
            <p:cNvSpPr/>
            <p:nvPr/>
          </p:nvSpPr>
          <p:spPr>
            <a:xfrm>
              <a:off x="540050" y="6638525"/>
              <a:ext cx="6480000" cy="3132000"/>
            </a:xfrm>
            <a:prstGeom prst="rect">
              <a:avLst/>
            </a:prstGeom>
            <a:noFill/>
            <a:ln cap="flat" cmpd="sng" w="9525">
              <a:solidFill>
                <a:srgbClr val="ECEC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522028" y="6225262"/>
              <a:ext cx="6345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800">
                  <a:solidFill>
                    <a:srgbClr val="B6AA8D"/>
                  </a:solidFill>
                  <a:latin typeface="DM Sans"/>
                  <a:ea typeface="DM Sans"/>
                  <a:cs typeface="DM Sans"/>
                  <a:sym typeface="DM Sans"/>
                </a:rPr>
                <a:t>Day 1: May 7, 2025</a:t>
              </a:r>
              <a:r>
                <a:rPr b="1" lang="uk" sz="18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rPr>
                <a:t> - Arrival and Initial Meetings</a:t>
              </a:r>
              <a:endParaRPr b="1" sz="1800">
                <a:solidFill>
                  <a:srgbClr val="050D0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106" name="Google Shape;106;p13"/>
            <p:cNvGrpSpPr/>
            <p:nvPr/>
          </p:nvGrpSpPr>
          <p:grpSpPr>
            <a:xfrm>
              <a:off x="599475" y="6720203"/>
              <a:ext cx="6317700" cy="184800"/>
              <a:chOff x="599475" y="2644800"/>
              <a:chExt cx="6317700" cy="1848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599475" y="2644800"/>
                <a:ext cx="1417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Time: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2208975" y="2644800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Agenda</a:t>
                </a:r>
                <a:endParaRPr b="1"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599475" y="7068976"/>
              <a:ext cx="6317700" cy="184800"/>
              <a:chOff x="599475" y="7068976"/>
              <a:chExt cx="6317700" cy="1848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599475" y="7115176"/>
                <a:ext cx="1417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06:00 AM:</a:t>
                </a:r>
                <a:endParaRPr sz="900">
                  <a:solidFill>
                    <a:srgbClr val="050D0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2208975" y="7068976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Depart from Los Angeles Airport (LAX) on JL61, Japan Airlines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599475" y="7422532"/>
              <a:ext cx="6317700" cy="184800"/>
              <a:chOff x="599475" y="7422532"/>
              <a:chExt cx="6317700" cy="184800"/>
            </a:xfrm>
          </p:grpSpPr>
          <p:sp>
            <p:nvSpPr>
              <p:cNvPr id="113" name="Google Shape;113;p13"/>
              <p:cNvSpPr txBox="1"/>
              <p:nvPr/>
            </p:nvSpPr>
            <p:spPr>
              <a:xfrm>
                <a:off x="599475" y="7468732"/>
                <a:ext cx="1417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10:00 AM:</a:t>
                </a:r>
                <a:endParaRPr sz="900">
                  <a:solidFill>
                    <a:srgbClr val="050D0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2208975" y="7422532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Arrive at Tokyo Narita International Airport (NRT)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599475" y="7765456"/>
              <a:ext cx="6317700" cy="184800"/>
              <a:chOff x="599475" y="7422532"/>
              <a:chExt cx="6317700" cy="184800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599475" y="7468732"/>
                <a:ext cx="1417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11:00 AM:</a:t>
                </a:r>
                <a:endParaRPr sz="900">
                  <a:solidFill>
                    <a:srgbClr val="050D0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2208975" y="7422532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Transfer to The Peninsula Tokyo, 1-8-1 Yurakucho, Chiyoda City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599475" y="8113215"/>
              <a:ext cx="6317700" cy="184800"/>
              <a:chOff x="599475" y="7422532"/>
              <a:chExt cx="6317700" cy="184800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599475" y="7468732"/>
                <a:ext cx="1417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12:00 PM:</a:t>
                </a:r>
                <a:endParaRPr sz="900">
                  <a:solidFill>
                    <a:srgbClr val="050D0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2208975" y="7422532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Check-in and refresh at the hotel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599475" y="8460974"/>
              <a:ext cx="6317700" cy="184800"/>
              <a:chOff x="599475" y="7422532"/>
              <a:chExt cx="6317700" cy="1848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599475" y="7468732"/>
                <a:ext cx="1417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01:00 PM:</a:t>
                </a:r>
                <a:endParaRPr sz="900">
                  <a:solidFill>
                    <a:srgbClr val="050D0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2208975" y="7422532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Lunch at the hotel restaurant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599475" y="8808733"/>
              <a:ext cx="6317700" cy="184800"/>
              <a:chOff x="599475" y="7422532"/>
              <a:chExt cx="6317700" cy="184800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599475" y="7468732"/>
                <a:ext cx="1417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03:00 PM:</a:t>
                </a:r>
                <a:endParaRPr sz="900">
                  <a:solidFill>
                    <a:srgbClr val="050D0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2208975" y="7422532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Initial business meeting at Mitsubishi Corporation, Marunouchi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599475" y="9156492"/>
              <a:ext cx="6317700" cy="184800"/>
              <a:chOff x="599475" y="7422532"/>
              <a:chExt cx="6317700" cy="1848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599475" y="7468732"/>
                <a:ext cx="1417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06:00 PM:</a:t>
                </a:r>
                <a:endParaRPr sz="900">
                  <a:solidFill>
                    <a:srgbClr val="050D0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2208975" y="7422532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Free time / Explore the local area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599475" y="9504250"/>
              <a:ext cx="6317700" cy="184800"/>
              <a:chOff x="599475" y="7422532"/>
              <a:chExt cx="6317700" cy="1848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599475" y="7468732"/>
                <a:ext cx="1417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07:30 PM:</a:t>
                </a:r>
                <a:endParaRPr sz="900">
                  <a:solidFill>
                    <a:srgbClr val="050D0A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2208975" y="7422532"/>
                <a:ext cx="4708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rPr>
                  <a:t>Dinner with clients at Gonpachi Nishi-Azabu</a:t>
                </a:r>
                <a:endParaRPr sz="12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539176" y="6636751"/>
              <a:ext cx="6480015" cy="3137901"/>
              <a:chOff x="539150" y="6636746"/>
              <a:chExt cx="6487800" cy="3137901"/>
            </a:xfrm>
          </p:grpSpPr>
          <p:cxnSp>
            <p:nvCxnSpPr>
              <p:cNvPr id="134" name="Google Shape;134;p13"/>
              <p:cNvCxnSpPr/>
              <p:nvPr/>
            </p:nvCxnSpPr>
            <p:spPr>
              <a:xfrm>
                <a:off x="539150" y="6988459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5" name="Google Shape;135;p13"/>
              <p:cNvCxnSpPr/>
              <p:nvPr/>
            </p:nvCxnSpPr>
            <p:spPr>
              <a:xfrm>
                <a:off x="539150" y="7336218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" name="Google Shape;136;p13"/>
              <p:cNvCxnSpPr/>
              <p:nvPr/>
            </p:nvCxnSpPr>
            <p:spPr>
              <a:xfrm>
                <a:off x="2098287" y="6639047"/>
                <a:ext cx="0" cy="3135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" name="Google Shape;137;p13"/>
              <p:cNvCxnSpPr/>
              <p:nvPr/>
            </p:nvCxnSpPr>
            <p:spPr>
              <a:xfrm>
                <a:off x="539150" y="7683977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" name="Google Shape;138;p13"/>
              <p:cNvCxnSpPr/>
              <p:nvPr/>
            </p:nvCxnSpPr>
            <p:spPr>
              <a:xfrm>
                <a:off x="539150" y="8031736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" name="Google Shape;139;p13"/>
              <p:cNvCxnSpPr/>
              <p:nvPr/>
            </p:nvCxnSpPr>
            <p:spPr>
              <a:xfrm>
                <a:off x="539150" y="6636746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" name="Google Shape;140;p13"/>
              <p:cNvCxnSpPr/>
              <p:nvPr/>
            </p:nvCxnSpPr>
            <p:spPr>
              <a:xfrm>
                <a:off x="539150" y="8379494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13"/>
              <p:cNvCxnSpPr/>
              <p:nvPr/>
            </p:nvCxnSpPr>
            <p:spPr>
              <a:xfrm>
                <a:off x="539150" y="8727253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539150" y="9075012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539150" y="9422771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539150" y="9770530"/>
                <a:ext cx="6487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14"/>
          <p:cNvPicPr preferRelativeResize="0"/>
          <p:nvPr/>
        </p:nvPicPr>
        <p:blipFill rotWithShape="1">
          <a:blip r:embed="rId3">
            <a:alphaModFix/>
          </a:blip>
          <a:srcRect b="0" l="3670" r="0" t="0"/>
          <a:stretch/>
        </p:blipFill>
        <p:spPr>
          <a:xfrm>
            <a:off x="0" y="7112000"/>
            <a:ext cx="1291600" cy="28448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0" name="Google Shape;150;p14"/>
          <p:cNvGrpSpPr/>
          <p:nvPr/>
        </p:nvGrpSpPr>
        <p:grpSpPr>
          <a:xfrm>
            <a:off x="522028" y="400326"/>
            <a:ext cx="6498022" cy="3549401"/>
            <a:chOff x="522028" y="400326"/>
            <a:chExt cx="6498022" cy="3549401"/>
          </a:xfrm>
        </p:grpSpPr>
        <p:sp>
          <p:nvSpPr>
            <p:cNvPr id="151" name="Google Shape;151;p14"/>
            <p:cNvSpPr txBox="1"/>
            <p:nvPr/>
          </p:nvSpPr>
          <p:spPr>
            <a:xfrm>
              <a:off x="522028" y="400326"/>
              <a:ext cx="6345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800">
                  <a:solidFill>
                    <a:srgbClr val="B6AA8D"/>
                  </a:solidFill>
                  <a:latin typeface="DM Sans"/>
                  <a:ea typeface="DM Sans"/>
                  <a:cs typeface="DM Sans"/>
                  <a:sym typeface="DM Sans"/>
                </a:rPr>
                <a:t>Day 2: May 8, 2025</a:t>
              </a:r>
              <a:r>
                <a:rPr b="1" lang="uk" sz="18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rPr>
                <a:t> - </a:t>
              </a:r>
              <a:r>
                <a:rPr b="1" lang="uk" sz="18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rPr>
                <a:t>Conference and Networking</a:t>
              </a:r>
              <a:endParaRPr b="1" sz="1800">
                <a:solidFill>
                  <a:srgbClr val="050D0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152" name="Google Shape;152;p14"/>
            <p:cNvGrpSpPr/>
            <p:nvPr/>
          </p:nvGrpSpPr>
          <p:grpSpPr>
            <a:xfrm>
              <a:off x="539176" y="811826"/>
              <a:ext cx="6480874" cy="3137901"/>
              <a:chOff x="539176" y="811826"/>
              <a:chExt cx="6480874" cy="3137901"/>
            </a:xfrm>
          </p:grpSpPr>
          <p:grpSp>
            <p:nvGrpSpPr>
              <p:cNvPr id="153" name="Google Shape;153;p14"/>
              <p:cNvGrpSpPr/>
              <p:nvPr/>
            </p:nvGrpSpPr>
            <p:grpSpPr>
              <a:xfrm>
                <a:off x="539176" y="811826"/>
                <a:ext cx="6480874" cy="3137901"/>
                <a:chOff x="539176" y="811826"/>
                <a:chExt cx="6480874" cy="3137901"/>
              </a:xfrm>
            </p:grpSpPr>
            <p:sp>
              <p:nvSpPr>
                <p:cNvPr id="154" name="Google Shape;154;p14"/>
                <p:cNvSpPr/>
                <p:nvPr/>
              </p:nvSpPr>
              <p:spPr>
                <a:xfrm>
                  <a:off x="540050" y="813600"/>
                  <a:ext cx="6480000" cy="31320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ECECE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55" name="Google Shape;155;p14"/>
                <p:cNvGrpSpPr/>
                <p:nvPr/>
              </p:nvGrpSpPr>
              <p:grpSpPr>
                <a:xfrm>
                  <a:off x="539176" y="811826"/>
                  <a:ext cx="6480015" cy="3137901"/>
                  <a:chOff x="539150" y="6636746"/>
                  <a:chExt cx="6487800" cy="3137901"/>
                </a:xfrm>
              </p:grpSpPr>
              <p:cxnSp>
                <p:nvCxnSpPr>
                  <p:cNvPr id="156" name="Google Shape;156;p14"/>
                  <p:cNvCxnSpPr/>
                  <p:nvPr/>
                </p:nvCxnSpPr>
                <p:spPr>
                  <a:xfrm>
                    <a:off x="539150" y="6988459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57" name="Google Shape;157;p14"/>
                  <p:cNvCxnSpPr/>
                  <p:nvPr/>
                </p:nvCxnSpPr>
                <p:spPr>
                  <a:xfrm>
                    <a:off x="539150" y="7336218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58" name="Google Shape;158;p14"/>
                  <p:cNvCxnSpPr/>
                  <p:nvPr/>
                </p:nvCxnSpPr>
                <p:spPr>
                  <a:xfrm>
                    <a:off x="2058289" y="6639047"/>
                    <a:ext cx="0" cy="31356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59" name="Google Shape;159;p14"/>
                  <p:cNvCxnSpPr/>
                  <p:nvPr/>
                </p:nvCxnSpPr>
                <p:spPr>
                  <a:xfrm>
                    <a:off x="539150" y="7683977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60" name="Google Shape;160;p14"/>
                  <p:cNvCxnSpPr/>
                  <p:nvPr/>
                </p:nvCxnSpPr>
                <p:spPr>
                  <a:xfrm>
                    <a:off x="539150" y="8031736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61" name="Google Shape;161;p14"/>
                  <p:cNvCxnSpPr/>
                  <p:nvPr/>
                </p:nvCxnSpPr>
                <p:spPr>
                  <a:xfrm>
                    <a:off x="539150" y="6636746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62" name="Google Shape;162;p14"/>
                  <p:cNvCxnSpPr/>
                  <p:nvPr/>
                </p:nvCxnSpPr>
                <p:spPr>
                  <a:xfrm>
                    <a:off x="539150" y="8379494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63" name="Google Shape;163;p14"/>
                  <p:cNvCxnSpPr/>
                  <p:nvPr/>
                </p:nvCxnSpPr>
                <p:spPr>
                  <a:xfrm>
                    <a:off x="539150" y="8727253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64" name="Google Shape;164;p14"/>
                  <p:cNvCxnSpPr/>
                  <p:nvPr/>
                </p:nvCxnSpPr>
                <p:spPr>
                  <a:xfrm>
                    <a:off x="539150" y="9075012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65" name="Google Shape;165;p14"/>
                  <p:cNvCxnSpPr/>
                  <p:nvPr/>
                </p:nvCxnSpPr>
                <p:spPr>
                  <a:xfrm>
                    <a:off x="539150" y="9422771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66" name="Google Shape;166;p14"/>
                  <p:cNvCxnSpPr/>
                  <p:nvPr/>
                </p:nvCxnSpPr>
                <p:spPr>
                  <a:xfrm>
                    <a:off x="539150" y="9770530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  <p:grpSp>
            <p:nvGrpSpPr>
              <p:cNvPr id="167" name="Google Shape;167;p14"/>
              <p:cNvGrpSpPr/>
              <p:nvPr/>
            </p:nvGrpSpPr>
            <p:grpSpPr>
              <a:xfrm>
                <a:off x="599475" y="895266"/>
                <a:ext cx="6317700" cy="184800"/>
                <a:chOff x="599475" y="2644800"/>
                <a:chExt cx="6317700" cy="184800"/>
              </a:xfrm>
            </p:grpSpPr>
            <p:sp>
              <p:nvSpPr>
                <p:cNvPr id="168" name="Google Shape;168;p14"/>
                <p:cNvSpPr txBox="1"/>
                <p:nvPr/>
              </p:nvSpPr>
              <p:spPr>
                <a:xfrm>
                  <a:off x="599475" y="2644800"/>
                  <a:ext cx="14175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Time: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169" name="Google Shape;169;p14"/>
                <p:cNvSpPr txBox="1"/>
                <p:nvPr/>
              </p:nvSpPr>
              <p:spPr>
                <a:xfrm>
                  <a:off x="2208975" y="2644800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Agenda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170" name="Google Shape;170;p14"/>
              <p:cNvGrpSpPr/>
              <p:nvPr/>
            </p:nvGrpSpPr>
            <p:grpSpPr>
              <a:xfrm>
                <a:off x="599475" y="1244039"/>
                <a:ext cx="6317700" cy="184800"/>
                <a:chOff x="599475" y="7068976"/>
                <a:chExt cx="6317700" cy="184800"/>
              </a:xfrm>
            </p:grpSpPr>
            <p:sp>
              <p:nvSpPr>
                <p:cNvPr id="171" name="Google Shape;171;p14"/>
                <p:cNvSpPr txBox="1"/>
                <p:nvPr/>
              </p:nvSpPr>
              <p:spPr>
                <a:xfrm>
                  <a:off x="599475" y="7115176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07:00 AM: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172" name="Google Shape;172;p14"/>
                <p:cNvSpPr txBox="1"/>
                <p:nvPr/>
              </p:nvSpPr>
              <p:spPr>
                <a:xfrm>
                  <a:off x="2208975" y="7068976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Breakfast at hotel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173" name="Google Shape;173;p14"/>
              <p:cNvGrpSpPr/>
              <p:nvPr/>
            </p:nvGrpSpPr>
            <p:grpSpPr>
              <a:xfrm>
                <a:off x="599475" y="1597595"/>
                <a:ext cx="6317700" cy="184800"/>
                <a:chOff x="599475" y="7422532"/>
                <a:chExt cx="6317700" cy="184800"/>
              </a:xfrm>
            </p:grpSpPr>
            <p:sp>
              <p:nvSpPr>
                <p:cNvPr id="174" name="Google Shape;174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08:30 AM: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175" name="Google Shape;175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Depart for Tokyo International Forum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176" name="Google Shape;176;p14"/>
              <p:cNvGrpSpPr/>
              <p:nvPr/>
            </p:nvGrpSpPr>
            <p:grpSpPr>
              <a:xfrm>
                <a:off x="599475" y="1940520"/>
                <a:ext cx="6317700" cy="184800"/>
                <a:chOff x="599475" y="7422532"/>
                <a:chExt cx="6317700" cy="184800"/>
              </a:xfrm>
            </p:grpSpPr>
            <p:sp>
              <p:nvSpPr>
                <p:cNvPr id="177" name="Google Shape;177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09:00 AM - 12:00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178" name="Google Shape;178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Attend conference sessions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179" name="Google Shape;179;p14"/>
              <p:cNvGrpSpPr/>
              <p:nvPr/>
            </p:nvGrpSpPr>
            <p:grpSpPr>
              <a:xfrm>
                <a:off x="599475" y="2288278"/>
                <a:ext cx="6317700" cy="184800"/>
                <a:chOff x="599475" y="7422532"/>
                <a:chExt cx="6317700" cy="184800"/>
              </a:xfrm>
            </p:grpSpPr>
            <p:sp>
              <p:nvSpPr>
                <p:cNvPr id="180" name="Google Shape;180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12:00 PM - 01:00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181" name="Google Shape;181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Lunch at conference venue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182" name="Google Shape;182;p14"/>
              <p:cNvGrpSpPr/>
              <p:nvPr/>
            </p:nvGrpSpPr>
            <p:grpSpPr>
              <a:xfrm>
                <a:off x="599475" y="2636037"/>
                <a:ext cx="6317700" cy="184800"/>
                <a:chOff x="599475" y="7422532"/>
                <a:chExt cx="6317700" cy="184800"/>
              </a:xfrm>
            </p:grpSpPr>
            <p:sp>
              <p:nvSpPr>
                <p:cNvPr id="183" name="Google Shape;183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01:00 PM - 05:00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184" name="Google Shape;184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Continue conference sessions and networking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185" name="Google Shape;185;p14"/>
              <p:cNvGrpSpPr/>
              <p:nvPr/>
            </p:nvGrpSpPr>
            <p:grpSpPr>
              <a:xfrm>
                <a:off x="599475" y="2983796"/>
                <a:ext cx="6317700" cy="184800"/>
                <a:chOff x="599475" y="7422532"/>
                <a:chExt cx="6317700" cy="184800"/>
              </a:xfrm>
            </p:grpSpPr>
            <p:sp>
              <p:nvSpPr>
                <p:cNvPr id="186" name="Google Shape;186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06:00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187" name="Google Shape;187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Return to hotel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188" name="Google Shape;188;p14"/>
              <p:cNvGrpSpPr/>
              <p:nvPr/>
            </p:nvGrpSpPr>
            <p:grpSpPr>
              <a:xfrm>
                <a:off x="599475" y="3331555"/>
                <a:ext cx="6317700" cy="184800"/>
                <a:chOff x="599475" y="7422532"/>
                <a:chExt cx="6317700" cy="184800"/>
              </a:xfrm>
            </p:grpSpPr>
            <p:sp>
              <p:nvSpPr>
                <p:cNvPr id="189" name="Google Shape;189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07:30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190" name="Google Shape;190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Dinner with colleagues at Kozue, Park Hyatt Tokyo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191" name="Google Shape;191;p14"/>
              <p:cNvGrpSpPr/>
              <p:nvPr/>
            </p:nvGrpSpPr>
            <p:grpSpPr>
              <a:xfrm>
                <a:off x="599475" y="3679314"/>
                <a:ext cx="6317700" cy="184800"/>
                <a:chOff x="599475" y="7422532"/>
                <a:chExt cx="6317700" cy="184800"/>
              </a:xfrm>
            </p:grpSpPr>
            <p:sp>
              <p:nvSpPr>
                <p:cNvPr id="192" name="Google Shape;192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09:00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193" name="Google Shape;193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Evening at leisure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</p:grpSp>
      </p:grpSp>
      <p:grpSp>
        <p:nvGrpSpPr>
          <p:cNvPr id="194" name="Google Shape;194;p14"/>
          <p:cNvGrpSpPr/>
          <p:nvPr/>
        </p:nvGrpSpPr>
        <p:grpSpPr>
          <a:xfrm>
            <a:off x="522028" y="4272799"/>
            <a:ext cx="6498022" cy="3549401"/>
            <a:chOff x="522028" y="400326"/>
            <a:chExt cx="6498022" cy="3549401"/>
          </a:xfrm>
        </p:grpSpPr>
        <p:sp>
          <p:nvSpPr>
            <p:cNvPr id="195" name="Google Shape;195;p14"/>
            <p:cNvSpPr txBox="1"/>
            <p:nvPr/>
          </p:nvSpPr>
          <p:spPr>
            <a:xfrm>
              <a:off x="522028" y="400326"/>
              <a:ext cx="6345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800">
                  <a:solidFill>
                    <a:srgbClr val="B6AA8D"/>
                  </a:solidFill>
                  <a:latin typeface="DM Sans"/>
                  <a:ea typeface="DM Sans"/>
                  <a:cs typeface="DM Sans"/>
                  <a:sym typeface="DM Sans"/>
                </a:rPr>
                <a:t>Day 3: May 9, 2025 </a:t>
              </a:r>
              <a:r>
                <a:rPr b="1" lang="uk" sz="18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rPr>
                <a:t>- Client Meetings and Site Visits</a:t>
              </a:r>
              <a:endParaRPr b="1" sz="1800">
                <a:solidFill>
                  <a:srgbClr val="050D0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196" name="Google Shape;196;p14"/>
            <p:cNvGrpSpPr/>
            <p:nvPr/>
          </p:nvGrpSpPr>
          <p:grpSpPr>
            <a:xfrm>
              <a:off x="539176" y="811826"/>
              <a:ext cx="6480874" cy="3137901"/>
              <a:chOff x="539176" y="811826"/>
              <a:chExt cx="6480874" cy="3137901"/>
            </a:xfrm>
          </p:grpSpPr>
          <p:grpSp>
            <p:nvGrpSpPr>
              <p:cNvPr id="197" name="Google Shape;197;p14"/>
              <p:cNvGrpSpPr/>
              <p:nvPr/>
            </p:nvGrpSpPr>
            <p:grpSpPr>
              <a:xfrm>
                <a:off x="539176" y="811826"/>
                <a:ext cx="6480874" cy="3137901"/>
                <a:chOff x="539176" y="811826"/>
                <a:chExt cx="6480874" cy="3137901"/>
              </a:xfrm>
            </p:grpSpPr>
            <p:sp>
              <p:nvSpPr>
                <p:cNvPr id="198" name="Google Shape;198;p14"/>
                <p:cNvSpPr/>
                <p:nvPr/>
              </p:nvSpPr>
              <p:spPr>
                <a:xfrm>
                  <a:off x="540050" y="813600"/>
                  <a:ext cx="6480000" cy="31320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ECECE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99" name="Google Shape;199;p14"/>
                <p:cNvGrpSpPr/>
                <p:nvPr/>
              </p:nvGrpSpPr>
              <p:grpSpPr>
                <a:xfrm>
                  <a:off x="539176" y="811826"/>
                  <a:ext cx="6480015" cy="3137901"/>
                  <a:chOff x="539150" y="6636746"/>
                  <a:chExt cx="6487800" cy="3137901"/>
                </a:xfrm>
              </p:grpSpPr>
              <p:cxnSp>
                <p:nvCxnSpPr>
                  <p:cNvPr id="200" name="Google Shape;200;p14"/>
                  <p:cNvCxnSpPr/>
                  <p:nvPr/>
                </p:nvCxnSpPr>
                <p:spPr>
                  <a:xfrm>
                    <a:off x="539150" y="6988459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01" name="Google Shape;201;p14"/>
                  <p:cNvCxnSpPr/>
                  <p:nvPr/>
                </p:nvCxnSpPr>
                <p:spPr>
                  <a:xfrm>
                    <a:off x="539150" y="7336218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02" name="Google Shape;202;p14"/>
                  <p:cNvCxnSpPr/>
                  <p:nvPr/>
                </p:nvCxnSpPr>
                <p:spPr>
                  <a:xfrm>
                    <a:off x="2058289" y="6639047"/>
                    <a:ext cx="0" cy="31356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03" name="Google Shape;203;p14"/>
                  <p:cNvCxnSpPr/>
                  <p:nvPr/>
                </p:nvCxnSpPr>
                <p:spPr>
                  <a:xfrm>
                    <a:off x="539150" y="7683977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04" name="Google Shape;204;p14"/>
                  <p:cNvCxnSpPr/>
                  <p:nvPr/>
                </p:nvCxnSpPr>
                <p:spPr>
                  <a:xfrm>
                    <a:off x="539150" y="8031736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05" name="Google Shape;205;p14"/>
                  <p:cNvCxnSpPr/>
                  <p:nvPr/>
                </p:nvCxnSpPr>
                <p:spPr>
                  <a:xfrm>
                    <a:off x="539150" y="6636746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06" name="Google Shape;206;p14"/>
                  <p:cNvCxnSpPr/>
                  <p:nvPr/>
                </p:nvCxnSpPr>
                <p:spPr>
                  <a:xfrm>
                    <a:off x="539150" y="8379494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07" name="Google Shape;207;p14"/>
                  <p:cNvCxnSpPr/>
                  <p:nvPr/>
                </p:nvCxnSpPr>
                <p:spPr>
                  <a:xfrm>
                    <a:off x="539150" y="8727253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08" name="Google Shape;208;p14"/>
                  <p:cNvCxnSpPr/>
                  <p:nvPr/>
                </p:nvCxnSpPr>
                <p:spPr>
                  <a:xfrm>
                    <a:off x="539150" y="9075012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09" name="Google Shape;209;p14"/>
                  <p:cNvCxnSpPr/>
                  <p:nvPr/>
                </p:nvCxnSpPr>
                <p:spPr>
                  <a:xfrm>
                    <a:off x="539150" y="9422771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10" name="Google Shape;210;p14"/>
                  <p:cNvCxnSpPr/>
                  <p:nvPr/>
                </p:nvCxnSpPr>
                <p:spPr>
                  <a:xfrm>
                    <a:off x="539150" y="9770530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  <p:grpSp>
            <p:nvGrpSpPr>
              <p:cNvPr id="211" name="Google Shape;211;p14"/>
              <p:cNvGrpSpPr/>
              <p:nvPr/>
            </p:nvGrpSpPr>
            <p:grpSpPr>
              <a:xfrm>
                <a:off x="599475" y="895266"/>
                <a:ext cx="6317700" cy="184800"/>
                <a:chOff x="599475" y="2644800"/>
                <a:chExt cx="6317700" cy="184800"/>
              </a:xfrm>
            </p:grpSpPr>
            <p:sp>
              <p:nvSpPr>
                <p:cNvPr id="212" name="Google Shape;212;p14"/>
                <p:cNvSpPr txBox="1"/>
                <p:nvPr/>
              </p:nvSpPr>
              <p:spPr>
                <a:xfrm>
                  <a:off x="599475" y="2644800"/>
                  <a:ext cx="14175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Time: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213" name="Google Shape;213;p14"/>
                <p:cNvSpPr txBox="1"/>
                <p:nvPr/>
              </p:nvSpPr>
              <p:spPr>
                <a:xfrm>
                  <a:off x="2208975" y="2644800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Agenda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14" name="Google Shape;214;p14"/>
              <p:cNvGrpSpPr/>
              <p:nvPr/>
            </p:nvGrpSpPr>
            <p:grpSpPr>
              <a:xfrm>
                <a:off x="599475" y="1244039"/>
                <a:ext cx="6317700" cy="184800"/>
                <a:chOff x="599475" y="7068976"/>
                <a:chExt cx="6317700" cy="184800"/>
              </a:xfrm>
            </p:grpSpPr>
            <p:sp>
              <p:nvSpPr>
                <p:cNvPr id="215" name="Google Shape;215;p14"/>
                <p:cNvSpPr txBox="1"/>
                <p:nvPr/>
              </p:nvSpPr>
              <p:spPr>
                <a:xfrm>
                  <a:off x="599475" y="7115176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07:30 AM: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16" name="Google Shape;216;p14"/>
                <p:cNvSpPr txBox="1"/>
                <p:nvPr/>
              </p:nvSpPr>
              <p:spPr>
                <a:xfrm>
                  <a:off x="2208975" y="7068976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Breakfast at hotel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17" name="Google Shape;217;p14"/>
              <p:cNvGrpSpPr/>
              <p:nvPr/>
            </p:nvGrpSpPr>
            <p:grpSpPr>
              <a:xfrm>
                <a:off x="599475" y="1597595"/>
                <a:ext cx="6317700" cy="184800"/>
                <a:chOff x="599475" y="7422532"/>
                <a:chExt cx="6317700" cy="184800"/>
              </a:xfrm>
            </p:grpSpPr>
            <p:sp>
              <p:nvSpPr>
                <p:cNvPr id="218" name="Google Shape;218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09:00 AM - 11:00 AM: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19" name="Google Shape;219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Meeting with ABC Corporation at ABC City, Minato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20" name="Google Shape;220;p14"/>
              <p:cNvGrpSpPr/>
              <p:nvPr/>
            </p:nvGrpSpPr>
            <p:grpSpPr>
              <a:xfrm>
                <a:off x="599475" y="1940520"/>
                <a:ext cx="6317700" cy="184800"/>
                <a:chOff x="599475" y="7422532"/>
                <a:chExt cx="6317700" cy="184800"/>
              </a:xfrm>
            </p:grpSpPr>
            <p:sp>
              <p:nvSpPr>
                <p:cNvPr id="221" name="Google Shape;221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11:30 AM - 01:00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22" name="Google Shape;222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Site visit to CBA Center Tokyo, Ariake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23" name="Google Shape;223;p14"/>
              <p:cNvGrpSpPr/>
              <p:nvPr/>
            </p:nvGrpSpPr>
            <p:grpSpPr>
              <a:xfrm>
                <a:off x="599475" y="2288278"/>
                <a:ext cx="6317700" cy="184800"/>
                <a:chOff x="599475" y="7422532"/>
                <a:chExt cx="6317700" cy="184800"/>
              </a:xfrm>
            </p:grpSpPr>
            <p:sp>
              <p:nvSpPr>
                <p:cNvPr id="224" name="Google Shape;224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01:00 PM - 02:00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25" name="Google Shape;225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Lunch at Katsu Midori, Shibuya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26" name="Google Shape;226;p14"/>
              <p:cNvGrpSpPr/>
              <p:nvPr/>
            </p:nvGrpSpPr>
            <p:grpSpPr>
              <a:xfrm>
                <a:off x="599475" y="2636037"/>
                <a:ext cx="6317700" cy="184800"/>
                <a:chOff x="599475" y="7422532"/>
                <a:chExt cx="6317700" cy="184800"/>
              </a:xfrm>
            </p:grpSpPr>
            <p:sp>
              <p:nvSpPr>
                <p:cNvPr id="227" name="Google Shape;227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02:30 PM - 05:00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28" name="Google Shape;228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Additional meetings/site visits as needed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29" name="Google Shape;229;p14"/>
              <p:cNvGrpSpPr/>
              <p:nvPr/>
            </p:nvGrpSpPr>
            <p:grpSpPr>
              <a:xfrm>
                <a:off x="599475" y="2983796"/>
                <a:ext cx="6317700" cy="184800"/>
                <a:chOff x="599475" y="7422532"/>
                <a:chExt cx="6317700" cy="184800"/>
              </a:xfrm>
            </p:grpSpPr>
            <p:sp>
              <p:nvSpPr>
                <p:cNvPr id="230" name="Google Shape;230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06:00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31" name="Google Shape;231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Return to hotel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32" name="Google Shape;232;p14"/>
              <p:cNvGrpSpPr/>
              <p:nvPr/>
            </p:nvGrpSpPr>
            <p:grpSpPr>
              <a:xfrm>
                <a:off x="599475" y="3331555"/>
                <a:ext cx="6317700" cy="184800"/>
                <a:chOff x="599475" y="7422532"/>
                <a:chExt cx="6317700" cy="184800"/>
              </a:xfrm>
            </p:grpSpPr>
            <p:sp>
              <p:nvSpPr>
                <p:cNvPr id="233" name="Google Shape;233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07:30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34" name="Google Shape;234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Dinner at Sukiyabashi Jiro, Ginza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35" name="Google Shape;235;p14"/>
              <p:cNvGrpSpPr/>
              <p:nvPr/>
            </p:nvGrpSpPr>
            <p:grpSpPr>
              <a:xfrm>
                <a:off x="599475" y="3679314"/>
                <a:ext cx="6317700" cy="184800"/>
                <a:chOff x="599475" y="7422532"/>
                <a:chExt cx="6317700" cy="184800"/>
              </a:xfrm>
            </p:grpSpPr>
            <p:sp>
              <p:nvSpPr>
                <p:cNvPr id="236" name="Google Shape;236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09:00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37" name="Google Shape;237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Preparation for next day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</p:grpSp>
      </p:grpSp>
      <p:grpSp>
        <p:nvGrpSpPr>
          <p:cNvPr id="238" name="Google Shape;238;p14"/>
          <p:cNvGrpSpPr/>
          <p:nvPr/>
        </p:nvGrpSpPr>
        <p:grpSpPr>
          <a:xfrm>
            <a:off x="522028" y="8150372"/>
            <a:ext cx="6498022" cy="1806490"/>
            <a:chOff x="522028" y="8150372"/>
            <a:chExt cx="6498022" cy="1806490"/>
          </a:xfrm>
        </p:grpSpPr>
        <p:sp>
          <p:nvSpPr>
            <p:cNvPr id="239" name="Google Shape;239;p14"/>
            <p:cNvSpPr txBox="1"/>
            <p:nvPr/>
          </p:nvSpPr>
          <p:spPr>
            <a:xfrm>
              <a:off x="522028" y="8150372"/>
              <a:ext cx="6345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800">
                  <a:solidFill>
                    <a:srgbClr val="B6AA8D"/>
                  </a:solidFill>
                  <a:latin typeface="DM Sans"/>
                  <a:ea typeface="DM Sans"/>
                  <a:cs typeface="DM Sans"/>
                  <a:sym typeface="DM Sans"/>
                </a:rPr>
                <a:t>Day 4: May 10, 2025 </a:t>
              </a:r>
              <a:r>
                <a:rPr b="1" lang="uk" sz="18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rPr>
                <a:t>- Workshops and Cultural Activities</a:t>
              </a:r>
              <a:endParaRPr b="1" sz="1800">
                <a:solidFill>
                  <a:srgbClr val="050D0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240" name="Google Shape;240;p14"/>
            <p:cNvGrpSpPr/>
            <p:nvPr/>
          </p:nvGrpSpPr>
          <p:grpSpPr>
            <a:xfrm>
              <a:off x="539176" y="8561873"/>
              <a:ext cx="6480874" cy="1394989"/>
              <a:chOff x="539176" y="8561873"/>
              <a:chExt cx="6480874" cy="1394989"/>
            </a:xfrm>
          </p:grpSpPr>
          <p:sp>
            <p:nvSpPr>
              <p:cNvPr id="241" name="Google Shape;241;p14"/>
              <p:cNvSpPr/>
              <p:nvPr/>
            </p:nvSpPr>
            <p:spPr>
              <a:xfrm>
                <a:off x="540050" y="8563648"/>
                <a:ext cx="6480000" cy="1393200"/>
              </a:xfrm>
              <a:prstGeom prst="rect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42" name="Google Shape;242;p14"/>
              <p:cNvCxnSpPr/>
              <p:nvPr/>
            </p:nvCxnSpPr>
            <p:spPr>
              <a:xfrm>
                <a:off x="539176" y="8913585"/>
                <a:ext cx="648001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3" name="Google Shape;243;p14"/>
              <p:cNvCxnSpPr/>
              <p:nvPr/>
            </p:nvCxnSpPr>
            <p:spPr>
              <a:xfrm>
                <a:off x="539176" y="9261344"/>
                <a:ext cx="648001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4" name="Google Shape;244;p14"/>
              <p:cNvCxnSpPr/>
              <p:nvPr/>
            </p:nvCxnSpPr>
            <p:spPr>
              <a:xfrm>
                <a:off x="2056492" y="8564174"/>
                <a:ext cx="0" cy="1392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5" name="Google Shape;245;p14"/>
              <p:cNvCxnSpPr/>
              <p:nvPr/>
            </p:nvCxnSpPr>
            <p:spPr>
              <a:xfrm>
                <a:off x="539176" y="9609103"/>
                <a:ext cx="648001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6" name="Google Shape;246;p14"/>
              <p:cNvCxnSpPr/>
              <p:nvPr/>
            </p:nvCxnSpPr>
            <p:spPr>
              <a:xfrm>
                <a:off x="539176" y="9956862"/>
                <a:ext cx="648001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7" name="Google Shape;247;p14"/>
              <p:cNvCxnSpPr/>
              <p:nvPr/>
            </p:nvCxnSpPr>
            <p:spPr>
              <a:xfrm>
                <a:off x="539176" y="8561873"/>
                <a:ext cx="648001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248" name="Google Shape;248;p14"/>
              <p:cNvGrpSpPr/>
              <p:nvPr/>
            </p:nvGrpSpPr>
            <p:grpSpPr>
              <a:xfrm>
                <a:off x="599475" y="8645313"/>
                <a:ext cx="6317700" cy="184800"/>
                <a:chOff x="599475" y="2644800"/>
                <a:chExt cx="6317700" cy="184800"/>
              </a:xfrm>
            </p:grpSpPr>
            <p:sp>
              <p:nvSpPr>
                <p:cNvPr id="249" name="Google Shape;249;p14"/>
                <p:cNvSpPr txBox="1"/>
                <p:nvPr/>
              </p:nvSpPr>
              <p:spPr>
                <a:xfrm>
                  <a:off x="599475" y="2644800"/>
                  <a:ext cx="14175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Time: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250" name="Google Shape;250;p14"/>
                <p:cNvSpPr txBox="1"/>
                <p:nvPr/>
              </p:nvSpPr>
              <p:spPr>
                <a:xfrm>
                  <a:off x="2208975" y="2644800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Agenda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51" name="Google Shape;251;p14"/>
              <p:cNvGrpSpPr/>
              <p:nvPr/>
            </p:nvGrpSpPr>
            <p:grpSpPr>
              <a:xfrm>
                <a:off x="599475" y="8994086"/>
                <a:ext cx="6317700" cy="184800"/>
                <a:chOff x="599475" y="7068976"/>
                <a:chExt cx="6317700" cy="184800"/>
              </a:xfrm>
            </p:grpSpPr>
            <p:sp>
              <p:nvSpPr>
                <p:cNvPr id="252" name="Google Shape;252;p14"/>
                <p:cNvSpPr txBox="1"/>
                <p:nvPr/>
              </p:nvSpPr>
              <p:spPr>
                <a:xfrm>
                  <a:off x="599475" y="7115176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07:30 AM: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53" name="Google Shape;253;p14"/>
                <p:cNvSpPr txBox="1"/>
                <p:nvPr/>
              </p:nvSpPr>
              <p:spPr>
                <a:xfrm>
                  <a:off x="2208975" y="7068976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Breakfast at hotel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54" name="Google Shape;254;p14"/>
              <p:cNvGrpSpPr/>
              <p:nvPr/>
            </p:nvGrpSpPr>
            <p:grpSpPr>
              <a:xfrm>
                <a:off x="599475" y="9347642"/>
                <a:ext cx="6317700" cy="184800"/>
                <a:chOff x="599475" y="7422532"/>
                <a:chExt cx="6317700" cy="184800"/>
              </a:xfrm>
            </p:grpSpPr>
            <p:sp>
              <p:nvSpPr>
                <p:cNvPr id="255" name="Google Shape;255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09:00 AM - 12:00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56" name="Google Shape;256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Workshop at Roppongi ABC Mori Tower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57" name="Google Shape;257;p14"/>
              <p:cNvGrpSpPr/>
              <p:nvPr/>
            </p:nvGrpSpPr>
            <p:grpSpPr>
              <a:xfrm>
                <a:off x="599475" y="9690566"/>
                <a:ext cx="6317700" cy="184800"/>
                <a:chOff x="599475" y="7422532"/>
                <a:chExt cx="6317700" cy="184800"/>
              </a:xfrm>
            </p:grpSpPr>
            <p:sp>
              <p:nvSpPr>
                <p:cNvPr id="258" name="Google Shape;258;p14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12:00 PM - 01:00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59" name="Google Shape;259;p14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Lunch at Roppongi ABC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p15"/>
          <p:cNvGrpSpPr/>
          <p:nvPr/>
        </p:nvGrpSpPr>
        <p:grpSpPr>
          <a:xfrm>
            <a:off x="522028" y="3224014"/>
            <a:ext cx="6498022" cy="3549401"/>
            <a:chOff x="522028" y="400326"/>
            <a:chExt cx="6498022" cy="3549401"/>
          </a:xfrm>
        </p:grpSpPr>
        <p:sp>
          <p:nvSpPr>
            <p:cNvPr id="265" name="Google Shape;265;p15"/>
            <p:cNvSpPr txBox="1"/>
            <p:nvPr/>
          </p:nvSpPr>
          <p:spPr>
            <a:xfrm>
              <a:off x="522028" y="400326"/>
              <a:ext cx="6345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800">
                  <a:solidFill>
                    <a:srgbClr val="B6AA8D"/>
                  </a:solidFill>
                  <a:latin typeface="DM Sans"/>
                  <a:ea typeface="DM Sans"/>
                  <a:cs typeface="DM Sans"/>
                  <a:sym typeface="DM Sans"/>
                </a:rPr>
                <a:t>Day 5: May 11, 2025 </a:t>
              </a:r>
              <a:r>
                <a:rPr b="1" lang="uk" sz="18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rPr>
                <a:t>- Final Meetings and Departure</a:t>
              </a:r>
              <a:endParaRPr b="1" sz="1800">
                <a:solidFill>
                  <a:srgbClr val="050D0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539176" y="811826"/>
              <a:ext cx="6480874" cy="3137901"/>
              <a:chOff x="539176" y="811826"/>
              <a:chExt cx="6480874" cy="3137901"/>
            </a:xfrm>
          </p:grpSpPr>
          <p:grpSp>
            <p:nvGrpSpPr>
              <p:cNvPr id="267" name="Google Shape;267;p15"/>
              <p:cNvGrpSpPr/>
              <p:nvPr/>
            </p:nvGrpSpPr>
            <p:grpSpPr>
              <a:xfrm>
                <a:off x="539176" y="811826"/>
                <a:ext cx="6480874" cy="3137901"/>
                <a:chOff x="539176" y="811826"/>
                <a:chExt cx="6480874" cy="3137901"/>
              </a:xfrm>
            </p:grpSpPr>
            <p:sp>
              <p:nvSpPr>
                <p:cNvPr id="268" name="Google Shape;268;p15"/>
                <p:cNvSpPr/>
                <p:nvPr/>
              </p:nvSpPr>
              <p:spPr>
                <a:xfrm>
                  <a:off x="540050" y="813600"/>
                  <a:ext cx="6480000" cy="31320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ECECE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269" name="Google Shape;269;p15"/>
                <p:cNvGrpSpPr/>
                <p:nvPr/>
              </p:nvGrpSpPr>
              <p:grpSpPr>
                <a:xfrm>
                  <a:off x="539176" y="811826"/>
                  <a:ext cx="6480015" cy="3137901"/>
                  <a:chOff x="539150" y="6636746"/>
                  <a:chExt cx="6487800" cy="3137901"/>
                </a:xfrm>
              </p:grpSpPr>
              <p:cxnSp>
                <p:nvCxnSpPr>
                  <p:cNvPr id="270" name="Google Shape;270;p15"/>
                  <p:cNvCxnSpPr/>
                  <p:nvPr/>
                </p:nvCxnSpPr>
                <p:spPr>
                  <a:xfrm>
                    <a:off x="539150" y="6988459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71" name="Google Shape;271;p15"/>
                  <p:cNvCxnSpPr/>
                  <p:nvPr/>
                </p:nvCxnSpPr>
                <p:spPr>
                  <a:xfrm>
                    <a:off x="539150" y="7336218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72" name="Google Shape;272;p15"/>
                  <p:cNvCxnSpPr/>
                  <p:nvPr/>
                </p:nvCxnSpPr>
                <p:spPr>
                  <a:xfrm>
                    <a:off x="2058289" y="6639047"/>
                    <a:ext cx="0" cy="31356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73" name="Google Shape;273;p15"/>
                  <p:cNvCxnSpPr/>
                  <p:nvPr/>
                </p:nvCxnSpPr>
                <p:spPr>
                  <a:xfrm>
                    <a:off x="539150" y="7683977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74" name="Google Shape;274;p15"/>
                  <p:cNvCxnSpPr/>
                  <p:nvPr/>
                </p:nvCxnSpPr>
                <p:spPr>
                  <a:xfrm>
                    <a:off x="539150" y="8031736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75" name="Google Shape;275;p15"/>
                  <p:cNvCxnSpPr/>
                  <p:nvPr/>
                </p:nvCxnSpPr>
                <p:spPr>
                  <a:xfrm>
                    <a:off x="539150" y="6636746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76" name="Google Shape;276;p15"/>
                  <p:cNvCxnSpPr/>
                  <p:nvPr/>
                </p:nvCxnSpPr>
                <p:spPr>
                  <a:xfrm>
                    <a:off x="539150" y="8379494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77" name="Google Shape;277;p15"/>
                  <p:cNvCxnSpPr/>
                  <p:nvPr/>
                </p:nvCxnSpPr>
                <p:spPr>
                  <a:xfrm>
                    <a:off x="539150" y="8727253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78" name="Google Shape;278;p15"/>
                  <p:cNvCxnSpPr/>
                  <p:nvPr/>
                </p:nvCxnSpPr>
                <p:spPr>
                  <a:xfrm>
                    <a:off x="539150" y="9075012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79" name="Google Shape;279;p15"/>
                  <p:cNvCxnSpPr/>
                  <p:nvPr/>
                </p:nvCxnSpPr>
                <p:spPr>
                  <a:xfrm>
                    <a:off x="539150" y="9422771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280" name="Google Shape;280;p15"/>
                  <p:cNvCxnSpPr/>
                  <p:nvPr/>
                </p:nvCxnSpPr>
                <p:spPr>
                  <a:xfrm>
                    <a:off x="539150" y="9770530"/>
                    <a:ext cx="64878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ECECE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  <p:grpSp>
            <p:nvGrpSpPr>
              <p:cNvPr id="281" name="Google Shape;281;p15"/>
              <p:cNvGrpSpPr/>
              <p:nvPr/>
            </p:nvGrpSpPr>
            <p:grpSpPr>
              <a:xfrm>
                <a:off x="599475" y="895266"/>
                <a:ext cx="6317700" cy="184800"/>
                <a:chOff x="599475" y="2644800"/>
                <a:chExt cx="6317700" cy="184800"/>
              </a:xfrm>
            </p:grpSpPr>
            <p:sp>
              <p:nvSpPr>
                <p:cNvPr id="282" name="Google Shape;282;p15"/>
                <p:cNvSpPr txBox="1"/>
                <p:nvPr/>
              </p:nvSpPr>
              <p:spPr>
                <a:xfrm>
                  <a:off x="599475" y="2644800"/>
                  <a:ext cx="14175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Time: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283" name="Google Shape;283;p15"/>
                <p:cNvSpPr txBox="1"/>
                <p:nvPr/>
              </p:nvSpPr>
              <p:spPr>
                <a:xfrm>
                  <a:off x="2208975" y="2644800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Agenda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84" name="Google Shape;284;p15"/>
              <p:cNvGrpSpPr/>
              <p:nvPr/>
            </p:nvGrpSpPr>
            <p:grpSpPr>
              <a:xfrm>
                <a:off x="599475" y="1244039"/>
                <a:ext cx="6317700" cy="184800"/>
                <a:chOff x="599475" y="7068976"/>
                <a:chExt cx="6317700" cy="184800"/>
              </a:xfrm>
            </p:grpSpPr>
            <p:sp>
              <p:nvSpPr>
                <p:cNvPr id="285" name="Google Shape;285;p15"/>
                <p:cNvSpPr txBox="1"/>
                <p:nvPr/>
              </p:nvSpPr>
              <p:spPr>
                <a:xfrm>
                  <a:off x="599475" y="7115176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08:00 AM: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86" name="Google Shape;286;p15"/>
                <p:cNvSpPr txBox="1"/>
                <p:nvPr/>
              </p:nvSpPr>
              <p:spPr>
                <a:xfrm>
                  <a:off x="2208975" y="7068976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Breakfast at hotel and check-out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87" name="Google Shape;287;p15"/>
              <p:cNvGrpSpPr/>
              <p:nvPr/>
            </p:nvGrpSpPr>
            <p:grpSpPr>
              <a:xfrm>
                <a:off x="599475" y="1597595"/>
                <a:ext cx="6317700" cy="184800"/>
                <a:chOff x="599475" y="7422532"/>
                <a:chExt cx="6317700" cy="184800"/>
              </a:xfrm>
            </p:grpSpPr>
            <p:sp>
              <p:nvSpPr>
                <p:cNvPr id="288" name="Google Shape;288;p15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09:00 AM - 11:00 AM: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89" name="Google Shape;289;p15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Final meeting with Mitsubishi UFJ Financial Group at Marunouchi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90" name="Google Shape;290;p15"/>
              <p:cNvGrpSpPr/>
              <p:nvPr/>
            </p:nvGrpSpPr>
            <p:grpSpPr>
              <a:xfrm>
                <a:off x="599475" y="1940520"/>
                <a:ext cx="6317700" cy="184800"/>
                <a:chOff x="599475" y="7422532"/>
                <a:chExt cx="6317700" cy="184800"/>
              </a:xfrm>
            </p:grpSpPr>
            <p:sp>
              <p:nvSpPr>
                <p:cNvPr id="291" name="Google Shape;291;p15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11:30 AM: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92" name="Google Shape;292;p15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Transfer to Tokyo Narita International Airport (NRT)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93" name="Google Shape;293;p15"/>
              <p:cNvGrpSpPr/>
              <p:nvPr/>
            </p:nvGrpSpPr>
            <p:grpSpPr>
              <a:xfrm>
                <a:off x="599475" y="2288278"/>
                <a:ext cx="6317700" cy="184800"/>
                <a:chOff x="599475" y="7422532"/>
                <a:chExt cx="6317700" cy="184800"/>
              </a:xfrm>
            </p:grpSpPr>
            <p:sp>
              <p:nvSpPr>
                <p:cNvPr id="294" name="Google Shape;294;p15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01:00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95" name="Google Shape;295;p15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Lunch at airport lounge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96" name="Google Shape;296;p15"/>
              <p:cNvGrpSpPr/>
              <p:nvPr/>
            </p:nvGrpSpPr>
            <p:grpSpPr>
              <a:xfrm>
                <a:off x="599475" y="2636037"/>
                <a:ext cx="6317700" cy="184800"/>
                <a:chOff x="599475" y="7422532"/>
                <a:chExt cx="6317700" cy="184800"/>
              </a:xfrm>
            </p:grpSpPr>
            <p:sp>
              <p:nvSpPr>
                <p:cNvPr id="297" name="Google Shape;297;p15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03:00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298" name="Google Shape;298;p15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Depart for Los Angeles Airport (LAX) on JL62, Japan Airlines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299" name="Google Shape;299;p15"/>
              <p:cNvGrpSpPr/>
              <p:nvPr/>
            </p:nvGrpSpPr>
            <p:grpSpPr>
              <a:xfrm>
                <a:off x="599475" y="2983796"/>
                <a:ext cx="6317700" cy="184800"/>
                <a:chOff x="599475" y="7422532"/>
                <a:chExt cx="6317700" cy="184800"/>
              </a:xfrm>
            </p:grpSpPr>
            <p:sp>
              <p:nvSpPr>
                <p:cNvPr id="300" name="Google Shape;300;p15"/>
                <p:cNvSpPr txBox="1"/>
                <p:nvPr/>
              </p:nvSpPr>
              <p:spPr>
                <a:xfrm>
                  <a:off x="599475" y="7468732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07:30 PM (Same Day):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301" name="Google Shape;301;p15"/>
                <p:cNvSpPr txBox="1"/>
                <p:nvPr/>
              </p:nvSpPr>
              <p:spPr>
                <a:xfrm>
                  <a:off x="2208975" y="7422532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Arrive at Los Angeles Airport (LAX) and transfer home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</p:grpSp>
      </p:grpSp>
      <p:grpSp>
        <p:nvGrpSpPr>
          <p:cNvPr id="302" name="Google Shape;302;p15"/>
          <p:cNvGrpSpPr/>
          <p:nvPr/>
        </p:nvGrpSpPr>
        <p:grpSpPr>
          <a:xfrm>
            <a:off x="522028" y="400326"/>
            <a:ext cx="6498022" cy="2501801"/>
            <a:chOff x="522028" y="400326"/>
            <a:chExt cx="6498022" cy="2501801"/>
          </a:xfrm>
        </p:grpSpPr>
        <p:sp>
          <p:nvSpPr>
            <p:cNvPr id="303" name="Google Shape;303;p15"/>
            <p:cNvSpPr txBox="1"/>
            <p:nvPr/>
          </p:nvSpPr>
          <p:spPr>
            <a:xfrm>
              <a:off x="522028" y="400326"/>
              <a:ext cx="6345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800">
                  <a:solidFill>
                    <a:srgbClr val="B6AA8D"/>
                  </a:solidFill>
                  <a:latin typeface="DM Sans"/>
                  <a:ea typeface="DM Sans"/>
                  <a:cs typeface="DM Sans"/>
                  <a:sym typeface="DM Sans"/>
                </a:rPr>
                <a:t>Day 4: May 10, 2025 </a:t>
              </a:r>
              <a:r>
                <a:rPr b="1" lang="uk" sz="1800">
                  <a:solidFill>
                    <a:srgbClr val="050D0A"/>
                  </a:solidFill>
                  <a:latin typeface="DM Sans"/>
                  <a:ea typeface="DM Sans"/>
                  <a:cs typeface="DM Sans"/>
                  <a:sym typeface="DM Sans"/>
                </a:rPr>
                <a:t>- Continuation</a:t>
              </a:r>
              <a:endParaRPr b="1" sz="1800">
                <a:solidFill>
                  <a:srgbClr val="050D0A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304" name="Google Shape;304;p15"/>
            <p:cNvGrpSpPr/>
            <p:nvPr/>
          </p:nvGrpSpPr>
          <p:grpSpPr>
            <a:xfrm>
              <a:off x="539176" y="813600"/>
              <a:ext cx="6480874" cy="2088527"/>
              <a:chOff x="539176" y="813600"/>
              <a:chExt cx="6480874" cy="2088527"/>
            </a:xfrm>
          </p:grpSpPr>
          <p:sp>
            <p:nvSpPr>
              <p:cNvPr id="305" name="Google Shape;305;p15"/>
              <p:cNvSpPr/>
              <p:nvPr/>
            </p:nvSpPr>
            <p:spPr>
              <a:xfrm>
                <a:off x="540050" y="813600"/>
                <a:ext cx="6480000" cy="2088000"/>
              </a:xfrm>
              <a:prstGeom prst="rect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306" name="Google Shape;306;p15"/>
              <p:cNvCxnSpPr/>
              <p:nvPr/>
            </p:nvCxnSpPr>
            <p:spPr>
              <a:xfrm>
                <a:off x="539176" y="1163539"/>
                <a:ext cx="648001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7" name="Google Shape;307;p15"/>
              <p:cNvCxnSpPr/>
              <p:nvPr/>
            </p:nvCxnSpPr>
            <p:spPr>
              <a:xfrm>
                <a:off x="539176" y="1511298"/>
                <a:ext cx="648001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8" name="Google Shape;308;p15"/>
              <p:cNvCxnSpPr/>
              <p:nvPr/>
            </p:nvCxnSpPr>
            <p:spPr>
              <a:xfrm>
                <a:off x="2056492" y="814127"/>
                <a:ext cx="0" cy="2088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9" name="Google Shape;309;p15"/>
              <p:cNvCxnSpPr/>
              <p:nvPr/>
            </p:nvCxnSpPr>
            <p:spPr>
              <a:xfrm>
                <a:off x="539176" y="1859057"/>
                <a:ext cx="648001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10" name="Google Shape;310;p15"/>
              <p:cNvCxnSpPr/>
              <p:nvPr/>
            </p:nvCxnSpPr>
            <p:spPr>
              <a:xfrm>
                <a:off x="539176" y="2206815"/>
                <a:ext cx="6480015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311" name="Google Shape;311;p15"/>
              <p:cNvGrpSpPr/>
              <p:nvPr/>
            </p:nvGrpSpPr>
            <p:grpSpPr>
              <a:xfrm>
                <a:off x="599475" y="895266"/>
                <a:ext cx="6317700" cy="184800"/>
                <a:chOff x="599475" y="895266"/>
                <a:chExt cx="6317700" cy="184800"/>
              </a:xfrm>
            </p:grpSpPr>
            <p:sp>
              <p:nvSpPr>
                <p:cNvPr id="312" name="Google Shape;312;p15"/>
                <p:cNvSpPr txBox="1"/>
                <p:nvPr/>
              </p:nvSpPr>
              <p:spPr>
                <a:xfrm>
                  <a:off x="599475" y="895266"/>
                  <a:ext cx="14175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Time: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  <p:sp>
              <p:nvSpPr>
                <p:cNvPr id="313" name="Google Shape;313;p15"/>
                <p:cNvSpPr txBox="1"/>
                <p:nvPr/>
              </p:nvSpPr>
              <p:spPr>
                <a:xfrm>
                  <a:off x="2208975" y="895266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Agenda</a:t>
                  </a:r>
                  <a:endParaRPr b="1"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314" name="Google Shape;314;p15"/>
              <p:cNvGrpSpPr/>
              <p:nvPr/>
            </p:nvGrpSpPr>
            <p:grpSpPr>
              <a:xfrm>
                <a:off x="599475" y="1244039"/>
                <a:ext cx="6317700" cy="184800"/>
                <a:chOff x="599475" y="1244039"/>
                <a:chExt cx="6317700" cy="184800"/>
              </a:xfrm>
            </p:grpSpPr>
            <p:sp>
              <p:nvSpPr>
                <p:cNvPr id="315" name="Google Shape;315;p15"/>
                <p:cNvSpPr txBox="1"/>
                <p:nvPr/>
              </p:nvSpPr>
              <p:spPr>
                <a:xfrm>
                  <a:off x="599475" y="1290239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01:30 PM - 04:00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316" name="Google Shape;316;p15"/>
                <p:cNvSpPr txBox="1"/>
                <p:nvPr/>
              </p:nvSpPr>
              <p:spPr>
                <a:xfrm>
                  <a:off x="2208975" y="1244039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Cultural activity/tour (e.g., visit to the Tokyo National Museum)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317" name="Google Shape;317;p15"/>
              <p:cNvGrpSpPr/>
              <p:nvPr/>
            </p:nvGrpSpPr>
            <p:grpSpPr>
              <a:xfrm>
                <a:off x="599475" y="1597595"/>
                <a:ext cx="6317700" cy="184800"/>
                <a:chOff x="599475" y="1597595"/>
                <a:chExt cx="6317700" cy="184800"/>
              </a:xfrm>
            </p:grpSpPr>
            <p:sp>
              <p:nvSpPr>
                <p:cNvPr id="318" name="Google Shape;318;p15"/>
                <p:cNvSpPr txBox="1"/>
                <p:nvPr/>
              </p:nvSpPr>
              <p:spPr>
                <a:xfrm>
                  <a:off x="599475" y="1643795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05:00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319" name="Google Shape;319;p15"/>
                <p:cNvSpPr txBox="1"/>
                <p:nvPr/>
              </p:nvSpPr>
              <p:spPr>
                <a:xfrm>
                  <a:off x="2208975" y="1597595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Return to hotel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320" name="Google Shape;320;p15"/>
              <p:cNvGrpSpPr/>
              <p:nvPr/>
            </p:nvGrpSpPr>
            <p:grpSpPr>
              <a:xfrm>
                <a:off x="599475" y="1940520"/>
                <a:ext cx="6317700" cy="184800"/>
                <a:chOff x="599475" y="1940520"/>
                <a:chExt cx="6317700" cy="184800"/>
              </a:xfrm>
            </p:grpSpPr>
            <p:sp>
              <p:nvSpPr>
                <p:cNvPr id="321" name="Google Shape;321;p15"/>
                <p:cNvSpPr txBox="1"/>
                <p:nvPr/>
              </p:nvSpPr>
              <p:spPr>
                <a:xfrm>
                  <a:off x="599475" y="1986720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07:00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322" name="Google Shape;322;p15"/>
                <p:cNvSpPr txBox="1"/>
                <p:nvPr/>
              </p:nvSpPr>
              <p:spPr>
                <a:xfrm>
                  <a:off x="2208975" y="1940520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Dinner with team at Ukai Tei, Omotesando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grpSp>
            <p:nvGrpSpPr>
              <p:cNvPr id="323" name="Google Shape;323;p15"/>
              <p:cNvGrpSpPr/>
              <p:nvPr/>
            </p:nvGrpSpPr>
            <p:grpSpPr>
              <a:xfrm>
                <a:off x="599475" y="2288278"/>
                <a:ext cx="6317700" cy="184800"/>
                <a:chOff x="599475" y="2288278"/>
                <a:chExt cx="6317700" cy="184800"/>
              </a:xfrm>
            </p:grpSpPr>
            <p:sp>
              <p:nvSpPr>
                <p:cNvPr id="324" name="Google Shape;324;p15"/>
                <p:cNvSpPr txBox="1"/>
                <p:nvPr/>
              </p:nvSpPr>
              <p:spPr>
                <a:xfrm>
                  <a:off x="599475" y="2334478"/>
                  <a:ext cx="1417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50D0A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rPr>
                    <a:t>09:00 PM:</a:t>
                  </a:r>
                  <a:endParaRPr sz="900">
                    <a:solidFill>
                      <a:srgbClr val="050D0A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endParaRPr>
                </a:p>
              </p:txBody>
            </p:sp>
            <p:sp>
              <p:nvSpPr>
                <p:cNvPr id="325" name="Google Shape;325;p15"/>
                <p:cNvSpPr txBox="1"/>
                <p:nvPr/>
              </p:nvSpPr>
              <p:spPr>
                <a:xfrm>
                  <a:off x="2208975" y="2288278"/>
                  <a:ext cx="4708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050D0A"/>
                      </a:solidFill>
                      <a:latin typeface="DM Sans"/>
                      <a:ea typeface="DM Sans"/>
                      <a:cs typeface="DM Sans"/>
                      <a:sym typeface="DM Sans"/>
                    </a:rPr>
                    <a:t>Review notes and prepare for final day</a:t>
                  </a:r>
                  <a:endParaRPr sz="1200">
                    <a:solidFill>
                      <a:srgbClr val="050D0A"/>
                    </a:solidFill>
                    <a:latin typeface="DM Sans"/>
                    <a:ea typeface="DM Sans"/>
                    <a:cs typeface="DM Sans"/>
                    <a:sym typeface="DM Sans"/>
                  </a:endParaRPr>
                </a:p>
              </p:txBody>
            </p:sp>
          </p:grpSp>
          <p:cxnSp>
            <p:nvCxnSpPr>
              <p:cNvPr id="326" name="Google Shape;326;p15"/>
              <p:cNvCxnSpPr/>
              <p:nvPr/>
            </p:nvCxnSpPr>
            <p:spPr>
              <a:xfrm>
                <a:off x="539176" y="2552944"/>
                <a:ext cx="648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CEC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pic>
        <p:nvPicPr>
          <p:cNvPr id="327" name="Google Shape;327;p15"/>
          <p:cNvPicPr preferRelativeResize="0"/>
          <p:nvPr/>
        </p:nvPicPr>
        <p:blipFill rotWithShape="1">
          <a:blip r:embed="rId3">
            <a:alphaModFix/>
          </a:blip>
          <a:srcRect b="0" l="3670" r="0" t="0"/>
          <a:stretch/>
        </p:blipFill>
        <p:spPr>
          <a:xfrm>
            <a:off x="0" y="7112000"/>
            <a:ext cx="1291600" cy="2844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