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692000" cx="7560000"/>
  <p:notesSz cx="6858000" cy="9144000"/>
  <p:embeddedFontLst>
    <p:embeddedFont>
      <p:font typeface="Roboto"/>
      <p:regular r:id="rId8"/>
      <p:bold r:id="rId9"/>
      <p:italic r:id="rId10"/>
      <p:boldItalic r:id="rId11"/>
    </p:embeddedFont>
    <p:embeddedFont>
      <p:font typeface="Lato"/>
      <p:regular r:id="rId12"/>
      <p:bold r:id="rId13"/>
      <p:italic r:id="rId14"/>
      <p:boldItalic r:id="rId15"/>
    </p:embeddedFont>
    <p:embeddedFont>
      <p:font typeface="Pacifico"/>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463">
          <p15:clr>
            <a:srgbClr val="A4A3A4"/>
          </p15:clr>
        </p15:guide>
        <p15:guide id="2" pos="2541">
          <p15:clr>
            <a:srgbClr val="A4A3A4"/>
          </p15:clr>
        </p15:guide>
        <p15:guide id="3" pos="340">
          <p15:clr>
            <a:srgbClr val="9AA0A6"/>
          </p15:clr>
        </p15:guide>
        <p15:guide id="4" orient="horz" pos="283">
          <p15:clr>
            <a:srgbClr val="9AA0A6"/>
          </p15:clr>
        </p15:guide>
        <p15:guide id="5" pos="4422">
          <p15:clr>
            <a:srgbClr val="9AA0A6"/>
          </p15:clr>
        </p15:guide>
        <p15:guide id="6" orient="horz" pos="4674">
          <p15:clr>
            <a:srgbClr val="9AA0A6"/>
          </p15:clr>
        </p15:guide>
        <p15:guide id="7" orient="horz" pos="1098">
          <p15:clr>
            <a:srgbClr val="9AA0A6"/>
          </p15:clr>
        </p15:guide>
        <p15:guide id="8" orient="horz" pos="6353">
          <p15:clr>
            <a:srgbClr val="9AA0A6"/>
          </p15:clr>
        </p15:guide>
        <p15:guide id="9" orient="horz" pos="6009">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463" orient="horz"/>
        <p:guide pos="2541"/>
        <p:guide pos="340"/>
        <p:guide pos="283" orient="horz"/>
        <p:guide pos="4422"/>
        <p:guide pos="4674" orient="horz"/>
        <p:guide pos="1098" orient="horz"/>
        <p:guide pos="6353" orient="horz"/>
        <p:guide pos="6009"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boldItalic.fntdata"/><Relationship Id="rId10" Type="http://schemas.openxmlformats.org/officeDocument/2006/relationships/font" Target="fonts/Roboto-italic.fntdata"/><Relationship Id="rId13" Type="http://schemas.openxmlformats.org/officeDocument/2006/relationships/font" Target="fonts/Lato-bold.fntdata"/><Relationship Id="rId12" Type="http://schemas.openxmlformats.org/officeDocument/2006/relationships/font" Target="fonts/La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bold.fntdata"/><Relationship Id="rId15" Type="http://schemas.openxmlformats.org/officeDocument/2006/relationships/font" Target="fonts/Lato-boldItalic.fntdata"/><Relationship Id="rId14" Type="http://schemas.openxmlformats.org/officeDocument/2006/relationships/font" Target="fonts/Lato-italic.fntdata"/><Relationship Id="rId16" Type="http://schemas.openxmlformats.org/officeDocument/2006/relationships/font" Target="fonts/Pacific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f1db4565dc_0_17: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f1db4565d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6.png"/><Relationship Id="rId7" Type="http://schemas.openxmlformats.org/officeDocument/2006/relationships/image" Target="../media/image4.png"/><Relationship Id="rId8"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32960" r="373" t="0"/>
          <a:stretch/>
        </p:blipFill>
        <p:spPr>
          <a:xfrm>
            <a:off x="540000" y="451091"/>
            <a:ext cx="1354500" cy="1354500"/>
          </a:xfrm>
          <a:prstGeom prst="ellipse">
            <a:avLst/>
          </a:prstGeom>
          <a:noFill/>
          <a:ln>
            <a:noFill/>
          </a:ln>
        </p:spPr>
      </p:pic>
      <p:sp>
        <p:nvSpPr>
          <p:cNvPr id="55" name="Google Shape;55;p13"/>
          <p:cNvSpPr txBox="1"/>
          <p:nvPr/>
        </p:nvSpPr>
        <p:spPr>
          <a:xfrm>
            <a:off x="2038350" y="813041"/>
            <a:ext cx="1981200" cy="541800"/>
          </a:xfrm>
          <a:prstGeom prst="rect">
            <a:avLst/>
          </a:prstGeom>
          <a:noFill/>
          <a:ln>
            <a:noFill/>
          </a:ln>
        </p:spPr>
        <p:txBody>
          <a:bodyPr anchorCtr="0" anchor="t" bIns="0" lIns="0" spcFirstLastPara="1" rIns="0" wrap="square" tIns="0">
            <a:spAutoFit/>
          </a:bodyPr>
          <a:lstStyle/>
          <a:p>
            <a:pPr indent="0" lvl="0" marL="0" rtl="0" algn="l">
              <a:lnSpc>
                <a:spcPct val="80000"/>
              </a:lnSpc>
              <a:spcBef>
                <a:spcPts val="0"/>
              </a:spcBef>
              <a:spcAft>
                <a:spcPts val="0"/>
              </a:spcAft>
              <a:buNone/>
            </a:pPr>
            <a:r>
              <a:rPr b="1" lang="ru" sz="2200">
                <a:solidFill>
                  <a:srgbClr val="1878B4"/>
                </a:solidFill>
                <a:latin typeface="Roboto"/>
                <a:ea typeface="Roboto"/>
                <a:cs typeface="Roboto"/>
                <a:sym typeface="Roboto"/>
              </a:rPr>
              <a:t>GARRETT</a:t>
            </a:r>
            <a:endParaRPr b="1" sz="2200">
              <a:solidFill>
                <a:srgbClr val="1878B4"/>
              </a:solidFill>
              <a:latin typeface="Roboto"/>
              <a:ea typeface="Roboto"/>
              <a:cs typeface="Roboto"/>
              <a:sym typeface="Roboto"/>
            </a:endParaRPr>
          </a:p>
          <a:p>
            <a:pPr indent="0" lvl="0" marL="0" rtl="0" algn="l">
              <a:lnSpc>
                <a:spcPct val="80000"/>
              </a:lnSpc>
              <a:spcBef>
                <a:spcPts val="0"/>
              </a:spcBef>
              <a:spcAft>
                <a:spcPts val="0"/>
              </a:spcAft>
              <a:buNone/>
            </a:pPr>
            <a:r>
              <a:rPr b="1" lang="ru" sz="2200">
                <a:solidFill>
                  <a:srgbClr val="1878B4"/>
                </a:solidFill>
                <a:latin typeface="Roboto"/>
                <a:ea typeface="Roboto"/>
                <a:cs typeface="Roboto"/>
                <a:sym typeface="Roboto"/>
              </a:rPr>
              <a:t>HENDERSON</a:t>
            </a:r>
            <a:endParaRPr b="1" sz="2200">
              <a:solidFill>
                <a:srgbClr val="1878B4"/>
              </a:solidFill>
              <a:latin typeface="Roboto"/>
              <a:ea typeface="Roboto"/>
              <a:cs typeface="Roboto"/>
              <a:sym typeface="Roboto"/>
            </a:endParaRPr>
          </a:p>
        </p:txBody>
      </p:sp>
      <p:sp>
        <p:nvSpPr>
          <p:cNvPr id="56" name="Google Shape;56;p13"/>
          <p:cNvSpPr txBox="1"/>
          <p:nvPr/>
        </p:nvSpPr>
        <p:spPr>
          <a:xfrm>
            <a:off x="2038350" y="1338866"/>
            <a:ext cx="18003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300">
                <a:latin typeface="Lato"/>
                <a:ea typeface="Lato"/>
                <a:cs typeface="Lato"/>
                <a:sym typeface="Lato"/>
              </a:rPr>
              <a:t>UI/UX DESIGNER</a:t>
            </a:r>
            <a:endParaRPr b="1" sz="1300">
              <a:latin typeface="Lato"/>
              <a:ea typeface="Lato"/>
              <a:cs typeface="Lato"/>
              <a:sym typeface="Lato"/>
            </a:endParaRPr>
          </a:p>
        </p:txBody>
      </p:sp>
      <p:sp>
        <p:nvSpPr>
          <p:cNvPr id="57" name="Google Shape;57;p13"/>
          <p:cNvSpPr txBox="1"/>
          <p:nvPr/>
        </p:nvSpPr>
        <p:spPr>
          <a:xfrm>
            <a:off x="6210300" y="420308"/>
            <a:ext cx="809700" cy="2154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a:latin typeface="Lato"/>
                <a:ea typeface="Lato"/>
                <a:cs typeface="Lato"/>
                <a:sym typeface="Lato"/>
              </a:rPr>
              <a:t>RESUME</a:t>
            </a:r>
            <a:endParaRPr b="1">
              <a:latin typeface="Lato"/>
              <a:ea typeface="Lato"/>
              <a:cs typeface="Lato"/>
              <a:sym typeface="Lato"/>
            </a:endParaRPr>
          </a:p>
        </p:txBody>
      </p:sp>
      <p:sp>
        <p:nvSpPr>
          <p:cNvPr id="58" name="Google Shape;58;p13"/>
          <p:cNvSpPr txBox="1"/>
          <p:nvPr/>
        </p:nvSpPr>
        <p:spPr>
          <a:xfrm>
            <a:off x="5981674" y="1368983"/>
            <a:ext cx="1070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P:</a:t>
            </a:r>
            <a:r>
              <a:rPr lang="ru" sz="900">
                <a:latin typeface="Lato"/>
                <a:ea typeface="Lato"/>
                <a:cs typeface="Lato"/>
                <a:sym typeface="Lato"/>
              </a:rPr>
              <a:t> 077-000-000-01</a:t>
            </a:r>
            <a:endParaRPr sz="900">
              <a:latin typeface="Lato"/>
              <a:ea typeface="Lato"/>
              <a:cs typeface="Lato"/>
              <a:sym typeface="Lato"/>
            </a:endParaRPr>
          </a:p>
        </p:txBody>
      </p:sp>
      <p:sp>
        <p:nvSpPr>
          <p:cNvPr id="59" name="Google Shape;59;p13"/>
          <p:cNvSpPr txBox="1"/>
          <p:nvPr/>
        </p:nvSpPr>
        <p:spPr>
          <a:xfrm>
            <a:off x="5981674" y="958783"/>
            <a:ext cx="1070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E</a:t>
            </a:r>
            <a:r>
              <a:rPr b="1" lang="ru" sz="900">
                <a:solidFill>
                  <a:srgbClr val="1878B4"/>
                </a:solidFill>
                <a:latin typeface="Lato"/>
                <a:ea typeface="Lato"/>
                <a:cs typeface="Lato"/>
                <a:sym typeface="Lato"/>
              </a:rPr>
              <a:t>:</a:t>
            </a:r>
            <a:r>
              <a:rPr lang="ru" sz="900">
                <a:latin typeface="Lato"/>
                <a:ea typeface="Lato"/>
                <a:cs typeface="Lato"/>
                <a:sym typeface="Lato"/>
              </a:rPr>
              <a:t> </a:t>
            </a:r>
            <a:r>
              <a:rPr lang="ru" sz="900">
                <a:solidFill>
                  <a:schemeClr val="dk1"/>
                </a:solidFill>
                <a:latin typeface="Lato"/>
                <a:ea typeface="Lato"/>
                <a:cs typeface="Lato"/>
                <a:sym typeface="Lato"/>
              </a:rPr>
              <a:t>garrett@mail.com</a:t>
            </a:r>
            <a:endParaRPr sz="900">
              <a:latin typeface="Lato"/>
              <a:ea typeface="Lato"/>
              <a:cs typeface="Lato"/>
              <a:sym typeface="Lato"/>
            </a:endParaRPr>
          </a:p>
        </p:txBody>
      </p:sp>
      <p:sp>
        <p:nvSpPr>
          <p:cNvPr id="60" name="Google Shape;60;p13"/>
          <p:cNvSpPr txBox="1"/>
          <p:nvPr/>
        </p:nvSpPr>
        <p:spPr>
          <a:xfrm>
            <a:off x="5981674" y="1163883"/>
            <a:ext cx="1070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W</a:t>
            </a:r>
            <a:r>
              <a:rPr b="1" lang="ru" sz="900">
                <a:solidFill>
                  <a:srgbClr val="1878B4"/>
                </a:solidFill>
                <a:latin typeface="Lato"/>
                <a:ea typeface="Lato"/>
                <a:cs typeface="Lato"/>
                <a:sym typeface="Lato"/>
              </a:rPr>
              <a:t>:</a:t>
            </a:r>
            <a:r>
              <a:rPr lang="ru" sz="900">
                <a:latin typeface="Lato"/>
                <a:ea typeface="Lato"/>
                <a:cs typeface="Lato"/>
                <a:sym typeface="Lato"/>
              </a:rPr>
              <a:t> www.garrett.com</a:t>
            </a:r>
            <a:endParaRPr sz="900">
              <a:latin typeface="Lato"/>
              <a:ea typeface="Lato"/>
              <a:cs typeface="Lato"/>
              <a:sym typeface="Lato"/>
            </a:endParaRPr>
          </a:p>
        </p:txBody>
      </p:sp>
      <p:sp>
        <p:nvSpPr>
          <p:cNvPr id="61" name="Google Shape;61;p13"/>
          <p:cNvSpPr/>
          <p:nvPr/>
        </p:nvSpPr>
        <p:spPr>
          <a:xfrm>
            <a:off x="4029975" y="5694447"/>
            <a:ext cx="237900" cy="237900"/>
          </a:xfrm>
          <a:prstGeom prst="ellipse">
            <a:avLst/>
          </a:prstGeom>
          <a:solidFill>
            <a:srgbClr val="1878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txBox="1"/>
          <p:nvPr/>
        </p:nvSpPr>
        <p:spPr>
          <a:xfrm>
            <a:off x="4308600" y="2218721"/>
            <a:ext cx="17289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latin typeface="Lato"/>
                <a:ea typeface="Lato"/>
                <a:cs typeface="Lato"/>
                <a:sym typeface="Lato"/>
              </a:rPr>
              <a:t>PROFESSIONAL SKILLS</a:t>
            </a:r>
            <a:endParaRPr b="1" sz="1100">
              <a:latin typeface="Lato"/>
              <a:ea typeface="Lato"/>
              <a:cs typeface="Lato"/>
              <a:sym typeface="Lato"/>
            </a:endParaRPr>
          </a:p>
        </p:txBody>
      </p:sp>
      <p:grpSp>
        <p:nvGrpSpPr>
          <p:cNvPr id="63" name="Google Shape;63;p13"/>
          <p:cNvGrpSpPr/>
          <p:nvPr/>
        </p:nvGrpSpPr>
        <p:grpSpPr>
          <a:xfrm>
            <a:off x="4051418" y="2572030"/>
            <a:ext cx="2950432" cy="169200"/>
            <a:chOff x="4051418" y="2572030"/>
            <a:chExt cx="2950432" cy="169200"/>
          </a:xfrm>
        </p:grpSpPr>
        <p:sp>
          <p:nvSpPr>
            <p:cNvPr id="64" name="Google Shape;64;p13"/>
            <p:cNvSpPr txBox="1"/>
            <p:nvPr/>
          </p:nvSpPr>
          <p:spPr>
            <a:xfrm>
              <a:off x="4051418" y="2572030"/>
              <a:ext cx="776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 </a:t>
              </a:r>
              <a:r>
                <a:rPr lang="ru" sz="1100">
                  <a:latin typeface="Lato"/>
                  <a:ea typeface="Lato"/>
                  <a:cs typeface="Lato"/>
                  <a:sym typeface="Lato"/>
                </a:rPr>
                <a:t>HTML</a:t>
              </a:r>
              <a:endParaRPr sz="1100">
                <a:latin typeface="Lato"/>
                <a:ea typeface="Lato"/>
                <a:cs typeface="Lato"/>
                <a:sym typeface="Lato"/>
              </a:endParaRPr>
            </a:p>
          </p:txBody>
        </p:sp>
        <p:grpSp>
          <p:nvGrpSpPr>
            <p:cNvPr id="65" name="Google Shape;65;p13"/>
            <p:cNvGrpSpPr/>
            <p:nvPr/>
          </p:nvGrpSpPr>
          <p:grpSpPr>
            <a:xfrm>
              <a:off x="5753925" y="2614893"/>
              <a:ext cx="1247925" cy="100200"/>
              <a:chOff x="5731588" y="2590813"/>
              <a:chExt cx="1247925" cy="100200"/>
            </a:xfrm>
          </p:grpSpPr>
          <p:sp>
            <p:nvSpPr>
              <p:cNvPr id="66" name="Google Shape;66;p13"/>
              <p:cNvSpPr/>
              <p:nvPr/>
            </p:nvSpPr>
            <p:spPr>
              <a:xfrm>
                <a:off x="5895548" y="259081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3"/>
              <p:cNvSpPr/>
              <p:nvPr/>
            </p:nvSpPr>
            <p:spPr>
              <a:xfrm>
                <a:off x="5731588" y="259081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3"/>
              <p:cNvSpPr/>
              <p:nvPr/>
            </p:nvSpPr>
            <p:spPr>
              <a:xfrm>
                <a:off x="6223470" y="259081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p:nvPr/>
            </p:nvSpPr>
            <p:spPr>
              <a:xfrm>
                <a:off x="6059509" y="259081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3"/>
              <p:cNvSpPr/>
              <p:nvPr/>
            </p:nvSpPr>
            <p:spPr>
              <a:xfrm>
                <a:off x="6551391" y="259081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3"/>
              <p:cNvSpPr/>
              <p:nvPr/>
            </p:nvSpPr>
            <p:spPr>
              <a:xfrm>
                <a:off x="6387430" y="259081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3"/>
              <p:cNvSpPr/>
              <p:nvPr/>
            </p:nvSpPr>
            <p:spPr>
              <a:xfrm>
                <a:off x="6879313" y="2590813"/>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3"/>
              <p:cNvSpPr/>
              <p:nvPr/>
            </p:nvSpPr>
            <p:spPr>
              <a:xfrm>
                <a:off x="6715352" y="2590813"/>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74" name="Google Shape;74;p13"/>
          <p:cNvGrpSpPr/>
          <p:nvPr/>
        </p:nvGrpSpPr>
        <p:grpSpPr>
          <a:xfrm>
            <a:off x="4051418" y="2908314"/>
            <a:ext cx="2950432" cy="169200"/>
            <a:chOff x="4051418" y="2952988"/>
            <a:chExt cx="2950432" cy="169200"/>
          </a:xfrm>
        </p:grpSpPr>
        <p:sp>
          <p:nvSpPr>
            <p:cNvPr id="75" name="Google Shape;75;p13"/>
            <p:cNvSpPr txBox="1"/>
            <p:nvPr/>
          </p:nvSpPr>
          <p:spPr>
            <a:xfrm>
              <a:off x="4051418" y="2952988"/>
              <a:ext cx="776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 CSS</a:t>
              </a:r>
              <a:endParaRPr sz="1100">
                <a:latin typeface="Lato"/>
                <a:ea typeface="Lato"/>
                <a:cs typeface="Lato"/>
                <a:sym typeface="Lato"/>
              </a:endParaRPr>
            </a:p>
          </p:txBody>
        </p:sp>
        <p:grpSp>
          <p:nvGrpSpPr>
            <p:cNvPr id="76" name="Google Shape;76;p13"/>
            <p:cNvGrpSpPr/>
            <p:nvPr/>
          </p:nvGrpSpPr>
          <p:grpSpPr>
            <a:xfrm>
              <a:off x="5753925" y="2994847"/>
              <a:ext cx="1247925" cy="100200"/>
              <a:chOff x="5731588" y="2920838"/>
              <a:chExt cx="1247925" cy="100200"/>
            </a:xfrm>
          </p:grpSpPr>
          <p:sp>
            <p:nvSpPr>
              <p:cNvPr id="77" name="Google Shape;77;p13"/>
              <p:cNvSpPr/>
              <p:nvPr/>
            </p:nvSpPr>
            <p:spPr>
              <a:xfrm>
                <a:off x="5895548" y="292083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3"/>
              <p:cNvSpPr/>
              <p:nvPr/>
            </p:nvSpPr>
            <p:spPr>
              <a:xfrm>
                <a:off x="5731588" y="292083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3"/>
              <p:cNvSpPr/>
              <p:nvPr/>
            </p:nvSpPr>
            <p:spPr>
              <a:xfrm>
                <a:off x="6223470" y="2920838"/>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3"/>
              <p:cNvSpPr/>
              <p:nvPr/>
            </p:nvSpPr>
            <p:spPr>
              <a:xfrm>
                <a:off x="6059509" y="292083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3"/>
              <p:cNvSpPr/>
              <p:nvPr/>
            </p:nvSpPr>
            <p:spPr>
              <a:xfrm>
                <a:off x="6551391" y="2920838"/>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3"/>
              <p:cNvSpPr/>
              <p:nvPr/>
            </p:nvSpPr>
            <p:spPr>
              <a:xfrm>
                <a:off x="6387430" y="2920838"/>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3"/>
              <p:cNvSpPr/>
              <p:nvPr/>
            </p:nvSpPr>
            <p:spPr>
              <a:xfrm>
                <a:off x="6879313" y="2920838"/>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3"/>
              <p:cNvSpPr/>
              <p:nvPr/>
            </p:nvSpPr>
            <p:spPr>
              <a:xfrm>
                <a:off x="6715352" y="2920838"/>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85" name="Google Shape;85;p13"/>
          <p:cNvGrpSpPr/>
          <p:nvPr/>
        </p:nvGrpSpPr>
        <p:grpSpPr>
          <a:xfrm>
            <a:off x="4051418" y="3244597"/>
            <a:ext cx="2950432" cy="169200"/>
            <a:chOff x="4051418" y="3281825"/>
            <a:chExt cx="2950432" cy="169200"/>
          </a:xfrm>
        </p:grpSpPr>
        <p:sp>
          <p:nvSpPr>
            <p:cNvPr id="86" name="Google Shape;86;p13"/>
            <p:cNvSpPr txBox="1"/>
            <p:nvPr/>
          </p:nvSpPr>
          <p:spPr>
            <a:xfrm>
              <a:off x="4051418" y="3281825"/>
              <a:ext cx="776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 INDESIGN</a:t>
              </a:r>
              <a:endParaRPr sz="1100">
                <a:latin typeface="Lato"/>
                <a:ea typeface="Lato"/>
                <a:cs typeface="Lato"/>
                <a:sym typeface="Lato"/>
              </a:endParaRPr>
            </a:p>
          </p:txBody>
        </p:sp>
        <p:grpSp>
          <p:nvGrpSpPr>
            <p:cNvPr id="87" name="Google Shape;87;p13"/>
            <p:cNvGrpSpPr/>
            <p:nvPr/>
          </p:nvGrpSpPr>
          <p:grpSpPr>
            <a:xfrm>
              <a:off x="5753925" y="3322681"/>
              <a:ext cx="1247925" cy="100200"/>
              <a:chOff x="5731588" y="3259263"/>
              <a:chExt cx="1247925" cy="100200"/>
            </a:xfrm>
          </p:grpSpPr>
          <p:sp>
            <p:nvSpPr>
              <p:cNvPr id="88" name="Google Shape;88;p13"/>
              <p:cNvSpPr/>
              <p:nvPr/>
            </p:nvSpPr>
            <p:spPr>
              <a:xfrm>
                <a:off x="5895548" y="32592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3"/>
              <p:cNvSpPr/>
              <p:nvPr/>
            </p:nvSpPr>
            <p:spPr>
              <a:xfrm>
                <a:off x="5731588" y="32592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3"/>
              <p:cNvSpPr/>
              <p:nvPr/>
            </p:nvSpPr>
            <p:spPr>
              <a:xfrm>
                <a:off x="6223470" y="32592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3"/>
              <p:cNvSpPr/>
              <p:nvPr/>
            </p:nvSpPr>
            <p:spPr>
              <a:xfrm>
                <a:off x="6059509" y="32592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3"/>
              <p:cNvSpPr/>
              <p:nvPr/>
            </p:nvSpPr>
            <p:spPr>
              <a:xfrm>
                <a:off x="6551391" y="3259263"/>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3"/>
              <p:cNvSpPr/>
              <p:nvPr/>
            </p:nvSpPr>
            <p:spPr>
              <a:xfrm>
                <a:off x="6387430" y="32592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3"/>
              <p:cNvSpPr/>
              <p:nvPr/>
            </p:nvSpPr>
            <p:spPr>
              <a:xfrm>
                <a:off x="6879313" y="3259263"/>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3"/>
              <p:cNvSpPr/>
              <p:nvPr/>
            </p:nvSpPr>
            <p:spPr>
              <a:xfrm>
                <a:off x="6715352" y="3259263"/>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96" name="Google Shape;96;p13"/>
          <p:cNvGrpSpPr/>
          <p:nvPr/>
        </p:nvGrpSpPr>
        <p:grpSpPr>
          <a:xfrm>
            <a:off x="4051409" y="3580880"/>
            <a:ext cx="2950440" cy="169200"/>
            <a:chOff x="4051409" y="3610663"/>
            <a:chExt cx="2950440" cy="169200"/>
          </a:xfrm>
        </p:grpSpPr>
        <p:sp>
          <p:nvSpPr>
            <p:cNvPr id="97" name="Google Shape;97;p13"/>
            <p:cNvSpPr txBox="1"/>
            <p:nvPr/>
          </p:nvSpPr>
          <p:spPr>
            <a:xfrm>
              <a:off x="4051409" y="3610663"/>
              <a:ext cx="1171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 PHOTOSHOP</a:t>
              </a:r>
              <a:endParaRPr sz="1100">
                <a:latin typeface="Lato"/>
                <a:ea typeface="Lato"/>
                <a:cs typeface="Lato"/>
                <a:sym typeface="Lato"/>
              </a:endParaRPr>
            </a:p>
          </p:txBody>
        </p:sp>
        <p:grpSp>
          <p:nvGrpSpPr>
            <p:cNvPr id="98" name="Google Shape;98;p13"/>
            <p:cNvGrpSpPr/>
            <p:nvPr/>
          </p:nvGrpSpPr>
          <p:grpSpPr>
            <a:xfrm>
              <a:off x="5753925" y="3650515"/>
              <a:ext cx="1247925" cy="100200"/>
              <a:chOff x="5731588" y="3615263"/>
              <a:chExt cx="1247925" cy="100200"/>
            </a:xfrm>
          </p:grpSpPr>
          <p:sp>
            <p:nvSpPr>
              <p:cNvPr id="99" name="Google Shape;99;p13"/>
              <p:cNvSpPr/>
              <p:nvPr/>
            </p:nvSpPr>
            <p:spPr>
              <a:xfrm>
                <a:off x="5895548" y="36152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3"/>
              <p:cNvSpPr/>
              <p:nvPr/>
            </p:nvSpPr>
            <p:spPr>
              <a:xfrm>
                <a:off x="5731588" y="36152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3"/>
              <p:cNvSpPr/>
              <p:nvPr/>
            </p:nvSpPr>
            <p:spPr>
              <a:xfrm>
                <a:off x="6223470" y="36152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3"/>
              <p:cNvSpPr/>
              <p:nvPr/>
            </p:nvSpPr>
            <p:spPr>
              <a:xfrm>
                <a:off x="6059509" y="36152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3"/>
              <p:cNvSpPr/>
              <p:nvPr/>
            </p:nvSpPr>
            <p:spPr>
              <a:xfrm>
                <a:off x="6551391" y="36152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3"/>
              <p:cNvSpPr/>
              <p:nvPr/>
            </p:nvSpPr>
            <p:spPr>
              <a:xfrm>
                <a:off x="6387430" y="36152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3"/>
              <p:cNvSpPr/>
              <p:nvPr/>
            </p:nvSpPr>
            <p:spPr>
              <a:xfrm>
                <a:off x="6879313" y="36152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3"/>
              <p:cNvSpPr/>
              <p:nvPr/>
            </p:nvSpPr>
            <p:spPr>
              <a:xfrm>
                <a:off x="6715352" y="36152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07" name="Google Shape;107;p13"/>
          <p:cNvGrpSpPr/>
          <p:nvPr/>
        </p:nvGrpSpPr>
        <p:grpSpPr>
          <a:xfrm>
            <a:off x="4027584" y="3917164"/>
            <a:ext cx="2974265" cy="169200"/>
            <a:chOff x="4027584" y="3939501"/>
            <a:chExt cx="2974265" cy="169200"/>
          </a:xfrm>
        </p:grpSpPr>
        <p:sp>
          <p:nvSpPr>
            <p:cNvPr id="108" name="Google Shape;108;p13"/>
            <p:cNvSpPr txBox="1"/>
            <p:nvPr/>
          </p:nvSpPr>
          <p:spPr>
            <a:xfrm>
              <a:off x="4027584" y="3939501"/>
              <a:ext cx="1171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 ILLUSTRATOR</a:t>
              </a:r>
              <a:endParaRPr sz="1100">
                <a:latin typeface="Lato"/>
                <a:ea typeface="Lato"/>
                <a:cs typeface="Lato"/>
                <a:sym typeface="Lato"/>
              </a:endParaRPr>
            </a:p>
          </p:txBody>
        </p:sp>
        <p:grpSp>
          <p:nvGrpSpPr>
            <p:cNvPr id="109" name="Google Shape;109;p13"/>
            <p:cNvGrpSpPr/>
            <p:nvPr/>
          </p:nvGrpSpPr>
          <p:grpSpPr>
            <a:xfrm>
              <a:off x="5753925" y="3978349"/>
              <a:ext cx="1247925" cy="100200"/>
              <a:chOff x="5731588" y="3936088"/>
              <a:chExt cx="1247925" cy="100200"/>
            </a:xfrm>
          </p:grpSpPr>
          <p:sp>
            <p:nvSpPr>
              <p:cNvPr id="110" name="Google Shape;110;p13"/>
              <p:cNvSpPr/>
              <p:nvPr/>
            </p:nvSpPr>
            <p:spPr>
              <a:xfrm>
                <a:off x="5895548" y="393608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3"/>
              <p:cNvSpPr/>
              <p:nvPr/>
            </p:nvSpPr>
            <p:spPr>
              <a:xfrm>
                <a:off x="5731588" y="393608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3"/>
              <p:cNvSpPr/>
              <p:nvPr/>
            </p:nvSpPr>
            <p:spPr>
              <a:xfrm>
                <a:off x="6223470" y="393608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3"/>
              <p:cNvSpPr/>
              <p:nvPr/>
            </p:nvSpPr>
            <p:spPr>
              <a:xfrm>
                <a:off x="6059509" y="393608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3"/>
              <p:cNvSpPr/>
              <p:nvPr/>
            </p:nvSpPr>
            <p:spPr>
              <a:xfrm>
                <a:off x="6551391" y="393608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3"/>
              <p:cNvSpPr/>
              <p:nvPr/>
            </p:nvSpPr>
            <p:spPr>
              <a:xfrm>
                <a:off x="6387430" y="393608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3"/>
              <p:cNvSpPr/>
              <p:nvPr/>
            </p:nvSpPr>
            <p:spPr>
              <a:xfrm>
                <a:off x="6879313" y="3936088"/>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3"/>
              <p:cNvSpPr/>
              <p:nvPr/>
            </p:nvSpPr>
            <p:spPr>
              <a:xfrm>
                <a:off x="6715352" y="393608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18" name="Google Shape;118;p13"/>
          <p:cNvGrpSpPr/>
          <p:nvPr/>
        </p:nvGrpSpPr>
        <p:grpSpPr>
          <a:xfrm>
            <a:off x="4027584" y="4253447"/>
            <a:ext cx="2974265" cy="169200"/>
            <a:chOff x="4027584" y="4268338"/>
            <a:chExt cx="2974265" cy="169200"/>
          </a:xfrm>
        </p:grpSpPr>
        <p:sp>
          <p:nvSpPr>
            <p:cNvPr id="119" name="Google Shape;119;p13"/>
            <p:cNvSpPr txBox="1"/>
            <p:nvPr/>
          </p:nvSpPr>
          <p:spPr>
            <a:xfrm>
              <a:off x="4027584" y="4268338"/>
              <a:ext cx="1171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 AFTER EFFECT</a:t>
              </a:r>
              <a:endParaRPr sz="1100">
                <a:latin typeface="Lato"/>
                <a:ea typeface="Lato"/>
                <a:cs typeface="Lato"/>
                <a:sym typeface="Lato"/>
              </a:endParaRPr>
            </a:p>
          </p:txBody>
        </p:sp>
        <p:grpSp>
          <p:nvGrpSpPr>
            <p:cNvPr id="120" name="Google Shape;120;p13"/>
            <p:cNvGrpSpPr/>
            <p:nvPr/>
          </p:nvGrpSpPr>
          <p:grpSpPr>
            <a:xfrm>
              <a:off x="5753925" y="4306183"/>
              <a:ext cx="1247925" cy="100200"/>
              <a:chOff x="5731588" y="4283963"/>
              <a:chExt cx="1247925" cy="100200"/>
            </a:xfrm>
          </p:grpSpPr>
          <p:sp>
            <p:nvSpPr>
              <p:cNvPr id="121" name="Google Shape;121;p13"/>
              <p:cNvSpPr/>
              <p:nvPr/>
            </p:nvSpPr>
            <p:spPr>
              <a:xfrm>
                <a:off x="5895548" y="42839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3"/>
              <p:cNvSpPr/>
              <p:nvPr/>
            </p:nvSpPr>
            <p:spPr>
              <a:xfrm>
                <a:off x="5731588" y="42839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3"/>
              <p:cNvSpPr/>
              <p:nvPr/>
            </p:nvSpPr>
            <p:spPr>
              <a:xfrm>
                <a:off x="6223470" y="4283963"/>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3"/>
              <p:cNvSpPr/>
              <p:nvPr/>
            </p:nvSpPr>
            <p:spPr>
              <a:xfrm>
                <a:off x="6059509" y="42839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3"/>
              <p:cNvSpPr/>
              <p:nvPr/>
            </p:nvSpPr>
            <p:spPr>
              <a:xfrm>
                <a:off x="6551391" y="4283963"/>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3"/>
              <p:cNvSpPr/>
              <p:nvPr/>
            </p:nvSpPr>
            <p:spPr>
              <a:xfrm>
                <a:off x="6387430" y="4283963"/>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3"/>
              <p:cNvSpPr/>
              <p:nvPr/>
            </p:nvSpPr>
            <p:spPr>
              <a:xfrm>
                <a:off x="6879313" y="4283963"/>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3"/>
              <p:cNvSpPr/>
              <p:nvPr/>
            </p:nvSpPr>
            <p:spPr>
              <a:xfrm>
                <a:off x="6715352" y="4283963"/>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29" name="Google Shape;129;p13"/>
          <p:cNvGrpSpPr/>
          <p:nvPr/>
        </p:nvGrpSpPr>
        <p:grpSpPr>
          <a:xfrm>
            <a:off x="4027584" y="4589730"/>
            <a:ext cx="2974265" cy="169200"/>
            <a:chOff x="4027584" y="4597176"/>
            <a:chExt cx="2974265" cy="169200"/>
          </a:xfrm>
        </p:grpSpPr>
        <p:sp>
          <p:nvSpPr>
            <p:cNvPr id="130" name="Google Shape;130;p13"/>
            <p:cNvSpPr txBox="1"/>
            <p:nvPr/>
          </p:nvSpPr>
          <p:spPr>
            <a:xfrm>
              <a:off x="4027584" y="4597176"/>
              <a:ext cx="1171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 SKETCH</a:t>
              </a:r>
              <a:endParaRPr sz="1100">
                <a:latin typeface="Lato"/>
                <a:ea typeface="Lato"/>
                <a:cs typeface="Lato"/>
                <a:sym typeface="Lato"/>
              </a:endParaRPr>
            </a:p>
          </p:txBody>
        </p:sp>
        <p:grpSp>
          <p:nvGrpSpPr>
            <p:cNvPr id="131" name="Google Shape;131;p13"/>
            <p:cNvGrpSpPr/>
            <p:nvPr/>
          </p:nvGrpSpPr>
          <p:grpSpPr>
            <a:xfrm>
              <a:off x="5753925" y="4634017"/>
              <a:ext cx="1247925" cy="100200"/>
              <a:chOff x="5731588" y="4631838"/>
              <a:chExt cx="1247925" cy="100200"/>
            </a:xfrm>
          </p:grpSpPr>
          <p:sp>
            <p:nvSpPr>
              <p:cNvPr id="132" name="Google Shape;132;p13"/>
              <p:cNvSpPr/>
              <p:nvPr/>
            </p:nvSpPr>
            <p:spPr>
              <a:xfrm>
                <a:off x="5895548" y="463183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3"/>
              <p:cNvSpPr/>
              <p:nvPr/>
            </p:nvSpPr>
            <p:spPr>
              <a:xfrm>
                <a:off x="5731588" y="463183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3"/>
              <p:cNvSpPr/>
              <p:nvPr/>
            </p:nvSpPr>
            <p:spPr>
              <a:xfrm>
                <a:off x="6223470" y="463183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3"/>
              <p:cNvSpPr/>
              <p:nvPr/>
            </p:nvSpPr>
            <p:spPr>
              <a:xfrm>
                <a:off x="6059509" y="463183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3"/>
              <p:cNvSpPr/>
              <p:nvPr/>
            </p:nvSpPr>
            <p:spPr>
              <a:xfrm>
                <a:off x="6551391" y="4631838"/>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3"/>
              <p:cNvSpPr/>
              <p:nvPr/>
            </p:nvSpPr>
            <p:spPr>
              <a:xfrm>
                <a:off x="6387430" y="4631838"/>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3"/>
              <p:cNvSpPr/>
              <p:nvPr/>
            </p:nvSpPr>
            <p:spPr>
              <a:xfrm>
                <a:off x="6879313" y="4631838"/>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3"/>
              <p:cNvSpPr/>
              <p:nvPr/>
            </p:nvSpPr>
            <p:spPr>
              <a:xfrm>
                <a:off x="6715352" y="4631838"/>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40" name="Google Shape;140;p13"/>
          <p:cNvGrpSpPr/>
          <p:nvPr/>
        </p:nvGrpSpPr>
        <p:grpSpPr>
          <a:xfrm>
            <a:off x="4027587" y="4926014"/>
            <a:ext cx="2974262" cy="169200"/>
            <a:chOff x="4027587" y="4926014"/>
            <a:chExt cx="2974262" cy="169200"/>
          </a:xfrm>
        </p:grpSpPr>
        <p:sp>
          <p:nvSpPr>
            <p:cNvPr id="141" name="Google Shape;141;p13"/>
            <p:cNvSpPr txBox="1"/>
            <p:nvPr/>
          </p:nvSpPr>
          <p:spPr>
            <a:xfrm>
              <a:off x="4027587" y="4926014"/>
              <a:ext cx="1285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 PRINCIPLEREPO</a:t>
              </a:r>
              <a:endParaRPr sz="1100">
                <a:latin typeface="Lato"/>
                <a:ea typeface="Lato"/>
                <a:cs typeface="Lato"/>
                <a:sym typeface="Lato"/>
              </a:endParaRPr>
            </a:p>
          </p:txBody>
        </p:sp>
        <p:grpSp>
          <p:nvGrpSpPr>
            <p:cNvPr id="142" name="Google Shape;142;p13"/>
            <p:cNvGrpSpPr/>
            <p:nvPr/>
          </p:nvGrpSpPr>
          <p:grpSpPr>
            <a:xfrm>
              <a:off x="5753925" y="4961851"/>
              <a:ext cx="1247925" cy="100200"/>
              <a:chOff x="5731588" y="4952663"/>
              <a:chExt cx="1247925" cy="100200"/>
            </a:xfrm>
          </p:grpSpPr>
          <p:sp>
            <p:nvSpPr>
              <p:cNvPr id="143" name="Google Shape;143;p13"/>
              <p:cNvSpPr/>
              <p:nvPr/>
            </p:nvSpPr>
            <p:spPr>
              <a:xfrm>
                <a:off x="5895548" y="49526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3"/>
              <p:cNvSpPr/>
              <p:nvPr/>
            </p:nvSpPr>
            <p:spPr>
              <a:xfrm>
                <a:off x="5731588" y="49526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3"/>
              <p:cNvSpPr/>
              <p:nvPr/>
            </p:nvSpPr>
            <p:spPr>
              <a:xfrm>
                <a:off x="6223470" y="49526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3"/>
              <p:cNvSpPr/>
              <p:nvPr/>
            </p:nvSpPr>
            <p:spPr>
              <a:xfrm>
                <a:off x="6059509" y="49526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3"/>
              <p:cNvSpPr/>
              <p:nvPr/>
            </p:nvSpPr>
            <p:spPr>
              <a:xfrm>
                <a:off x="6551391" y="4952663"/>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3"/>
              <p:cNvSpPr/>
              <p:nvPr/>
            </p:nvSpPr>
            <p:spPr>
              <a:xfrm>
                <a:off x="6387430" y="4952663"/>
                <a:ext cx="100200" cy="1002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3"/>
              <p:cNvSpPr/>
              <p:nvPr/>
            </p:nvSpPr>
            <p:spPr>
              <a:xfrm>
                <a:off x="6879313" y="4952663"/>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3"/>
              <p:cNvSpPr/>
              <p:nvPr/>
            </p:nvSpPr>
            <p:spPr>
              <a:xfrm>
                <a:off x="6715352" y="4952663"/>
                <a:ext cx="100200" cy="100200"/>
              </a:xfrm>
              <a:prstGeom prst="ellipse">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51" name="Google Shape;151;p13"/>
          <p:cNvSpPr/>
          <p:nvPr/>
        </p:nvSpPr>
        <p:spPr>
          <a:xfrm>
            <a:off x="4029987" y="2185390"/>
            <a:ext cx="237900" cy="237900"/>
          </a:xfrm>
          <a:prstGeom prst="ellipse">
            <a:avLst/>
          </a:prstGeom>
          <a:solidFill>
            <a:srgbClr val="1878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2" name="Google Shape;152;p13"/>
          <p:cNvPicPr preferRelativeResize="0"/>
          <p:nvPr/>
        </p:nvPicPr>
        <p:blipFill>
          <a:blip r:embed="rId4">
            <a:alphaModFix/>
          </a:blip>
          <a:stretch>
            <a:fillRect/>
          </a:stretch>
        </p:blipFill>
        <p:spPr>
          <a:xfrm>
            <a:off x="4093333" y="2257996"/>
            <a:ext cx="111209" cy="100200"/>
          </a:xfrm>
          <a:prstGeom prst="rect">
            <a:avLst/>
          </a:prstGeom>
          <a:noFill/>
          <a:ln>
            <a:noFill/>
          </a:ln>
        </p:spPr>
      </p:pic>
      <p:sp>
        <p:nvSpPr>
          <p:cNvPr id="153" name="Google Shape;153;p13"/>
          <p:cNvSpPr/>
          <p:nvPr/>
        </p:nvSpPr>
        <p:spPr>
          <a:xfrm>
            <a:off x="532963" y="9053519"/>
            <a:ext cx="237900" cy="237900"/>
          </a:xfrm>
          <a:prstGeom prst="ellipse">
            <a:avLst/>
          </a:prstGeom>
          <a:solidFill>
            <a:srgbClr val="1878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4" name="Google Shape;154;p13"/>
          <p:cNvPicPr preferRelativeResize="0"/>
          <p:nvPr/>
        </p:nvPicPr>
        <p:blipFill>
          <a:blip r:embed="rId5">
            <a:alphaModFix/>
          </a:blip>
          <a:stretch>
            <a:fillRect/>
          </a:stretch>
        </p:blipFill>
        <p:spPr>
          <a:xfrm>
            <a:off x="4079762" y="5751296"/>
            <a:ext cx="138350" cy="113500"/>
          </a:xfrm>
          <a:prstGeom prst="rect">
            <a:avLst/>
          </a:prstGeom>
          <a:noFill/>
          <a:ln>
            <a:noFill/>
          </a:ln>
        </p:spPr>
      </p:pic>
      <p:sp>
        <p:nvSpPr>
          <p:cNvPr id="155" name="Google Shape;155;p13"/>
          <p:cNvSpPr txBox="1"/>
          <p:nvPr/>
        </p:nvSpPr>
        <p:spPr>
          <a:xfrm>
            <a:off x="4370531" y="5723446"/>
            <a:ext cx="9261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latin typeface="Lato"/>
                <a:ea typeface="Lato"/>
                <a:cs typeface="Lato"/>
                <a:sym typeface="Lato"/>
              </a:rPr>
              <a:t>AWARDS</a:t>
            </a:r>
            <a:endParaRPr b="1" sz="1100">
              <a:latin typeface="Lato"/>
              <a:ea typeface="Lato"/>
              <a:cs typeface="Lato"/>
              <a:sym typeface="Lato"/>
            </a:endParaRPr>
          </a:p>
        </p:txBody>
      </p:sp>
      <p:sp>
        <p:nvSpPr>
          <p:cNvPr id="156" name="Google Shape;156;p13"/>
          <p:cNvSpPr txBox="1"/>
          <p:nvPr/>
        </p:nvSpPr>
        <p:spPr>
          <a:xfrm>
            <a:off x="4284750" y="6114445"/>
            <a:ext cx="12858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800">
                <a:latin typeface="Lato"/>
                <a:ea typeface="Lato"/>
                <a:cs typeface="Lato"/>
                <a:sym typeface="Lato"/>
              </a:rPr>
              <a:t>2014 - 2015</a:t>
            </a:r>
            <a:endParaRPr sz="800">
              <a:latin typeface="Lato"/>
              <a:ea typeface="Lato"/>
              <a:cs typeface="Lato"/>
              <a:sym typeface="Lato"/>
            </a:endParaRPr>
          </a:p>
        </p:txBody>
      </p:sp>
      <p:sp>
        <p:nvSpPr>
          <p:cNvPr id="157" name="Google Shape;157;p13"/>
          <p:cNvSpPr txBox="1"/>
          <p:nvPr/>
        </p:nvSpPr>
        <p:spPr>
          <a:xfrm>
            <a:off x="4284750" y="6281120"/>
            <a:ext cx="1285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Graphicalark</a:t>
            </a:r>
            <a:endParaRPr b="1" sz="900">
              <a:solidFill>
                <a:srgbClr val="1878B4"/>
              </a:solidFill>
              <a:latin typeface="Lato"/>
              <a:ea typeface="Lato"/>
              <a:cs typeface="Lato"/>
              <a:sym typeface="Lato"/>
            </a:endParaRPr>
          </a:p>
        </p:txBody>
      </p:sp>
      <p:sp>
        <p:nvSpPr>
          <p:cNvPr id="158" name="Google Shape;158;p13"/>
          <p:cNvSpPr txBox="1"/>
          <p:nvPr/>
        </p:nvSpPr>
        <p:spPr>
          <a:xfrm>
            <a:off x="4284750" y="6468245"/>
            <a:ext cx="1285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900">
                <a:solidFill>
                  <a:schemeClr val="dk1"/>
                </a:solidFill>
                <a:latin typeface="Lato"/>
                <a:ea typeface="Lato"/>
                <a:cs typeface="Lato"/>
                <a:sym typeface="Lato"/>
              </a:rPr>
              <a:t>Design of Leadership</a:t>
            </a:r>
            <a:endParaRPr sz="900">
              <a:solidFill>
                <a:schemeClr val="dk1"/>
              </a:solidFill>
              <a:latin typeface="Lato"/>
              <a:ea typeface="Lato"/>
              <a:cs typeface="Lato"/>
              <a:sym typeface="Lato"/>
            </a:endParaRPr>
          </a:p>
        </p:txBody>
      </p:sp>
      <p:sp>
        <p:nvSpPr>
          <p:cNvPr id="159" name="Google Shape;159;p13"/>
          <p:cNvSpPr txBox="1"/>
          <p:nvPr/>
        </p:nvSpPr>
        <p:spPr>
          <a:xfrm>
            <a:off x="4299064" y="6655370"/>
            <a:ext cx="2752800" cy="775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900">
                <a:solidFill>
                  <a:srgbClr val="666666"/>
                </a:solidFill>
                <a:latin typeface="Lato"/>
                <a:ea typeface="Lato"/>
                <a:cs typeface="Lato"/>
                <a:sym typeface="Lato"/>
              </a:rPr>
              <a:t>Lorem ipsum dolor sit amet, consectetur adipiscing elit. Morbi semper ullamcorper ex at pharetra. Aliquam porta nulla ex, ac pellentesque turpis pretium eget. Orci varius natoque penatibus et magnis dis parturient montes, nascetur ridiculus mus.</a:t>
            </a:r>
            <a:endParaRPr sz="900">
              <a:solidFill>
                <a:srgbClr val="666666"/>
              </a:solidFill>
              <a:latin typeface="Lato"/>
              <a:ea typeface="Lato"/>
              <a:cs typeface="Lato"/>
              <a:sym typeface="Lato"/>
            </a:endParaRPr>
          </a:p>
        </p:txBody>
      </p:sp>
      <p:cxnSp>
        <p:nvCxnSpPr>
          <p:cNvPr id="160" name="Google Shape;160;p13"/>
          <p:cNvCxnSpPr>
            <a:stCxn id="161" idx="4"/>
            <a:endCxn id="162" idx="0"/>
          </p:cNvCxnSpPr>
          <p:nvPr/>
        </p:nvCxnSpPr>
        <p:spPr>
          <a:xfrm>
            <a:off x="4148925" y="6223495"/>
            <a:ext cx="0" cy="1353300"/>
          </a:xfrm>
          <a:prstGeom prst="straightConnector1">
            <a:avLst/>
          </a:prstGeom>
          <a:noFill/>
          <a:ln cap="flat" cmpd="sng" w="9525">
            <a:solidFill>
              <a:srgbClr val="CCCCCC"/>
            </a:solidFill>
            <a:prstDash val="solid"/>
            <a:round/>
            <a:headEnd len="med" w="med" type="none"/>
            <a:tailEnd len="med" w="med" type="none"/>
          </a:ln>
        </p:spPr>
      </p:cxnSp>
      <p:sp>
        <p:nvSpPr>
          <p:cNvPr id="162" name="Google Shape;162;p13"/>
          <p:cNvSpPr/>
          <p:nvPr/>
        </p:nvSpPr>
        <p:spPr>
          <a:xfrm>
            <a:off x="4103925" y="7576870"/>
            <a:ext cx="90000" cy="900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3"/>
          <p:cNvSpPr txBox="1"/>
          <p:nvPr/>
        </p:nvSpPr>
        <p:spPr>
          <a:xfrm>
            <a:off x="4284750" y="7572032"/>
            <a:ext cx="12858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800">
                <a:latin typeface="Lato"/>
                <a:ea typeface="Lato"/>
                <a:cs typeface="Lato"/>
                <a:sym typeface="Lato"/>
              </a:rPr>
              <a:t>2012 - 2014</a:t>
            </a:r>
            <a:endParaRPr sz="800">
              <a:latin typeface="Lato"/>
              <a:ea typeface="Lato"/>
              <a:cs typeface="Lato"/>
              <a:sym typeface="Lato"/>
            </a:endParaRPr>
          </a:p>
        </p:txBody>
      </p:sp>
      <p:sp>
        <p:nvSpPr>
          <p:cNvPr id="164" name="Google Shape;164;p13"/>
          <p:cNvSpPr txBox="1"/>
          <p:nvPr/>
        </p:nvSpPr>
        <p:spPr>
          <a:xfrm>
            <a:off x="4284750" y="7738707"/>
            <a:ext cx="1285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Photographer</a:t>
            </a:r>
            <a:endParaRPr b="1" sz="900">
              <a:solidFill>
                <a:srgbClr val="1878B4"/>
              </a:solidFill>
              <a:latin typeface="Lato"/>
              <a:ea typeface="Lato"/>
              <a:cs typeface="Lato"/>
              <a:sym typeface="Lato"/>
            </a:endParaRPr>
          </a:p>
        </p:txBody>
      </p:sp>
      <p:sp>
        <p:nvSpPr>
          <p:cNvPr id="165" name="Google Shape;165;p13"/>
          <p:cNvSpPr txBox="1"/>
          <p:nvPr/>
        </p:nvSpPr>
        <p:spPr>
          <a:xfrm>
            <a:off x="4284750" y="7925832"/>
            <a:ext cx="1285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900">
                <a:solidFill>
                  <a:schemeClr val="dk1"/>
                </a:solidFill>
                <a:latin typeface="Lato"/>
                <a:ea typeface="Lato"/>
                <a:cs typeface="Lato"/>
                <a:sym typeface="Lato"/>
              </a:rPr>
              <a:t>Best manipulation</a:t>
            </a:r>
            <a:endParaRPr sz="900">
              <a:solidFill>
                <a:schemeClr val="dk1"/>
              </a:solidFill>
              <a:latin typeface="Lato"/>
              <a:ea typeface="Lato"/>
              <a:cs typeface="Lato"/>
              <a:sym typeface="Lato"/>
            </a:endParaRPr>
          </a:p>
        </p:txBody>
      </p:sp>
      <p:sp>
        <p:nvSpPr>
          <p:cNvPr id="166" name="Google Shape;166;p13"/>
          <p:cNvSpPr txBox="1"/>
          <p:nvPr/>
        </p:nvSpPr>
        <p:spPr>
          <a:xfrm>
            <a:off x="4299064" y="8112957"/>
            <a:ext cx="2752800" cy="775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900">
                <a:solidFill>
                  <a:srgbClr val="666666"/>
                </a:solidFill>
                <a:latin typeface="Lato"/>
                <a:ea typeface="Lato"/>
                <a:cs typeface="Lato"/>
                <a:sym typeface="Lato"/>
              </a:rPr>
              <a:t>Lorem ipsum dolor sit amet, consectetur adipiscing elit. Morbi semper ullamcorper ex at pharetra. Aliquam porta nulla ex, ac pellentesque turpis pretium eget. Orci varius natoque penatibus et magnis dis parturient montes, nascetur ridiculus mus. </a:t>
            </a:r>
            <a:endParaRPr sz="900">
              <a:solidFill>
                <a:srgbClr val="666666"/>
              </a:solidFill>
              <a:latin typeface="Lato"/>
              <a:ea typeface="Lato"/>
              <a:cs typeface="Lato"/>
              <a:sym typeface="Lato"/>
            </a:endParaRPr>
          </a:p>
        </p:txBody>
      </p:sp>
      <p:sp>
        <p:nvSpPr>
          <p:cNvPr id="161" name="Google Shape;161;p13"/>
          <p:cNvSpPr/>
          <p:nvPr/>
        </p:nvSpPr>
        <p:spPr>
          <a:xfrm>
            <a:off x="4103925" y="6133495"/>
            <a:ext cx="90000" cy="900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3"/>
          <p:cNvSpPr txBox="1"/>
          <p:nvPr/>
        </p:nvSpPr>
        <p:spPr>
          <a:xfrm>
            <a:off x="4034579" y="9429434"/>
            <a:ext cx="1285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Brennon Purdy</a:t>
            </a:r>
            <a:endParaRPr b="1" sz="900">
              <a:solidFill>
                <a:srgbClr val="1878B4"/>
              </a:solidFill>
              <a:latin typeface="Lato"/>
              <a:ea typeface="Lato"/>
              <a:cs typeface="Lato"/>
              <a:sym typeface="Lato"/>
            </a:endParaRPr>
          </a:p>
        </p:txBody>
      </p:sp>
      <p:sp>
        <p:nvSpPr>
          <p:cNvPr id="168" name="Google Shape;168;p13"/>
          <p:cNvSpPr txBox="1"/>
          <p:nvPr/>
        </p:nvSpPr>
        <p:spPr>
          <a:xfrm>
            <a:off x="4034601" y="9634896"/>
            <a:ext cx="2967300" cy="45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900">
                <a:solidFill>
                  <a:srgbClr val="666666"/>
                </a:solidFill>
                <a:latin typeface="Lato"/>
                <a:ea typeface="Lato"/>
                <a:cs typeface="Lato"/>
                <a:sym typeface="Lato"/>
              </a:rPr>
              <a:t>Lorem ipsum dolor sit amet, consectetur adipiscing elit. Morbi semper ullamcorper ex at pharetra. Aliquam porta nulla ex, ac pellentesque turpis pretium eget.</a:t>
            </a:r>
            <a:endParaRPr sz="900">
              <a:solidFill>
                <a:srgbClr val="666666"/>
              </a:solidFill>
              <a:latin typeface="Lato"/>
              <a:ea typeface="Lato"/>
              <a:cs typeface="Lato"/>
              <a:sym typeface="Lato"/>
            </a:endParaRPr>
          </a:p>
        </p:txBody>
      </p:sp>
      <p:sp>
        <p:nvSpPr>
          <p:cNvPr id="169" name="Google Shape;169;p13"/>
          <p:cNvSpPr txBox="1"/>
          <p:nvPr/>
        </p:nvSpPr>
        <p:spPr>
          <a:xfrm>
            <a:off x="546213" y="9444325"/>
            <a:ext cx="1285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Kaylah Flatley</a:t>
            </a:r>
            <a:endParaRPr b="1" sz="900">
              <a:solidFill>
                <a:srgbClr val="1878B4"/>
              </a:solidFill>
              <a:latin typeface="Lato"/>
              <a:ea typeface="Lato"/>
              <a:cs typeface="Lato"/>
              <a:sym typeface="Lato"/>
            </a:endParaRPr>
          </a:p>
        </p:txBody>
      </p:sp>
      <p:sp>
        <p:nvSpPr>
          <p:cNvPr id="170" name="Google Shape;170;p13"/>
          <p:cNvSpPr txBox="1"/>
          <p:nvPr/>
        </p:nvSpPr>
        <p:spPr>
          <a:xfrm>
            <a:off x="546213" y="9634888"/>
            <a:ext cx="2752800" cy="45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900">
                <a:solidFill>
                  <a:srgbClr val="666666"/>
                </a:solidFill>
                <a:latin typeface="Lato"/>
                <a:ea typeface="Lato"/>
                <a:cs typeface="Lato"/>
                <a:sym typeface="Lato"/>
              </a:rPr>
              <a:t>Lorem ipsum dolor sit amet, consectetur adipiscing elit. Morbi semper ullamcorper ex at pharetra. Aliquam porta nulla ex, ac pellentesque turpis pretium eget.</a:t>
            </a:r>
            <a:endParaRPr sz="900">
              <a:solidFill>
                <a:srgbClr val="666666"/>
              </a:solidFill>
              <a:latin typeface="Lato"/>
              <a:ea typeface="Lato"/>
              <a:cs typeface="Lato"/>
              <a:sym typeface="Lato"/>
            </a:endParaRPr>
          </a:p>
        </p:txBody>
      </p:sp>
      <p:pic>
        <p:nvPicPr>
          <p:cNvPr id="171" name="Google Shape;171;p13"/>
          <p:cNvPicPr preferRelativeResize="0"/>
          <p:nvPr/>
        </p:nvPicPr>
        <p:blipFill>
          <a:blip r:embed="rId6">
            <a:alphaModFix/>
          </a:blip>
          <a:stretch>
            <a:fillRect/>
          </a:stretch>
        </p:blipFill>
        <p:spPr>
          <a:xfrm>
            <a:off x="582744" y="9109954"/>
            <a:ext cx="138350" cy="125038"/>
          </a:xfrm>
          <a:prstGeom prst="rect">
            <a:avLst/>
          </a:prstGeom>
          <a:noFill/>
          <a:ln>
            <a:noFill/>
          </a:ln>
        </p:spPr>
      </p:pic>
      <p:sp>
        <p:nvSpPr>
          <p:cNvPr id="172" name="Google Shape;172;p13"/>
          <p:cNvSpPr txBox="1"/>
          <p:nvPr/>
        </p:nvSpPr>
        <p:spPr>
          <a:xfrm>
            <a:off x="856844" y="9087863"/>
            <a:ext cx="9261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latin typeface="Lato"/>
                <a:ea typeface="Lato"/>
                <a:cs typeface="Lato"/>
                <a:sym typeface="Lato"/>
              </a:rPr>
              <a:t>REFERENCE</a:t>
            </a:r>
            <a:endParaRPr b="1" sz="1100">
              <a:latin typeface="Lato"/>
              <a:ea typeface="Lato"/>
              <a:cs typeface="Lato"/>
              <a:sym typeface="Lato"/>
            </a:endParaRPr>
          </a:p>
        </p:txBody>
      </p:sp>
      <p:grpSp>
        <p:nvGrpSpPr>
          <p:cNvPr id="173" name="Google Shape;173;p13"/>
          <p:cNvGrpSpPr/>
          <p:nvPr/>
        </p:nvGrpSpPr>
        <p:grpSpPr>
          <a:xfrm>
            <a:off x="539988" y="5700581"/>
            <a:ext cx="1240207" cy="237900"/>
            <a:chOff x="726288" y="5352919"/>
            <a:chExt cx="1240207" cy="237900"/>
          </a:xfrm>
        </p:grpSpPr>
        <p:sp>
          <p:nvSpPr>
            <p:cNvPr id="174" name="Google Shape;174;p13"/>
            <p:cNvSpPr/>
            <p:nvPr/>
          </p:nvSpPr>
          <p:spPr>
            <a:xfrm>
              <a:off x="726288" y="5352919"/>
              <a:ext cx="237900" cy="237900"/>
            </a:xfrm>
            <a:prstGeom prst="ellipse">
              <a:avLst/>
            </a:prstGeom>
            <a:solidFill>
              <a:srgbClr val="1878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3"/>
            <p:cNvSpPr txBox="1"/>
            <p:nvPr/>
          </p:nvSpPr>
          <p:spPr>
            <a:xfrm>
              <a:off x="1040394" y="5387263"/>
              <a:ext cx="9261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latin typeface="Lato"/>
                  <a:ea typeface="Lato"/>
                  <a:cs typeface="Lato"/>
                  <a:sym typeface="Lato"/>
                </a:rPr>
                <a:t>EDUCATION</a:t>
              </a:r>
              <a:endParaRPr b="1" sz="1100">
                <a:latin typeface="Lato"/>
                <a:ea typeface="Lato"/>
                <a:cs typeface="Lato"/>
                <a:sym typeface="Lato"/>
              </a:endParaRPr>
            </a:p>
          </p:txBody>
        </p:sp>
        <p:pic>
          <p:nvPicPr>
            <p:cNvPr id="176" name="Google Shape;176;p13"/>
            <p:cNvPicPr preferRelativeResize="0"/>
            <p:nvPr/>
          </p:nvPicPr>
          <p:blipFill>
            <a:blip r:embed="rId7">
              <a:alphaModFix/>
            </a:blip>
            <a:stretch>
              <a:fillRect/>
            </a:stretch>
          </p:blipFill>
          <p:spPr>
            <a:xfrm>
              <a:off x="768234" y="5415125"/>
              <a:ext cx="154033" cy="113500"/>
            </a:xfrm>
            <a:prstGeom prst="rect">
              <a:avLst/>
            </a:prstGeom>
            <a:noFill/>
            <a:ln>
              <a:noFill/>
            </a:ln>
          </p:spPr>
        </p:pic>
      </p:grpSp>
      <p:sp>
        <p:nvSpPr>
          <p:cNvPr id="177" name="Google Shape;177;p13"/>
          <p:cNvSpPr txBox="1"/>
          <p:nvPr/>
        </p:nvSpPr>
        <p:spPr>
          <a:xfrm>
            <a:off x="772363" y="6102088"/>
            <a:ext cx="12858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800">
                <a:latin typeface="Lato"/>
                <a:ea typeface="Lato"/>
                <a:cs typeface="Lato"/>
                <a:sym typeface="Lato"/>
              </a:rPr>
              <a:t>2007 - 2009</a:t>
            </a:r>
            <a:endParaRPr sz="800">
              <a:latin typeface="Lato"/>
              <a:ea typeface="Lato"/>
              <a:cs typeface="Lato"/>
              <a:sym typeface="Lato"/>
            </a:endParaRPr>
          </a:p>
        </p:txBody>
      </p:sp>
      <p:sp>
        <p:nvSpPr>
          <p:cNvPr id="178" name="Google Shape;178;p13"/>
          <p:cNvSpPr txBox="1"/>
          <p:nvPr/>
        </p:nvSpPr>
        <p:spPr>
          <a:xfrm>
            <a:off x="772378" y="6268763"/>
            <a:ext cx="1572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London University </a:t>
            </a:r>
            <a:r>
              <a:rPr b="1" lang="ru" sz="900">
                <a:solidFill>
                  <a:srgbClr val="1878B4"/>
                </a:solidFill>
                <a:latin typeface="Lato"/>
                <a:ea typeface="Lato"/>
                <a:cs typeface="Lato"/>
                <a:sym typeface="Lato"/>
              </a:rPr>
              <a:t>College</a:t>
            </a:r>
            <a:endParaRPr b="1" sz="900">
              <a:solidFill>
                <a:srgbClr val="1878B4"/>
              </a:solidFill>
              <a:latin typeface="Lato"/>
              <a:ea typeface="Lato"/>
              <a:cs typeface="Lato"/>
              <a:sym typeface="Lato"/>
            </a:endParaRPr>
          </a:p>
        </p:txBody>
      </p:sp>
      <p:sp>
        <p:nvSpPr>
          <p:cNvPr id="179" name="Google Shape;179;p13"/>
          <p:cNvSpPr txBox="1"/>
          <p:nvPr/>
        </p:nvSpPr>
        <p:spPr>
          <a:xfrm>
            <a:off x="772380" y="6455888"/>
            <a:ext cx="1800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900">
                <a:solidFill>
                  <a:schemeClr val="dk1"/>
                </a:solidFill>
                <a:latin typeface="Lato"/>
                <a:ea typeface="Lato"/>
                <a:cs typeface="Lato"/>
                <a:sym typeface="Lato"/>
              </a:rPr>
              <a:t>Higher</a:t>
            </a:r>
            <a:r>
              <a:rPr lang="ru" sz="900">
                <a:solidFill>
                  <a:schemeClr val="dk1"/>
                </a:solidFill>
                <a:latin typeface="Lato"/>
                <a:ea typeface="Lato"/>
                <a:cs typeface="Lato"/>
                <a:sym typeface="Lato"/>
              </a:rPr>
              <a:t> Secondary Examination </a:t>
            </a:r>
            <a:endParaRPr sz="900">
              <a:solidFill>
                <a:schemeClr val="dk1"/>
              </a:solidFill>
              <a:latin typeface="Lato"/>
              <a:ea typeface="Lato"/>
              <a:cs typeface="Lato"/>
              <a:sym typeface="Lato"/>
            </a:endParaRPr>
          </a:p>
        </p:txBody>
      </p:sp>
      <p:sp>
        <p:nvSpPr>
          <p:cNvPr id="180" name="Google Shape;180;p13"/>
          <p:cNvSpPr txBox="1"/>
          <p:nvPr/>
        </p:nvSpPr>
        <p:spPr>
          <a:xfrm>
            <a:off x="786675" y="6643025"/>
            <a:ext cx="3021600" cy="775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900">
                <a:solidFill>
                  <a:srgbClr val="666666"/>
                </a:solidFill>
                <a:latin typeface="Lato"/>
                <a:ea typeface="Lato"/>
                <a:cs typeface="Lato"/>
                <a:sym typeface="Lato"/>
              </a:rPr>
              <a:t>Morbi semper ullamcorper ex at pharetra. Aliquam porta nulla ex, ac pellentesque turpis pretium eget. Orci varius natoque penatibus et magnis dis parturient montes, nascetur ridiculus mus. Suspendisse quis tincidunt ex. Cras nunc diam, vestibulum in molestie eu, dignissim sit amet tellus. </a:t>
            </a:r>
            <a:endParaRPr sz="900">
              <a:solidFill>
                <a:srgbClr val="666666"/>
              </a:solidFill>
              <a:latin typeface="Lato"/>
              <a:ea typeface="Lato"/>
              <a:cs typeface="Lato"/>
              <a:sym typeface="Lato"/>
            </a:endParaRPr>
          </a:p>
        </p:txBody>
      </p:sp>
      <p:cxnSp>
        <p:nvCxnSpPr>
          <p:cNvPr id="181" name="Google Shape;181;p13"/>
          <p:cNvCxnSpPr>
            <a:stCxn id="182" idx="4"/>
            <a:endCxn id="183" idx="0"/>
          </p:cNvCxnSpPr>
          <p:nvPr/>
        </p:nvCxnSpPr>
        <p:spPr>
          <a:xfrm>
            <a:off x="651163" y="6211138"/>
            <a:ext cx="0" cy="1353300"/>
          </a:xfrm>
          <a:prstGeom prst="straightConnector1">
            <a:avLst/>
          </a:prstGeom>
          <a:noFill/>
          <a:ln cap="flat" cmpd="sng" w="9525">
            <a:solidFill>
              <a:srgbClr val="CCCCCC"/>
            </a:solidFill>
            <a:prstDash val="solid"/>
            <a:round/>
            <a:headEnd len="med" w="med" type="none"/>
            <a:tailEnd len="med" w="med" type="none"/>
          </a:ln>
        </p:spPr>
      </p:cxnSp>
      <p:sp>
        <p:nvSpPr>
          <p:cNvPr id="183" name="Google Shape;183;p13"/>
          <p:cNvSpPr/>
          <p:nvPr/>
        </p:nvSpPr>
        <p:spPr>
          <a:xfrm>
            <a:off x="606163" y="7564513"/>
            <a:ext cx="90000" cy="900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3"/>
          <p:cNvSpPr txBox="1"/>
          <p:nvPr/>
        </p:nvSpPr>
        <p:spPr>
          <a:xfrm>
            <a:off x="772363" y="7549450"/>
            <a:ext cx="12858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800">
                <a:latin typeface="Lato"/>
                <a:ea typeface="Lato"/>
                <a:cs typeface="Lato"/>
                <a:sym typeface="Lato"/>
              </a:rPr>
              <a:t>2000 - 2006</a:t>
            </a:r>
            <a:endParaRPr sz="800">
              <a:latin typeface="Lato"/>
              <a:ea typeface="Lato"/>
              <a:cs typeface="Lato"/>
              <a:sym typeface="Lato"/>
            </a:endParaRPr>
          </a:p>
        </p:txBody>
      </p:sp>
      <p:sp>
        <p:nvSpPr>
          <p:cNvPr id="185" name="Google Shape;185;p13"/>
          <p:cNvSpPr txBox="1"/>
          <p:nvPr/>
        </p:nvSpPr>
        <p:spPr>
          <a:xfrm>
            <a:off x="772377" y="7702088"/>
            <a:ext cx="15243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b="1" lang="ru" sz="900">
                <a:solidFill>
                  <a:srgbClr val="1878B4"/>
                </a:solidFill>
                <a:latin typeface="Lato"/>
                <a:ea typeface="Lato"/>
                <a:cs typeface="Lato"/>
                <a:sym typeface="Lato"/>
              </a:rPr>
              <a:t>London University College</a:t>
            </a:r>
            <a:endParaRPr b="1" sz="900">
              <a:solidFill>
                <a:srgbClr val="1878B4"/>
              </a:solidFill>
              <a:latin typeface="Lato"/>
              <a:ea typeface="Lato"/>
              <a:cs typeface="Lato"/>
              <a:sym typeface="Lato"/>
            </a:endParaRPr>
          </a:p>
          <a:p>
            <a:pPr indent="0" lvl="0" marL="0" rtl="0" algn="l">
              <a:spcBef>
                <a:spcPts val="0"/>
              </a:spcBef>
              <a:spcAft>
                <a:spcPts val="0"/>
              </a:spcAft>
              <a:buNone/>
            </a:pPr>
            <a:r>
              <a:t/>
            </a:r>
            <a:endParaRPr b="1" sz="900">
              <a:solidFill>
                <a:srgbClr val="1878B4"/>
              </a:solidFill>
              <a:latin typeface="Lato"/>
              <a:ea typeface="Lato"/>
              <a:cs typeface="Lato"/>
              <a:sym typeface="Lato"/>
            </a:endParaRPr>
          </a:p>
        </p:txBody>
      </p:sp>
      <p:sp>
        <p:nvSpPr>
          <p:cNvPr id="186" name="Google Shape;186;p13"/>
          <p:cNvSpPr txBox="1"/>
          <p:nvPr/>
        </p:nvSpPr>
        <p:spPr>
          <a:xfrm>
            <a:off x="772379" y="7889213"/>
            <a:ext cx="1676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ru" sz="900">
                <a:solidFill>
                  <a:schemeClr val="dk1"/>
                </a:solidFill>
                <a:latin typeface="Lato"/>
                <a:ea typeface="Lato"/>
                <a:cs typeface="Lato"/>
                <a:sym typeface="Lato"/>
              </a:rPr>
              <a:t>Secondary School Certificate</a:t>
            </a:r>
            <a:endParaRPr sz="900">
              <a:solidFill>
                <a:schemeClr val="dk1"/>
              </a:solidFill>
              <a:latin typeface="Lato"/>
              <a:ea typeface="Lato"/>
              <a:cs typeface="Lato"/>
              <a:sym typeface="Lato"/>
            </a:endParaRPr>
          </a:p>
          <a:p>
            <a:pPr indent="0" lvl="0" marL="0" rtl="0" algn="l">
              <a:spcBef>
                <a:spcPts val="0"/>
              </a:spcBef>
              <a:spcAft>
                <a:spcPts val="0"/>
              </a:spcAft>
              <a:buNone/>
            </a:pPr>
            <a:r>
              <a:t/>
            </a:r>
            <a:endParaRPr sz="900">
              <a:solidFill>
                <a:schemeClr val="dk1"/>
              </a:solidFill>
              <a:latin typeface="Lato"/>
              <a:ea typeface="Lato"/>
              <a:cs typeface="Lato"/>
              <a:sym typeface="Lato"/>
            </a:endParaRPr>
          </a:p>
        </p:txBody>
      </p:sp>
      <p:sp>
        <p:nvSpPr>
          <p:cNvPr id="187" name="Google Shape;187;p13"/>
          <p:cNvSpPr txBox="1"/>
          <p:nvPr/>
        </p:nvSpPr>
        <p:spPr>
          <a:xfrm>
            <a:off x="786675" y="8076325"/>
            <a:ext cx="3021600" cy="775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900">
                <a:solidFill>
                  <a:srgbClr val="666666"/>
                </a:solidFill>
                <a:latin typeface="Lato"/>
                <a:ea typeface="Lato"/>
                <a:cs typeface="Lato"/>
                <a:sym typeface="Lato"/>
              </a:rPr>
              <a:t>Quisque nisl nisi, sagittis a lectus sed, viverra pellentesque nisi. Aenean sit amet elit quis urna iaculis aliquet. Pellentesque interdum sapien eu condimentum aliquam. Praesent cursus feugiat nisi ut tincidunt. Nulla ut turpis feugiat, vehicula orci at, consequat odio. </a:t>
            </a:r>
            <a:endParaRPr sz="900">
              <a:solidFill>
                <a:srgbClr val="666666"/>
              </a:solidFill>
              <a:latin typeface="Lato"/>
              <a:ea typeface="Lato"/>
              <a:cs typeface="Lato"/>
              <a:sym typeface="Lato"/>
            </a:endParaRPr>
          </a:p>
        </p:txBody>
      </p:sp>
      <p:sp>
        <p:nvSpPr>
          <p:cNvPr id="182" name="Google Shape;182;p13"/>
          <p:cNvSpPr/>
          <p:nvPr/>
        </p:nvSpPr>
        <p:spPr>
          <a:xfrm>
            <a:off x="606163" y="6121138"/>
            <a:ext cx="90000" cy="900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88" name="Google Shape;188;p13"/>
          <p:cNvGrpSpPr/>
          <p:nvPr/>
        </p:nvGrpSpPr>
        <p:grpSpPr>
          <a:xfrm>
            <a:off x="540006" y="2190348"/>
            <a:ext cx="3197699" cy="3288652"/>
            <a:chOff x="540006" y="2190348"/>
            <a:chExt cx="3197699" cy="3288652"/>
          </a:xfrm>
        </p:grpSpPr>
        <p:grpSp>
          <p:nvGrpSpPr>
            <p:cNvPr id="189" name="Google Shape;189;p13"/>
            <p:cNvGrpSpPr/>
            <p:nvPr/>
          </p:nvGrpSpPr>
          <p:grpSpPr>
            <a:xfrm>
              <a:off x="540006" y="2190348"/>
              <a:ext cx="1668594" cy="237900"/>
              <a:chOff x="623881" y="2099256"/>
              <a:chExt cx="1668594" cy="237900"/>
            </a:xfrm>
          </p:grpSpPr>
          <p:sp>
            <p:nvSpPr>
              <p:cNvPr id="190" name="Google Shape;190;p13"/>
              <p:cNvSpPr txBox="1"/>
              <p:nvPr/>
            </p:nvSpPr>
            <p:spPr>
              <a:xfrm>
                <a:off x="937975" y="2143125"/>
                <a:ext cx="1354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latin typeface="Lato"/>
                    <a:ea typeface="Lato"/>
                    <a:cs typeface="Lato"/>
                    <a:sym typeface="Lato"/>
                  </a:rPr>
                  <a:t>JOB EXPERIENCE</a:t>
                </a:r>
                <a:endParaRPr b="1" sz="1100">
                  <a:latin typeface="Lato"/>
                  <a:ea typeface="Lato"/>
                  <a:cs typeface="Lato"/>
                  <a:sym typeface="Lato"/>
                </a:endParaRPr>
              </a:p>
            </p:txBody>
          </p:sp>
          <p:sp>
            <p:nvSpPr>
              <p:cNvPr id="191" name="Google Shape;191;p13"/>
              <p:cNvSpPr/>
              <p:nvPr/>
            </p:nvSpPr>
            <p:spPr>
              <a:xfrm>
                <a:off x="623881" y="2099256"/>
                <a:ext cx="237900" cy="237900"/>
              </a:xfrm>
              <a:prstGeom prst="ellipse">
                <a:avLst/>
              </a:prstGeom>
              <a:solidFill>
                <a:srgbClr val="1878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2" name="Google Shape;192;p13"/>
              <p:cNvPicPr preferRelativeResize="0"/>
              <p:nvPr/>
            </p:nvPicPr>
            <p:blipFill>
              <a:blip r:embed="rId8">
                <a:alphaModFix/>
              </a:blip>
              <a:stretch>
                <a:fillRect/>
              </a:stretch>
            </p:blipFill>
            <p:spPr>
              <a:xfrm>
                <a:off x="683255" y="2160957"/>
                <a:ext cx="119115" cy="100200"/>
              </a:xfrm>
              <a:prstGeom prst="rect">
                <a:avLst/>
              </a:prstGeom>
              <a:noFill/>
              <a:ln>
                <a:noFill/>
              </a:ln>
            </p:spPr>
          </p:pic>
        </p:grpSp>
        <p:sp>
          <p:nvSpPr>
            <p:cNvPr id="193" name="Google Shape;193;p13"/>
            <p:cNvSpPr txBox="1"/>
            <p:nvPr/>
          </p:nvSpPr>
          <p:spPr>
            <a:xfrm>
              <a:off x="787273" y="2597866"/>
              <a:ext cx="5685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800">
                  <a:latin typeface="Lato"/>
                  <a:ea typeface="Lato"/>
                  <a:cs typeface="Lato"/>
                  <a:sym typeface="Lato"/>
                </a:rPr>
                <a:t>2014 - 2015</a:t>
              </a:r>
              <a:endParaRPr sz="800">
                <a:latin typeface="Lato"/>
                <a:ea typeface="Lato"/>
                <a:cs typeface="Lato"/>
                <a:sym typeface="Lato"/>
              </a:endParaRPr>
            </a:p>
          </p:txBody>
        </p:sp>
        <p:sp>
          <p:nvSpPr>
            <p:cNvPr id="194" name="Google Shape;194;p13"/>
            <p:cNvSpPr txBox="1"/>
            <p:nvPr/>
          </p:nvSpPr>
          <p:spPr>
            <a:xfrm>
              <a:off x="1437405" y="2590066"/>
              <a:ext cx="17289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Graphicriver </a:t>
              </a:r>
              <a:r>
                <a:rPr b="1" lang="ru" sz="900">
                  <a:solidFill>
                    <a:srgbClr val="333333"/>
                  </a:solidFill>
                  <a:latin typeface="Lato"/>
                  <a:ea typeface="Lato"/>
                  <a:cs typeface="Lato"/>
                  <a:sym typeface="Lato"/>
                </a:rPr>
                <a:t>/ WEB Design</a:t>
              </a:r>
              <a:endParaRPr b="1" sz="900">
                <a:solidFill>
                  <a:srgbClr val="333333"/>
                </a:solidFill>
                <a:latin typeface="Lato"/>
                <a:ea typeface="Lato"/>
                <a:cs typeface="Lato"/>
                <a:sym typeface="Lato"/>
              </a:endParaRPr>
            </a:p>
          </p:txBody>
        </p:sp>
        <p:sp>
          <p:nvSpPr>
            <p:cNvPr id="195" name="Google Shape;195;p13"/>
            <p:cNvSpPr txBox="1"/>
            <p:nvPr/>
          </p:nvSpPr>
          <p:spPr>
            <a:xfrm>
              <a:off x="1437165" y="2782116"/>
              <a:ext cx="2291700" cy="45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900">
                  <a:solidFill>
                    <a:srgbClr val="666666"/>
                  </a:solidFill>
                  <a:latin typeface="Lato"/>
                  <a:ea typeface="Lato"/>
                  <a:cs typeface="Lato"/>
                  <a:sym typeface="Lato"/>
                </a:rPr>
                <a:t>Lorem ipsum dolor sit amet, consectetur adipiscing elit. Morbi semper ullamcorper ex at pharetra. </a:t>
              </a:r>
              <a:endParaRPr sz="900">
                <a:solidFill>
                  <a:srgbClr val="666666"/>
                </a:solidFill>
                <a:latin typeface="Lato"/>
                <a:ea typeface="Lato"/>
                <a:cs typeface="Lato"/>
                <a:sym typeface="Lato"/>
              </a:endParaRPr>
            </a:p>
          </p:txBody>
        </p:sp>
        <p:cxnSp>
          <p:nvCxnSpPr>
            <p:cNvPr id="196" name="Google Shape;196;p13"/>
            <p:cNvCxnSpPr>
              <a:endCxn id="197" idx="0"/>
            </p:cNvCxnSpPr>
            <p:nvPr/>
          </p:nvCxnSpPr>
          <p:spPr>
            <a:xfrm>
              <a:off x="666073" y="2710578"/>
              <a:ext cx="0" cy="654600"/>
            </a:xfrm>
            <a:prstGeom prst="straightConnector1">
              <a:avLst/>
            </a:prstGeom>
            <a:noFill/>
            <a:ln cap="flat" cmpd="sng" w="9525">
              <a:solidFill>
                <a:srgbClr val="CCCCCC"/>
              </a:solidFill>
              <a:prstDash val="solid"/>
              <a:round/>
              <a:headEnd len="med" w="med" type="none"/>
              <a:tailEnd len="med" w="med" type="none"/>
            </a:ln>
          </p:spPr>
        </p:cxnSp>
        <p:sp>
          <p:nvSpPr>
            <p:cNvPr id="198" name="Google Shape;198;p13"/>
            <p:cNvSpPr/>
            <p:nvPr/>
          </p:nvSpPr>
          <p:spPr>
            <a:xfrm>
              <a:off x="621073" y="2616904"/>
              <a:ext cx="90000" cy="900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3"/>
            <p:cNvSpPr txBox="1"/>
            <p:nvPr/>
          </p:nvSpPr>
          <p:spPr>
            <a:xfrm>
              <a:off x="783510" y="3346140"/>
              <a:ext cx="5685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800">
                  <a:latin typeface="Lato"/>
                  <a:ea typeface="Lato"/>
                  <a:cs typeface="Lato"/>
                  <a:sym typeface="Lato"/>
                </a:rPr>
                <a:t>2013 - 2014</a:t>
              </a:r>
              <a:endParaRPr sz="800">
                <a:latin typeface="Lato"/>
                <a:ea typeface="Lato"/>
                <a:cs typeface="Lato"/>
                <a:sym typeface="Lato"/>
              </a:endParaRPr>
            </a:p>
          </p:txBody>
        </p:sp>
        <p:sp>
          <p:nvSpPr>
            <p:cNvPr id="200" name="Google Shape;200;p13"/>
            <p:cNvSpPr txBox="1"/>
            <p:nvPr/>
          </p:nvSpPr>
          <p:spPr>
            <a:xfrm>
              <a:off x="1433636" y="3338340"/>
              <a:ext cx="1805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Graphical Ark</a:t>
              </a:r>
              <a:r>
                <a:rPr b="1" lang="ru" sz="900">
                  <a:solidFill>
                    <a:srgbClr val="1878B4"/>
                  </a:solidFill>
                  <a:latin typeface="Lato"/>
                  <a:ea typeface="Lato"/>
                  <a:cs typeface="Lato"/>
                  <a:sym typeface="Lato"/>
                </a:rPr>
                <a:t> </a:t>
              </a:r>
              <a:r>
                <a:rPr b="1" lang="ru" sz="900">
                  <a:solidFill>
                    <a:srgbClr val="333333"/>
                  </a:solidFill>
                  <a:latin typeface="Lato"/>
                  <a:ea typeface="Lato"/>
                  <a:cs typeface="Lato"/>
                  <a:sym typeface="Lato"/>
                </a:rPr>
                <a:t>/ UI/UX Designer</a:t>
              </a:r>
              <a:endParaRPr b="1" sz="900">
                <a:solidFill>
                  <a:srgbClr val="333333"/>
                </a:solidFill>
                <a:latin typeface="Lato"/>
                <a:ea typeface="Lato"/>
                <a:cs typeface="Lato"/>
                <a:sym typeface="Lato"/>
              </a:endParaRPr>
            </a:p>
          </p:txBody>
        </p:sp>
        <p:sp>
          <p:nvSpPr>
            <p:cNvPr id="201" name="Google Shape;201;p13"/>
            <p:cNvSpPr txBox="1"/>
            <p:nvPr/>
          </p:nvSpPr>
          <p:spPr>
            <a:xfrm>
              <a:off x="1433632" y="3530393"/>
              <a:ext cx="2291700" cy="45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900">
                  <a:solidFill>
                    <a:srgbClr val="666666"/>
                  </a:solidFill>
                  <a:latin typeface="Lato"/>
                  <a:ea typeface="Lato"/>
                  <a:cs typeface="Lato"/>
                  <a:sym typeface="Lato"/>
                </a:rPr>
                <a:t>Lorem ipsum dolor sit amet, consectetur adipiscing elit. Morbi semper ullamcorper ex at pharetra. </a:t>
              </a:r>
              <a:endParaRPr sz="900">
                <a:solidFill>
                  <a:srgbClr val="666666"/>
                </a:solidFill>
                <a:latin typeface="Lato"/>
                <a:ea typeface="Lato"/>
                <a:cs typeface="Lato"/>
                <a:sym typeface="Lato"/>
              </a:endParaRPr>
            </a:p>
          </p:txBody>
        </p:sp>
        <p:cxnSp>
          <p:nvCxnSpPr>
            <p:cNvPr id="202" name="Google Shape;202;p13"/>
            <p:cNvCxnSpPr>
              <a:stCxn id="197" idx="4"/>
              <a:endCxn id="203" idx="0"/>
            </p:cNvCxnSpPr>
            <p:nvPr/>
          </p:nvCxnSpPr>
          <p:spPr>
            <a:xfrm>
              <a:off x="666073" y="3455178"/>
              <a:ext cx="0" cy="657000"/>
            </a:xfrm>
            <a:prstGeom prst="straightConnector1">
              <a:avLst/>
            </a:prstGeom>
            <a:noFill/>
            <a:ln cap="flat" cmpd="sng" w="9525">
              <a:solidFill>
                <a:srgbClr val="CCCCCC"/>
              </a:solidFill>
              <a:prstDash val="solid"/>
              <a:round/>
              <a:headEnd len="med" w="med" type="none"/>
              <a:tailEnd len="med" w="med" type="none"/>
            </a:ln>
          </p:spPr>
        </p:cxnSp>
        <p:sp>
          <p:nvSpPr>
            <p:cNvPr id="197" name="Google Shape;197;p13"/>
            <p:cNvSpPr/>
            <p:nvPr/>
          </p:nvSpPr>
          <p:spPr>
            <a:xfrm>
              <a:off x="621073" y="3365178"/>
              <a:ext cx="90000" cy="900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3"/>
            <p:cNvSpPr txBox="1"/>
            <p:nvPr/>
          </p:nvSpPr>
          <p:spPr>
            <a:xfrm>
              <a:off x="783510" y="4093060"/>
              <a:ext cx="5685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800">
                  <a:latin typeface="Lato"/>
                  <a:ea typeface="Lato"/>
                  <a:cs typeface="Lato"/>
                  <a:sym typeface="Lato"/>
                </a:rPr>
                <a:t>2012 - 2013</a:t>
              </a:r>
              <a:endParaRPr sz="800">
                <a:latin typeface="Lato"/>
                <a:ea typeface="Lato"/>
                <a:cs typeface="Lato"/>
                <a:sym typeface="Lato"/>
              </a:endParaRPr>
            </a:p>
          </p:txBody>
        </p:sp>
        <p:sp>
          <p:nvSpPr>
            <p:cNvPr id="205" name="Google Shape;205;p13"/>
            <p:cNvSpPr txBox="1"/>
            <p:nvPr/>
          </p:nvSpPr>
          <p:spPr>
            <a:xfrm>
              <a:off x="1433636" y="4085260"/>
              <a:ext cx="1808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Themepicker</a:t>
              </a:r>
              <a:r>
                <a:rPr b="1" lang="ru" sz="900">
                  <a:solidFill>
                    <a:srgbClr val="1878B4"/>
                  </a:solidFill>
                  <a:latin typeface="Lato"/>
                  <a:ea typeface="Lato"/>
                  <a:cs typeface="Lato"/>
                  <a:sym typeface="Lato"/>
                </a:rPr>
                <a:t> </a:t>
              </a:r>
              <a:r>
                <a:rPr b="1" lang="ru" sz="900">
                  <a:solidFill>
                    <a:srgbClr val="333333"/>
                  </a:solidFill>
                  <a:latin typeface="Lato"/>
                  <a:ea typeface="Lato"/>
                  <a:cs typeface="Lato"/>
                  <a:sym typeface="Lato"/>
                </a:rPr>
                <a:t>/ WEB </a:t>
              </a:r>
              <a:r>
                <a:rPr b="1" lang="ru" sz="900">
                  <a:solidFill>
                    <a:srgbClr val="333333"/>
                  </a:solidFill>
                  <a:latin typeface="Lato"/>
                  <a:ea typeface="Lato"/>
                  <a:cs typeface="Lato"/>
                  <a:sym typeface="Lato"/>
                </a:rPr>
                <a:t>Designer</a:t>
              </a:r>
              <a:endParaRPr b="1" sz="900">
                <a:solidFill>
                  <a:srgbClr val="333333"/>
                </a:solidFill>
                <a:latin typeface="Lato"/>
                <a:ea typeface="Lato"/>
                <a:cs typeface="Lato"/>
                <a:sym typeface="Lato"/>
              </a:endParaRPr>
            </a:p>
          </p:txBody>
        </p:sp>
        <p:sp>
          <p:nvSpPr>
            <p:cNvPr id="206" name="Google Shape;206;p13"/>
            <p:cNvSpPr txBox="1"/>
            <p:nvPr/>
          </p:nvSpPr>
          <p:spPr>
            <a:xfrm>
              <a:off x="1433632" y="4277316"/>
              <a:ext cx="2295300" cy="45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900">
                  <a:solidFill>
                    <a:srgbClr val="666666"/>
                  </a:solidFill>
                  <a:latin typeface="Lato"/>
                  <a:ea typeface="Lato"/>
                  <a:cs typeface="Lato"/>
                  <a:sym typeface="Lato"/>
                </a:rPr>
                <a:t>Lorem ipsum dolor sit amet, consectetur adipiscing elit. Morbi semper ullamcorper ex at pharetra. </a:t>
              </a:r>
              <a:endParaRPr sz="900">
                <a:solidFill>
                  <a:srgbClr val="666666"/>
                </a:solidFill>
                <a:latin typeface="Lato"/>
                <a:ea typeface="Lato"/>
                <a:cs typeface="Lato"/>
                <a:sym typeface="Lato"/>
              </a:endParaRPr>
            </a:p>
          </p:txBody>
        </p:sp>
        <p:cxnSp>
          <p:nvCxnSpPr>
            <p:cNvPr id="207" name="Google Shape;207;p13"/>
            <p:cNvCxnSpPr>
              <a:stCxn id="203" idx="4"/>
              <a:endCxn id="208" idx="0"/>
            </p:cNvCxnSpPr>
            <p:nvPr/>
          </p:nvCxnSpPr>
          <p:spPr>
            <a:xfrm>
              <a:off x="666073" y="4202098"/>
              <a:ext cx="0" cy="654600"/>
            </a:xfrm>
            <a:prstGeom prst="straightConnector1">
              <a:avLst/>
            </a:prstGeom>
            <a:noFill/>
            <a:ln cap="flat" cmpd="sng" w="9525">
              <a:solidFill>
                <a:srgbClr val="CCCCCC"/>
              </a:solidFill>
              <a:prstDash val="solid"/>
              <a:round/>
              <a:headEnd len="med" w="med" type="none"/>
              <a:tailEnd len="med" w="med" type="none"/>
            </a:ln>
          </p:spPr>
        </p:cxnSp>
        <p:sp>
          <p:nvSpPr>
            <p:cNvPr id="203" name="Google Shape;203;p13"/>
            <p:cNvSpPr/>
            <p:nvPr/>
          </p:nvSpPr>
          <p:spPr>
            <a:xfrm>
              <a:off x="621073" y="4112098"/>
              <a:ext cx="90000" cy="900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3"/>
            <p:cNvSpPr txBox="1"/>
            <p:nvPr/>
          </p:nvSpPr>
          <p:spPr>
            <a:xfrm>
              <a:off x="792873" y="4837538"/>
              <a:ext cx="568500" cy="123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800">
                  <a:latin typeface="Lato"/>
                  <a:ea typeface="Lato"/>
                  <a:cs typeface="Lato"/>
                  <a:sym typeface="Lato"/>
                </a:rPr>
                <a:t>2011 - 2012</a:t>
              </a:r>
              <a:endParaRPr sz="800">
                <a:latin typeface="Lato"/>
                <a:ea typeface="Lato"/>
                <a:cs typeface="Lato"/>
                <a:sym typeface="Lato"/>
              </a:endParaRPr>
            </a:p>
          </p:txBody>
        </p:sp>
        <p:sp>
          <p:nvSpPr>
            <p:cNvPr id="210" name="Google Shape;210;p13"/>
            <p:cNvSpPr txBox="1"/>
            <p:nvPr/>
          </p:nvSpPr>
          <p:spPr>
            <a:xfrm>
              <a:off x="1443007" y="4829751"/>
              <a:ext cx="1941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Photo Marker</a:t>
              </a:r>
              <a:r>
                <a:rPr b="1" lang="ru" sz="900">
                  <a:solidFill>
                    <a:srgbClr val="1878B4"/>
                  </a:solidFill>
                  <a:latin typeface="Lato"/>
                  <a:ea typeface="Lato"/>
                  <a:cs typeface="Lato"/>
                  <a:sym typeface="Lato"/>
                </a:rPr>
                <a:t> </a:t>
              </a:r>
              <a:r>
                <a:rPr b="1" lang="ru" sz="900">
                  <a:solidFill>
                    <a:srgbClr val="333333"/>
                  </a:solidFill>
                  <a:latin typeface="Lato"/>
                  <a:ea typeface="Lato"/>
                  <a:cs typeface="Lato"/>
                  <a:sym typeface="Lato"/>
                </a:rPr>
                <a:t>/ Graphic Designer</a:t>
              </a:r>
              <a:endParaRPr b="1" sz="900">
                <a:solidFill>
                  <a:srgbClr val="333333"/>
                </a:solidFill>
                <a:latin typeface="Lato"/>
                <a:ea typeface="Lato"/>
                <a:cs typeface="Lato"/>
                <a:sym typeface="Lato"/>
              </a:endParaRPr>
            </a:p>
          </p:txBody>
        </p:sp>
        <p:sp>
          <p:nvSpPr>
            <p:cNvPr id="211" name="Google Shape;211;p13"/>
            <p:cNvSpPr txBox="1"/>
            <p:nvPr/>
          </p:nvSpPr>
          <p:spPr>
            <a:xfrm>
              <a:off x="1442405" y="5021800"/>
              <a:ext cx="2295300" cy="45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900">
                  <a:solidFill>
                    <a:srgbClr val="666666"/>
                  </a:solidFill>
                  <a:latin typeface="Lato"/>
                  <a:ea typeface="Lato"/>
                  <a:cs typeface="Lato"/>
                  <a:sym typeface="Lato"/>
                </a:rPr>
                <a:t>Lorem ipsum dolor sit amet, consectetur adipiscing elit. Morbi semper ullamcorper ex at pharetra. </a:t>
              </a:r>
              <a:endParaRPr sz="900">
                <a:solidFill>
                  <a:srgbClr val="666666"/>
                </a:solidFill>
                <a:latin typeface="Lato"/>
                <a:ea typeface="Lato"/>
                <a:cs typeface="Lato"/>
                <a:sym typeface="Lato"/>
              </a:endParaRPr>
            </a:p>
          </p:txBody>
        </p:sp>
        <p:sp>
          <p:nvSpPr>
            <p:cNvPr id="208" name="Google Shape;208;p13"/>
            <p:cNvSpPr/>
            <p:nvPr/>
          </p:nvSpPr>
          <p:spPr>
            <a:xfrm>
              <a:off x="621073" y="4856576"/>
              <a:ext cx="90000" cy="90000"/>
            </a:xfrm>
            <a:prstGeom prst="ellipse">
              <a:avLst/>
            </a:prstGeom>
            <a:noFill/>
            <a:ln cap="flat" cmpd="sng" w="19050">
              <a:solidFill>
                <a:srgbClr val="1878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pic>
        <p:nvPicPr>
          <p:cNvPr id="216" name="Google Shape;216;p14"/>
          <p:cNvPicPr preferRelativeResize="0"/>
          <p:nvPr/>
        </p:nvPicPr>
        <p:blipFill rotWithShape="1">
          <a:blip r:embed="rId3">
            <a:alphaModFix/>
          </a:blip>
          <a:srcRect b="0" l="32960" r="373" t="0"/>
          <a:stretch/>
        </p:blipFill>
        <p:spPr>
          <a:xfrm>
            <a:off x="540000" y="451091"/>
            <a:ext cx="1354500" cy="1354500"/>
          </a:xfrm>
          <a:prstGeom prst="ellipse">
            <a:avLst/>
          </a:prstGeom>
          <a:noFill/>
          <a:ln>
            <a:noFill/>
          </a:ln>
        </p:spPr>
      </p:pic>
      <p:sp>
        <p:nvSpPr>
          <p:cNvPr id="217" name="Google Shape;217;p14"/>
          <p:cNvSpPr txBox="1"/>
          <p:nvPr/>
        </p:nvSpPr>
        <p:spPr>
          <a:xfrm>
            <a:off x="2038350" y="813041"/>
            <a:ext cx="1981200" cy="541800"/>
          </a:xfrm>
          <a:prstGeom prst="rect">
            <a:avLst/>
          </a:prstGeom>
          <a:noFill/>
          <a:ln>
            <a:noFill/>
          </a:ln>
        </p:spPr>
        <p:txBody>
          <a:bodyPr anchorCtr="0" anchor="t" bIns="0" lIns="0" spcFirstLastPara="1" rIns="0" wrap="square" tIns="0">
            <a:spAutoFit/>
          </a:bodyPr>
          <a:lstStyle/>
          <a:p>
            <a:pPr indent="0" lvl="0" marL="0" rtl="0" algn="l">
              <a:lnSpc>
                <a:spcPct val="80000"/>
              </a:lnSpc>
              <a:spcBef>
                <a:spcPts val="0"/>
              </a:spcBef>
              <a:spcAft>
                <a:spcPts val="0"/>
              </a:spcAft>
              <a:buNone/>
            </a:pPr>
            <a:r>
              <a:rPr b="1" lang="ru" sz="2200">
                <a:solidFill>
                  <a:srgbClr val="1878B4"/>
                </a:solidFill>
                <a:latin typeface="Roboto"/>
                <a:ea typeface="Roboto"/>
                <a:cs typeface="Roboto"/>
                <a:sym typeface="Roboto"/>
              </a:rPr>
              <a:t>GARRETT</a:t>
            </a:r>
            <a:endParaRPr b="1" sz="2200">
              <a:solidFill>
                <a:srgbClr val="1878B4"/>
              </a:solidFill>
              <a:latin typeface="Roboto"/>
              <a:ea typeface="Roboto"/>
              <a:cs typeface="Roboto"/>
              <a:sym typeface="Roboto"/>
            </a:endParaRPr>
          </a:p>
          <a:p>
            <a:pPr indent="0" lvl="0" marL="0" rtl="0" algn="l">
              <a:lnSpc>
                <a:spcPct val="80000"/>
              </a:lnSpc>
              <a:spcBef>
                <a:spcPts val="0"/>
              </a:spcBef>
              <a:spcAft>
                <a:spcPts val="0"/>
              </a:spcAft>
              <a:buNone/>
            </a:pPr>
            <a:r>
              <a:rPr b="1" lang="ru" sz="2200">
                <a:solidFill>
                  <a:srgbClr val="1878B4"/>
                </a:solidFill>
                <a:latin typeface="Roboto"/>
                <a:ea typeface="Roboto"/>
                <a:cs typeface="Roboto"/>
                <a:sym typeface="Roboto"/>
              </a:rPr>
              <a:t>HENDERSON</a:t>
            </a:r>
            <a:endParaRPr b="1" sz="2200">
              <a:solidFill>
                <a:srgbClr val="1878B4"/>
              </a:solidFill>
              <a:latin typeface="Roboto"/>
              <a:ea typeface="Roboto"/>
              <a:cs typeface="Roboto"/>
              <a:sym typeface="Roboto"/>
            </a:endParaRPr>
          </a:p>
        </p:txBody>
      </p:sp>
      <p:sp>
        <p:nvSpPr>
          <p:cNvPr id="218" name="Google Shape;218;p14"/>
          <p:cNvSpPr txBox="1"/>
          <p:nvPr/>
        </p:nvSpPr>
        <p:spPr>
          <a:xfrm>
            <a:off x="2038350" y="1338866"/>
            <a:ext cx="18003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300">
                <a:latin typeface="Lato"/>
                <a:ea typeface="Lato"/>
                <a:cs typeface="Lato"/>
                <a:sym typeface="Lato"/>
              </a:rPr>
              <a:t>UI/UX DESIGNER</a:t>
            </a:r>
            <a:endParaRPr b="1" sz="1300">
              <a:latin typeface="Lato"/>
              <a:ea typeface="Lato"/>
              <a:cs typeface="Lato"/>
              <a:sym typeface="Lato"/>
            </a:endParaRPr>
          </a:p>
        </p:txBody>
      </p:sp>
      <p:sp>
        <p:nvSpPr>
          <p:cNvPr id="219" name="Google Shape;219;p14"/>
          <p:cNvSpPr txBox="1"/>
          <p:nvPr/>
        </p:nvSpPr>
        <p:spPr>
          <a:xfrm>
            <a:off x="5495700" y="420316"/>
            <a:ext cx="1524300" cy="2154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a:latin typeface="Lato"/>
                <a:ea typeface="Lato"/>
                <a:cs typeface="Lato"/>
                <a:sym typeface="Lato"/>
              </a:rPr>
              <a:t>COVER LETTER</a:t>
            </a:r>
            <a:endParaRPr b="1">
              <a:latin typeface="Lato"/>
              <a:ea typeface="Lato"/>
              <a:cs typeface="Lato"/>
              <a:sym typeface="Lato"/>
            </a:endParaRPr>
          </a:p>
        </p:txBody>
      </p:sp>
      <p:sp>
        <p:nvSpPr>
          <p:cNvPr id="220" name="Google Shape;220;p14"/>
          <p:cNvSpPr txBox="1"/>
          <p:nvPr/>
        </p:nvSpPr>
        <p:spPr>
          <a:xfrm>
            <a:off x="5981674" y="1368983"/>
            <a:ext cx="1070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P:</a:t>
            </a:r>
            <a:r>
              <a:rPr lang="ru" sz="900">
                <a:latin typeface="Lato"/>
                <a:ea typeface="Lato"/>
                <a:cs typeface="Lato"/>
                <a:sym typeface="Lato"/>
              </a:rPr>
              <a:t> 077-000-000-01</a:t>
            </a:r>
            <a:endParaRPr sz="900">
              <a:latin typeface="Lato"/>
              <a:ea typeface="Lato"/>
              <a:cs typeface="Lato"/>
              <a:sym typeface="Lato"/>
            </a:endParaRPr>
          </a:p>
        </p:txBody>
      </p:sp>
      <p:sp>
        <p:nvSpPr>
          <p:cNvPr id="221" name="Google Shape;221;p14"/>
          <p:cNvSpPr txBox="1"/>
          <p:nvPr/>
        </p:nvSpPr>
        <p:spPr>
          <a:xfrm>
            <a:off x="5981674" y="958783"/>
            <a:ext cx="1070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E:</a:t>
            </a:r>
            <a:r>
              <a:rPr lang="ru" sz="900">
                <a:latin typeface="Lato"/>
                <a:ea typeface="Lato"/>
                <a:cs typeface="Lato"/>
                <a:sym typeface="Lato"/>
              </a:rPr>
              <a:t> </a:t>
            </a:r>
            <a:r>
              <a:rPr lang="ru" sz="900">
                <a:solidFill>
                  <a:schemeClr val="dk1"/>
                </a:solidFill>
                <a:latin typeface="Lato"/>
                <a:ea typeface="Lato"/>
                <a:cs typeface="Lato"/>
                <a:sym typeface="Lato"/>
              </a:rPr>
              <a:t>garrett@mail.com</a:t>
            </a:r>
            <a:endParaRPr sz="900">
              <a:latin typeface="Lato"/>
              <a:ea typeface="Lato"/>
              <a:cs typeface="Lato"/>
              <a:sym typeface="Lato"/>
            </a:endParaRPr>
          </a:p>
        </p:txBody>
      </p:sp>
      <p:sp>
        <p:nvSpPr>
          <p:cNvPr id="222" name="Google Shape;222;p14"/>
          <p:cNvSpPr txBox="1"/>
          <p:nvPr/>
        </p:nvSpPr>
        <p:spPr>
          <a:xfrm>
            <a:off x="5981674" y="1163883"/>
            <a:ext cx="1070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900">
                <a:solidFill>
                  <a:srgbClr val="1878B4"/>
                </a:solidFill>
                <a:latin typeface="Lato"/>
                <a:ea typeface="Lato"/>
                <a:cs typeface="Lato"/>
                <a:sym typeface="Lato"/>
              </a:rPr>
              <a:t>W:</a:t>
            </a:r>
            <a:r>
              <a:rPr lang="ru" sz="900">
                <a:latin typeface="Lato"/>
                <a:ea typeface="Lato"/>
                <a:cs typeface="Lato"/>
                <a:sym typeface="Lato"/>
              </a:rPr>
              <a:t> www.garrett.com</a:t>
            </a:r>
            <a:endParaRPr sz="900">
              <a:latin typeface="Lato"/>
              <a:ea typeface="Lato"/>
              <a:cs typeface="Lato"/>
              <a:sym typeface="Lato"/>
            </a:endParaRPr>
          </a:p>
        </p:txBody>
      </p:sp>
      <p:sp>
        <p:nvSpPr>
          <p:cNvPr id="223" name="Google Shape;223;p14"/>
          <p:cNvSpPr txBox="1"/>
          <p:nvPr/>
        </p:nvSpPr>
        <p:spPr>
          <a:xfrm>
            <a:off x="854100" y="2234216"/>
            <a:ext cx="1354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latin typeface="Lato"/>
                <a:ea typeface="Lato"/>
                <a:cs typeface="Lato"/>
                <a:sym typeface="Lato"/>
              </a:rPr>
              <a:t>COVER LETTER</a:t>
            </a:r>
            <a:endParaRPr b="1" sz="1100">
              <a:latin typeface="Lato"/>
              <a:ea typeface="Lato"/>
              <a:cs typeface="Lato"/>
              <a:sym typeface="Lato"/>
            </a:endParaRPr>
          </a:p>
        </p:txBody>
      </p:sp>
      <p:sp>
        <p:nvSpPr>
          <p:cNvPr id="224" name="Google Shape;224;p14"/>
          <p:cNvSpPr/>
          <p:nvPr/>
        </p:nvSpPr>
        <p:spPr>
          <a:xfrm>
            <a:off x="540006" y="2190348"/>
            <a:ext cx="237900" cy="237900"/>
          </a:xfrm>
          <a:prstGeom prst="ellipse">
            <a:avLst/>
          </a:prstGeom>
          <a:solidFill>
            <a:srgbClr val="1878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4"/>
          <p:cNvSpPr txBox="1"/>
          <p:nvPr/>
        </p:nvSpPr>
        <p:spPr>
          <a:xfrm>
            <a:off x="546250" y="2602625"/>
            <a:ext cx="6473700" cy="32001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lang="ru" sz="900">
                <a:solidFill>
                  <a:srgbClr val="666666"/>
                </a:solidFill>
                <a:latin typeface="Lato"/>
                <a:ea typeface="Lato"/>
                <a:cs typeface="Lato"/>
                <a:sym typeface="Lato"/>
              </a:rPr>
              <a:t>Lorem ipsum dolor sit amet, consectetur adipiscing elit. Morbi semper ullamcorper ex at pharetra. Aliquam porta nulla ex, ac pellentesque turpis pretium eget. Orci varius natoque penatibus et magnis dis parturient montes, nascetur ridiculus mus. Suspendisse quis tincidunt ex. Cras nunc diam, vestibulum in molestie eu, dignissim sit amet tellus. Cras in dolor vel felis finibus ultricies sit amet sed mauris. Praesent consectetur orci enim, non consectetur nunc mattis at.</a:t>
            </a:r>
            <a:endParaRPr sz="900">
              <a:solidFill>
                <a:srgbClr val="666666"/>
              </a:solidFill>
              <a:latin typeface="Lato"/>
              <a:ea typeface="Lato"/>
              <a:cs typeface="Lato"/>
              <a:sym typeface="Lato"/>
            </a:endParaRPr>
          </a:p>
          <a:p>
            <a:pPr indent="0" lvl="0" marL="0" rtl="0" algn="l">
              <a:lnSpc>
                <a:spcPct val="130000"/>
              </a:lnSpc>
              <a:spcBef>
                <a:spcPts val="0"/>
              </a:spcBef>
              <a:spcAft>
                <a:spcPts val="0"/>
              </a:spcAft>
              <a:buClr>
                <a:schemeClr val="dk1"/>
              </a:buClr>
              <a:buSzPts val="1100"/>
              <a:buFont typeface="Arial"/>
              <a:buNone/>
            </a:pPr>
            <a:r>
              <a:t/>
            </a:r>
            <a:endParaRPr sz="900">
              <a:solidFill>
                <a:srgbClr val="666666"/>
              </a:solidFill>
              <a:latin typeface="Lato"/>
              <a:ea typeface="Lato"/>
              <a:cs typeface="Lato"/>
              <a:sym typeface="Lato"/>
            </a:endParaRPr>
          </a:p>
          <a:p>
            <a:pPr indent="0" lvl="0" marL="0" rtl="0" algn="l">
              <a:lnSpc>
                <a:spcPct val="130000"/>
              </a:lnSpc>
              <a:spcBef>
                <a:spcPts val="0"/>
              </a:spcBef>
              <a:spcAft>
                <a:spcPts val="0"/>
              </a:spcAft>
              <a:buClr>
                <a:schemeClr val="dk1"/>
              </a:buClr>
              <a:buSzPts val="1100"/>
              <a:buFont typeface="Arial"/>
              <a:buNone/>
            </a:pPr>
            <a:r>
              <a:rPr lang="ru" sz="900">
                <a:solidFill>
                  <a:srgbClr val="666666"/>
                </a:solidFill>
                <a:latin typeface="Lato"/>
                <a:ea typeface="Lato"/>
                <a:cs typeface="Lato"/>
                <a:sym typeface="Lato"/>
              </a:rPr>
              <a:t>Quisque nisl nisi, sagittis a lectus sed, viverra pellentesque nisi. Aenean sit amet elit quis urna iaculis aliquet. Pellentesque interdum sapien eu condimentum aliquam. Praesent cursus feugiat nisi ut tincidunt. Nulla ut turpis feugiat, vehicula orci at, consequat odio. Curabitur laoreet, tortor vitae placerat congue, sapien orci rutrum leo, ullamcorper congue neque felis a turpis. Ut viverra tincidunt urna vel cursus. Curabitur tincidunt ipsum vel ipsum scelerisque, eget vestibulum ex cursus. Duis vel dignissim metus. Donec faucibus diam sit amet nulla egestas, vel ullamcorper augue fermentum. Aenean justo purus, faucibus eu eros quis, lacinia tristique lorem. Vivamus quis arcu faucibus, egestas lorem nec, hendrerit erat.</a:t>
            </a:r>
            <a:endParaRPr sz="900">
              <a:solidFill>
                <a:srgbClr val="666666"/>
              </a:solidFill>
              <a:latin typeface="Lato"/>
              <a:ea typeface="Lato"/>
              <a:cs typeface="Lato"/>
              <a:sym typeface="Lato"/>
            </a:endParaRPr>
          </a:p>
          <a:p>
            <a:pPr indent="0" lvl="0" marL="0" rtl="0" algn="l">
              <a:lnSpc>
                <a:spcPct val="130000"/>
              </a:lnSpc>
              <a:spcBef>
                <a:spcPts val="0"/>
              </a:spcBef>
              <a:spcAft>
                <a:spcPts val="0"/>
              </a:spcAft>
              <a:buClr>
                <a:schemeClr val="dk1"/>
              </a:buClr>
              <a:buSzPts val="1100"/>
              <a:buFont typeface="Arial"/>
              <a:buNone/>
            </a:pPr>
            <a:r>
              <a:t/>
            </a:r>
            <a:endParaRPr sz="900">
              <a:solidFill>
                <a:srgbClr val="666666"/>
              </a:solidFill>
              <a:latin typeface="Lato"/>
              <a:ea typeface="Lato"/>
              <a:cs typeface="Lato"/>
              <a:sym typeface="Lato"/>
            </a:endParaRPr>
          </a:p>
          <a:p>
            <a:pPr indent="0" lvl="0" marL="0" rtl="0" algn="l">
              <a:lnSpc>
                <a:spcPct val="130000"/>
              </a:lnSpc>
              <a:spcBef>
                <a:spcPts val="0"/>
              </a:spcBef>
              <a:spcAft>
                <a:spcPts val="0"/>
              </a:spcAft>
              <a:buClr>
                <a:schemeClr val="dk1"/>
              </a:buClr>
              <a:buSzPts val="1100"/>
              <a:buFont typeface="Arial"/>
              <a:buNone/>
            </a:pPr>
            <a:r>
              <a:rPr lang="ru" sz="900">
                <a:solidFill>
                  <a:srgbClr val="666666"/>
                </a:solidFill>
                <a:latin typeface="Lato"/>
                <a:ea typeface="Lato"/>
                <a:cs typeface="Lato"/>
                <a:sym typeface="Lato"/>
              </a:rPr>
              <a:t>Fusce interdum nulla sed metus molestie dapibus. Etiam pellentesque vitae lorem posuere gravida. Nulla quam magna, tincidunt ac eros vitae, euismod elementum sapien. Integer sapien lorem, finibus non purus vitae, tempus eleifend ipsum. Praesent quis ultricies ante. Phasellus vestibulum turpis massa, et tincidunt nisi congue ac. Suspendisse sodales vulputate purus, sed feugiat ex fermentum eu. Nunc vulputate facilisis massa in accumsan. Nam eu ipsum imperdiet, viverra lacus ac, lacinia lorem. Nullam </a:t>
            </a:r>
            <a:r>
              <a:rPr lang="ru" sz="900">
                <a:solidFill>
                  <a:srgbClr val="666666"/>
                </a:solidFill>
                <a:latin typeface="Lato"/>
                <a:ea typeface="Lato"/>
                <a:cs typeface="Lato"/>
                <a:sym typeface="Lato"/>
              </a:rPr>
              <a:t>tristique nunc quis urna luctus blandit.</a:t>
            </a:r>
            <a:endParaRPr sz="900">
              <a:solidFill>
                <a:srgbClr val="666666"/>
              </a:solidFill>
              <a:latin typeface="Lato"/>
              <a:ea typeface="Lato"/>
              <a:cs typeface="Lato"/>
              <a:sym typeface="Lato"/>
            </a:endParaRPr>
          </a:p>
          <a:p>
            <a:pPr indent="0" lvl="0" marL="0" rtl="0" algn="l">
              <a:lnSpc>
                <a:spcPct val="130000"/>
              </a:lnSpc>
              <a:spcBef>
                <a:spcPts val="0"/>
              </a:spcBef>
              <a:spcAft>
                <a:spcPts val="0"/>
              </a:spcAft>
              <a:buNone/>
            </a:pPr>
            <a:r>
              <a:t/>
            </a:r>
            <a:endParaRPr sz="900">
              <a:solidFill>
                <a:srgbClr val="666666"/>
              </a:solidFill>
              <a:latin typeface="Lato"/>
              <a:ea typeface="Lato"/>
              <a:cs typeface="Lato"/>
              <a:sym typeface="Lato"/>
            </a:endParaRPr>
          </a:p>
        </p:txBody>
      </p:sp>
      <p:sp>
        <p:nvSpPr>
          <p:cNvPr id="226" name="Google Shape;226;p14"/>
          <p:cNvSpPr txBox="1"/>
          <p:nvPr/>
        </p:nvSpPr>
        <p:spPr>
          <a:xfrm>
            <a:off x="546250" y="5875675"/>
            <a:ext cx="3869100" cy="234000"/>
          </a:xfrm>
          <a:prstGeom prst="rect">
            <a:avLst/>
          </a:prstGeom>
          <a:noFill/>
          <a:ln>
            <a:noFill/>
          </a:ln>
        </p:spPr>
        <p:txBody>
          <a:bodyPr anchorCtr="0" anchor="t" bIns="0" lIns="0" spcFirstLastPara="1" rIns="0" wrap="square" tIns="0">
            <a:spAutoFit/>
          </a:bodyPr>
          <a:lstStyle/>
          <a:p>
            <a:pPr indent="0" lvl="0" marL="0" rtl="0" algn="l">
              <a:lnSpc>
                <a:spcPct val="80000"/>
              </a:lnSpc>
              <a:spcBef>
                <a:spcPts val="0"/>
              </a:spcBef>
              <a:spcAft>
                <a:spcPts val="0"/>
              </a:spcAft>
              <a:buNone/>
            </a:pPr>
            <a:r>
              <a:rPr i="1" lang="ru" sz="1900">
                <a:solidFill>
                  <a:srgbClr val="333333"/>
                </a:solidFill>
                <a:latin typeface="Pacifico"/>
                <a:ea typeface="Pacifico"/>
                <a:cs typeface="Pacifico"/>
                <a:sym typeface="Pacifico"/>
              </a:rPr>
              <a:t>Garrett</a:t>
            </a:r>
            <a:r>
              <a:rPr i="1" lang="ru" sz="1900">
                <a:solidFill>
                  <a:srgbClr val="333333"/>
                </a:solidFill>
                <a:latin typeface="Pacifico"/>
                <a:ea typeface="Pacifico"/>
                <a:cs typeface="Pacifico"/>
                <a:sym typeface="Pacifico"/>
              </a:rPr>
              <a:t> </a:t>
            </a:r>
            <a:r>
              <a:rPr i="1" lang="ru" sz="1900">
                <a:solidFill>
                  <a:srgbClr val="333333"/>
                </a:solidFill>
                <a:latin typeface="Pacifico"/>
                <a:ea typeface="Pacifico"/>
                <a:cs typeface="Pacifico"/>
                <a:sym typeface="Pacifico"/>
              </a:rPr>
              <a:t>Henderson</a:t>
            </a:r>
            <a:endParaRPr i="1" sz="1900">
              <a:solidFill>
                <a:srgbClr val="333333"/>
              </a:solidFill>
              <a:latin typeface="Pacifico"/>
              <a:ea typeface="Pacifico"/>
              <a:cs typeface="Pacifico"/>
              <a:sym typeface="Pacifico"/>
            </a:endParaRPr>
          </a:p>
        </p:txBody>
      </p:sp>
      <p:pic>
        <p:nvPicPr>
          <p:cNvPr id="227" name="Google Shape;227;p14"/>
          <p:cNvPicPr preferRelativeResize="0"/>
          <p:nvPr/>
        </p:nvPicPr>
        <p:blipFill>
          <a:blip r:embed="rId4">
            <a:alphaModFix/>
          </a:blip>
          <a:stretch>
            <a:fillRect/>
          </a:stretch>
        </p:blipFill>
        <p:spPr>
          <a:xfrm>
            <a:off x="606439" y="2240000"/>
            <a:ext cx="105021" cy="138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