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 Medium"/>
      <p:regular r:id="rId7"/>
      <p:bold r:id="rId8"/>
      <p:italic r:id="rId9"/>
      <p:boldItalic r:id="rId10"/>
    </p:embeddedFont>
    <p:embeddedFont>
      <p:font typeface="Roboto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274">
          <p15:clr>
            <a:srgbClr val="A4A3A4"/>
          </p15:clr>
        </p15:guide>
        <p15:guide id="2" pos="4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74"/>
        <p:guide pos="48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Light-regular.fntdata"/><Relationship Id="rId10" Type="http://schemas.openxmlformats.org/officeDocument/2006/relationships/font" Target="fonts/RobotoMedium-boldItalic.fntdata"/><Relationship Id="rId13" Type="http://schemas.openxmlformats.org/officeDocument/2006/relationships/font" Target="fonts/RobotoLight-italic.fntdata"/><Relationship Id="rId12" Type="http://schemas.openxmlformats.org/officeDocument/2006/relationships/font" Target="fonts/Roboto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Medium-italic.fntdata"/><Relationship Id="rId14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Medium-regular.fntdata"/><Relationship Id="rId8" Type="http://schemas.openxmlformats.org/officeDocument/2006/relationships/font" Target="fonts/Roboto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75075" y="2088351"/>
            <a:ext cx="6017400" cy="480900"/>
          </a:xfrm>
          <a:prstGeom prst="rect">
            <a:avLst/>
          </a:prstGeom>
          <a:solidFill>
            <a:srgbClr val="DFE3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755197" y="443875"/>
            <a:ext cx="381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 Medium"/>
                <a:ea typeface="Roboto Medium"/>
                <a:cs typeface="Roboto Medium"/>
                <a:sym typeface="Roboto Medium"/>
              </a:rPr>
              <a:t>Michelle Lindon</a:t>
            </a:r>
            <a:endParaRPr sz="36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788325" y="1073175"/>
            <a:ext cx="600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755197" y="1199075"/>
            <a:ext cx="38157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Roboto Medium"/>
                <a:ea typeface="Roboto Medium"/>
                <a:cs typeface="Roboto Medium"/>
                <a:sym typeface="Roboto Medium"/>
              </a:rPr>
              <a:t>Registration Letter</a:t>
            </a:r>
            <a:endParaRPr sz="21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75075" y="2991023"/>
            <a:ext cx="151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January 3, 2030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75075" y="3507725"/>
            <a:ext cx="5890500" cy="42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Dear Ms. Tom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Kindly accept this letter as my formal resignation as a staff member of Simon Corporation. My last day is expected to be on January 11, 2030, two weeks from today.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I am incredibly grateful for the opportunities that I have been given in this post. I value the insights that I have learned, and I expect them to help me in my future endeavors. I would also like to thank you for being supportive of my professional growth. I have enjoyed working with you and the rest of the team.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Let me know how I can help in making the transition of responsibilities as seamless as possible for everyone involved. Thank you.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Best wishes,  and thank you for everything.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Michelle Lindon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50" y="7737274"/>
            <a:ext cx="1974325" cy="1233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Google Shape;61;p13"/>
          <p:cNvCxnSpPr/>
          <p:nvPr/>
        </p:nvCxnSpPr>
        <p:spPr>
          <a:xfrm>
            <a:off x="788325" y="9675175"/>
            <a:ext cx="600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768450" y="9963300"/>
            <a:ext cx="1247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Michelle Lindon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035933" y="9963300"/>
            <a:ext cx="1247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+012-345-67890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303417" y="9963300"/>
            <a:ext cx="1247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hello@gdoc.io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570900" y="9963300"/>
            <a:ext cx="2214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123 Anywhere St., Any City, ST 1234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851274" y="2159451"/>
            <a:ext cx="5703649" cy="338700"/>
            <a:chOff x="851274" y="2139750"/>
            <a:chExt cx="5703649" cy="3387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2646524" y="2139750"/>
              <a:ext cx="39084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Roboto Light"/>
                  <a:ea typeface="Roboto Light"/>
                  <a:cs typeface="Roboto Light"/>
                  <a:sym typeface="Roboto Light"/>
                </a:rPr>
                <a:t>+012-345-67890</a:t>
              </a:r>
              <a:endParaRPr sz="11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Roboto Light"/>
                  <a:ea typeface="Roboto Light"/>
                  <a:cs typeface="Roboto Light"/>
                  <a:sym typeface="Roboto Light"/>
                </a:rPr>
                <a:t>Salem Court Industries, 408 Byers Lane Sacramento, CA 94260</a:t>
              </a:r>
              <a:endParaRPr sz="11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851274" y="2139750"/>
              <a:ext cx="16428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Roboto Light"/>
                  <a:ea typeface="Roboto Light"/>
                  <a:cs typeface="Roboto Light"/>
                  <a:sym typeface="Roboto Light"/>
                </a:rPr>
                <a:t>Ms Jannet Tom</a:t>
              </a:r>
              <a:endParaRPr sz="1100">
                <a:latin typeface="Roboto Light"/>
                <a:ea typeface="Roboto Light"/>
                <a:cs typeface="Roboto Light"/>
                <a:sym typeface="Roboto Ligh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latin typeface="Roboto Light"/>
                  <a:ea typeface="Roboto Light"/>
                  <a:cs typeface="Roboto Light"/>
                  <a:sym typeface="Roboto Light"/>
                </a:rPr>
                <a:t>Department Head</a:t>
              </a:r>
              <a:endParaRPr sz="1100"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