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Titillium Web SemiBold"/>
      <p:regular r:id="rId25"/>
      <p:bold r:id="rId26"/>
      <p:italic r:id="rId27"/>
      <p:boldItalic r:id="rId28"/>
    </p:embeddedFont>
    <p:embeddedFont>
      <p:font typeface="Roboto Medium"/>
      <p:regular r:id="rId29"/>
      <p:bold r:id="rId30"/>
      <p:italic r:id="rId31"/>
      <p:boldItalic r:id="rId32"/>
    </p:embeddedFont>
    <p:embeddedFont>
      <p:font typeface="Roboto"/>
      <p:regular r:id="rId33"/>
      <p:bold r:id="rId34"/>
      <p:italic r:id="rId35"/>
      <p:boldItalic r:id="rId36"/>
    </p:embeddedFont>
    <p:embeddedFont>
      <p:font typeface="Titillium Web"/>
      <p:regular r:id="rId37"/>
      <p:bold r:id="rId38"/>
      <p:italic r:id="rId39"/>
      <p:boldItalic r:id="rId40"/>
    </p:embeddedFont>
    <p:embeddedFont>
      <p:font typeface="Roboto Light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-boldItalic.fntdata"/><Relationship Id="rId20" Type="http://schemas.openxmlformats.org/officeDocument/2006/relationships/slide" Target="slides/slide16.xml"/><Relationship Id="rId42" Type="http://schemas.openxmlformats.org/officeDocument/2006/relationships/font" Target="fonts/RobotoLight-bold.fntdata"/><Relationship Id="rId41" Type="http://schemas.openxmlformats.org/officeDocument/2006/relationships/font" Target="fonts/RobotoLight-regular.fntdata"/><Relationship Id="rId22" Type="http://schemas.openxmlformats.org/officeDocument/2006/relationships/slide" Target="slides/slide18.xml"/><Relationship Id="rId44" Type="http://schemas.openxmlformats.org/officeDocument/2006/relationships/font" Target="fonts/Roboto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RobotoLight-italic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TitilliumWebSemiBold-bold.fntdata"/><Relationship Id="rId25" Type="http://schemas.openxmlformats.org/officeDocument/2006/relationships/font" Target="fonts/TitilliumWebSemiBold-regular.fntdata"/><Relationship Id="rId28" Type="http://schemas.openxmlformats.org/officeDocument/2006/relationships/font" Target="fonts/TitilliumWebSemiBold-boldItalic.fntdata"/><Relationship Id="rId27" Type="http://schemas.openxmlformats.org/officeDocument/2006/relationships/font" Target="fonts/TitilliumWebSemiBol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edium-italic.fntdata"/><Relationship Id="rId30" Type="http://schemas.openxmlformats.org/officeDocument/2006/relationships/font" Target="fonts/RobotoMedium-bold.fntdata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font" Target="fonts/RobotoMedium-boldItalic.fntdata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TitilliumWeb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TitilliumWeb-italic.fntdata"/><Relationship Id="rId16" Type="http://schemas.openxmlformats.org/officeDocument/2006/relationships/slide" Target="slides/slide12.xml"/><Relationship Id="rId38" Type="http://schemas.openxmlformats.org/officeDocument/2006/relationships/font" Target="fonts/TitilliumWeb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0ee31d3b30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0ee31d3b30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0ee7d51a98_0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0ee7d51a98_0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0ee7d51a98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0ee7d51a98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30ee7d51a98_0_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30ee7d51a98_0_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0ee7d51a98_0_6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0ee7d51a98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0ee7d51a98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0ee7d51a98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0ee7d51a98_0_7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0ee7d51a98_0_7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0ee7d51a98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0ee7d51a98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0ee7d51a98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0ee7d51a98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0ee7d51a98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30ee7d51a98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0ee31d3b30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0ee31d3b30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0ee7d51a98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0ee7d51a98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0ee31d3b30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0ee31d3b30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ee31d3b3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ee31d3b3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ee7d51a98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ee7d51a98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0ee31d3b30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0ee31d3b30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0ee31d3b30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0ee31d3b30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ee7d51a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0ee7d51a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0ee7d51a9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0ee7d51a9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9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7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40.png"/><Relationship Id="rId5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37.png"/><Relationship Id="rId6" Type="http://schemas.openxmlformats.org/officeDocument/2006/relationships/image" Target="../media/image48.png"/><Relationship Id="rId7" Type="http://schemas.openxmlformats.org/officeDocument/2006/relationships/image" Target="../media/image38.png"/><Relationship Id="rId8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Relationship Id="rId4" Type="http://schemas.openxmlformats.org/officeDocument/2006/relationships/image" Target="../media/image5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47.png"/><Relationship Id="rId7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png"/><Relationship Id="rId4" Type="http://schemas.openxmlformats.org/officeDocument/2006/relationships/image" Target="../media/image4.png"/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43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9.png"/><Relationship Id="rId8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3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27235" l="36491" r="0" t="0"/>
          <a:stretch/>
        </p:blipFill>
        <p:spPr>
          <a:xfrm>
            <a:off x="0" y="2928075"/>
            <a:ext cx="1612149" cy="221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630000" y="499465"/>
            <a:ext cx="1676725" cy="123000"/>
            <a:chOff x="630000" y="499465"/>
            <a:chExt cx="1676725" cy="123000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0000" y="509940"/>
              <a:ext cx="98550" cy="1020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" name="Google Shape;57;p13"/>
            <p:cNvSpPr txBox="1"/>
            <p:nvPr/>
          </p:nvSpPr>
          <p:spPr>
            <a:xfrm>
              <a:off x="761125" y="499465"/>
              <a:ext cx="1545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231F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Company Name</a:t>
              </a:r>
              <a:endParaRPr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>
            <a:off x="624772" y="4224523"/>
            <a:ext cx="1545600" cy="446903"/>
            <a:chOff x="624772" y="4224523"/>
            <a:chExt cx="1545600" cy="446903"/>
          </a:xfrm>
        </p:grpSpPr>
        <p:grpSp>
          <p:nvGrpSpPr>
            <p:cNvPr id="59" name="Google Shape;59;p13"/>
            <p:cNvGrpSpPr/>
            <p:nvPr/>
          </p:nvGrpSpPr>
          <p:grpSpPr>
            <a:xfrm>
              <a:off x="629999" y="4528001"/>
              <a:ext cx="1176101" cy="143425"/>
              <a:chOff x="629999" y="4528001"/>
              <a:chExt cx="1176101" cy="143425"/>
            </a:xfrm>
          </p:grpSpPr>
          <p:pic>
            <p:nvPicPr>
              <p:cNvPr id="60" name="Google Shape;60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29999" y="4528001"/>
                <a:ext cx="143451" cy="14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87287" y="4528001"/>
                <a:ext cx="143451" cy="14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144575" y="4528001"/>
                <a:ext cx="143451" cy="14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oogle Shape;63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401862" y="4528001"/>
                <a:ext cx="143451" cy="1434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1659150" y="4528001"/>
                <a:ext cx="146950" cy="143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65" name="Google Shape;65;p13"/>
            <p:cNvCxnSpPr/>
            <p:nvPr/>
          </p:nvCxnSpPr>
          <p:spPr>
            <a:xfrm rot="10800000">
              <a:off x="630675" y="4435675"/>
              <a:ext cx="1442400" cy="0"/>
            </a:xfrm>
            <a:prstGeom prst="straightConnector1">
              <a:avLst/>
            </a:prstGeom>
            <a:noFill/>
            <a:ln cap="flat" cmpd="sng" w="9525">
              <a:solidFill>
                <a:srgbClr val="231F2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6" name="Google Shape;66;p13"/>
            <p:cNvSpPr txBox="1"/>
            <p:nvPr/>
          </p:nvSpPr>
          <p:spPr>
            <a:xfrm>
              <a:off x="624772" y="4224523"/>
              <a:ext cx="15456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800">
                  <a:solidFill>
                    <a:srgbClr val="231F20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Current Date</a:t>
              </a:r>
              <a:endParaRPr sz="800">
                <a:solidFill>
                  <a:srgbClr val="231F20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67" name="Google Shape;67;p13"/>
          <p:cNvGrpSpPr/>
          <p:nvPr/>
        </p:nvGrpSpPr>
        <p:grpSpPr>
          <a:xfrm>
            <a:off x="2629650" y="0"/>
            <a:ext cx="6562975" cy="5143501"/>
            <a:chOff x="2629650" y="0"/>
            <a:chExt cx="6562975" cy="5143501"/>
          </a:xfrm>
        </p:grpSpPr>
        <p:grpSp>
          <p:nvGrpSpPr>
            <p:cNvPr id="68" name="Google Shape;68;p13"/>
            <p:cNvGrpSpPr/>
            <p:nvPr/>
          </p:nvGrpSpPr>
          <p:grpSpPr>
            <a:xfrm>
              <a:off x="2629650" y="0"/>
              <a:ext cx="6514359" cy="5143501"/>
              <a:chOff x="2629650" y="0"/>
              <a:chExt cx="6514359" cy="5143501"/>
            </a:xfrm>
          </p:grpSpPr>
          <p:pic>
            <p:nvPicPr>
              <p:cNvPr id="69" name="Google Shape;69;p13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14544"/>
              <a:stretch/>
            </p:blipFill>
            <p:spPr>
              <a:xfrm>
                <a:off x="2629650" y="1"/>
                <a:ext cx="4318525" cy="4395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3"/>
              <p:cNvPicPr preferRelativeResize="0"/>
              <p:nvPr/>
            </p:nvPicPr>
            <p:blipFill rotWithShape="1">
              <a:blip r:embed="rId11">
                <a:alphaModFix/>
              </a:blip>
              <a:srcRect b="651" l="651" r="651" t="651"/>
              <a:stretch/>
            </p:blipFill>
            <p:spPr>
              <a:xfrm>
                <a:off x="5057442" y="0"/>
                <a:ext cx="4086568" cy="51435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" name="Google Shape;71;p13"/>
            <p:cNvSpPr/>
            <p:nvPr/>
          </p:nvSpPr>
          <p:spPr>
            <a:xfrm rot="-5400000">
              <a:off x="8056375" y="3397650"/>
              <a:ext cx="774900" cy="1497600"/>
            </a:xfrm>
            <a:prstGeom prst="round2SameRect">
              <a:avLst>
                <a:gd fmla="val 50000" name="adj1"/>
                <a:gd fmla="val 0" name="adj2"/>
              </a:avLst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70886" y="1114242"/>
            <a:ext cx="5374200" cy="2496920"/>
            <a:chOff x="570886" y="1114242"/>
            <a:chExt cx="5374200" cy="2496920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577832" y="1114242"/>
              <a:ext cx="44310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700">
                  <a:solidFill>
                    <a:srgbClr val="231F2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PROFESSIONAL</a:t>
              </a:r>
              <a:endParaRPr sz="4700">
                <a:solidFill>
                  <a:srgbClr val="231F2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612595" y="2607085"/>
              <a:ext cx="4431000" cy="72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700">
                  <a:solidFill>
                    <a:srgbClr val="231F20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TEMPLATE</a:t>
              </a:r>
              <a:endParaRPr sz="4700">
                <a:solidFill>
                  <a:srgbClr val="231F2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70886" y="1749712"/>
              <a:ext cx="5374200" cy="90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5900">
                  <a:solidFill>
                    <a:srgbClr val="EB6F79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PRESENTATION</a:t>
              </a:r>
              <a:endParaRPr b="1" sz="5900">
                <a:solidFill>
                  <a:srgbClr val="EB6F7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624779" y="3411062"/>
              <a:ext cx="36378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This is where your presentation starts</a:t>
              </a:r>
              <a:endParaRPr sz="13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2"/>
          <p:cNvGrpSpPr/>
          <p:nvPr/>
        </p:nvGrpSpPr>
        <p:grpSpPr>
          <a:xfrm>
            <a:off x="-2" y="0"/>
            <a:ext cx="9144428" cy="5145449"/>
            <a:chOff x="-2" y="0"/>
            <a:chExt cx="9144428" cy="5145449"/>
          </a:xfrm>
        </p:grpSpPr>
        <p:grpSp>
          <p:nvGrpSpPr>
            <p:cNvPr id="367" name="Google Shape;367;p22"/>
            <p:cNvGrpSpPr/>
            <p:nvPr/>
          </p:nvGrpSpPr>
          <p:grpSpPr>
            <a:xfrm>
              <a:off x="-2" y="975"/>
              <a:ext cx="9144002" cy="5144474"/>
              <a:chOff x="-2" y="975"/>
              <a:chExt cx="9144002" cy="5144474"/>
            </a:xfrm>
          </p:grpSpPr>
          <p:sp>
            <p:nvSpPr>
              <p:cNvPr id="368" name="Google Shape;368;p22"/>
              <p:cNvSpPr/>
              <p:nvPr/>
            </p:nvSpPr>
            <p:spPr>
              <a:xfrm>
                <a:off x="0" y="975"/>
                <a:ext cx="9144000" cy="5143500"/>
              </a:xfrm>
              <a:prstGeom prst="rect">
                <a:avLst/>
              </a:prstGeom>
              <a:solidFill>
                <a:srgbClr val="29292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69" name="Google Shape;369;p22"/>
              <p:cNvPicPr preferRelativeResize="0"/>
              <p:nvPr/>
            </p:nvPicPr>
            <p:blipFill rotWithShape="1">
              <a:blip r:embed="rId3">
                <a:alphaModFix/>
              </a:blip>
              <a:srcRect b="10762" l="24046" r="0" t="0"/>
              <a:stretch/>
            </p:blipFill>
            <p:spPr>
              <a:xfrm>
                <a:off x="-2" y="2694350"/>
                <a:ext cx="1918350" cy="24510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70" name="Google Shape;370;p22"/>
            <p:cNvPicPr preferRelativeResize="0"/>
            <p:nvPr/>
          </p:nvPicPr>
          <p:blipFill rotWithShape="1">
            <a:blip r:embed="rId4">
              <a:alphaModFix/>
            </a:blip>
            <a:srcRect b="258" l="262" r="2470" t="268"/>
            <a:stretch/>
          </p:blipFill>
          <p:spPr>
            <a:xfrm>
              <a:off x="6054275" y="0"/>
              <a:ext cx="309015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22"/>
          <p:cNvGrpSpPr/>
          <p:nvPr/>
        </p:nvGrpSpPr>
        <p:grpSpPr>
          <a:xfrm>
            <a:off x="612030" y="1916603"/>
            <a:ext cx="5167312" cy="2202094"/>
            <a:chOff x="612030" y="1916603"/>
            <a:chExt cx="5167312" cy="2202094"/>
          </a:xfrm>
        </p:grpSpPr>
        <p:grpSp>
          <p:nvGrpSpPr>
            <p:cNvPr id="372" name="Google Shape;372;p22"/>
            <p:cNvGrpSpPr/>
            <p:nvPr/>
          </p:nvGrpSpPr>
          <p:grpSpPr>
            <a:xfrm>
              <a:off x="612030" y="1916603"/>
              <a:ext cx="2446200" cy="734400"/>
              <a:chOff x="630001" y="1918225"/>
              <a:chExt cx="2446200" cy="734400"/>
            </a:xfrm>
          </p:grpSpPr>
          <p:sp>
            <p:nvSpPr>
              <p:cNvPr id="373" name="Google Shape;373;p22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Solution 01</a:t>
                </a:r>
                <a:endParaRPr b="1" sz="19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4" name="Google Shape;374;p22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5" name="Google Shape;375;p22"/>
            <p:cNvGrpSpPr/>
            <p:nvPr/>
          </p:nvGrpSpPr>
          <p:grpSpPr>
            <a:xfrm>
              <a:off x="612030" y="3384297"/>
              <a:ext cx="2446200" cy="734400"/>
              <a:chOff x="630001" y="1918225"/>
              <a:chExt cx="2446200" cy="734400"/>
            </a:xfrm>
          </p:grpSpPr>
          <p:sp>
            <p:nvSpPr>
              <p:cNvPr id="376" name="Google Shape;376;p22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Solution 02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7" name="Google Shape;377;p22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78" name="Google Shape;378;p22"/>
            <p:cNvGrpSpPr/>
            <p:nvPr/>
          </p:nvGrpSpPr>
          <p:grpSpPr>
            <a:xfrm>
              <a:off x="3333142" y="1916603"/>
              <a:ext cx="2446200" cy="734400"/>
              <a:chOff x="630001" y="1918225"/>
              <a:chExt cx="2446200" cy="734400"/>
            </a:xfrm>
          </p:grpSpPr>
          <p:sp>
            <p:nvSpPr>
              <p:cNvPr id="379" name="Google Shape;379;p22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Solution 03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0" name="Google Shape;380;p22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1" name="Google Shape;381;p22"/>
            <p:cNvGrpSpPr/>
            <p:nvPr/>
          </p:nvGrpSpPr>
          <p:grpSpPr>
            <a:xfrm>
              <a:off x="3333142" y="3384297"/>
              <a:ext cx="2446200" cy="734400"/>
              <a:chOff x="630001" y="1918225"/>
              <a:chExt cx="2446200" cy="734400"/>
            </a:xfrm>
          </p:grpSpPr>
          <p:sp>
            <p:nvSpPr>
              <p:cNvPr id="382" name="Google Shape;382;p22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Solution 04</a:t>
                </a:r>
                <a:endParaRPr b="1" sz="19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" name="Google Shape;383;p22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84" name="Google Shape;384;p22"/>
          <p:cNvGrpSpPr/>
          <p:nvPr/>
        </p:nvGrpSpPr>
        <p:grpSpPr>
          <a:xfrm>
            <a:off x="630000" y="525825"/>
            <a:ext cx="8514050" cy="461700"/>
            <a:chOff x="630000" y="525825"/>
            <a:chExt cx="8514050" cy="461700"/>
          </a:xfrm>
        </p:grpSpPr>
        <p:grpSp>
          <p:nvGrpSpPr>
            <p:cNvPr id="385" name="Google Shape;385;p22"/>
            <p:cNvGrpSpPr/>
            <p:nvPr/>
          </p:nvGrpSpPr>
          <p:grpSpPr>
            <a:xfrm>
              <a:off x="630000" y="525825"/>
              <a:ext cx="7900100" cy="461700"/>
              <a:chOff x="630000" y="525825"/>
              <a:chExt cx="7900100" cy="461700"/>
            </a:xfrm>
          </p:grpSpPr>
          <p:sp>
            <p:nvSpPr>
              <p:cNvPr id="386" name="Google Shape;386;p22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10/20</a:t>
                </a:r>
                <a:endParaRPr sz="9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387" name="Google Shape;387;p22"/>
              <p:cNvGrpSpPr/>
              <p:nvPr/>
            </p:nvGrpSpPr>
            <p:grpSpPr>
              <a:xfrm>
                <a:off x="630000" y="525825"/>
                <a:ext cx="5424700" cy="461700"/>
                <a:chOff x="630000" y="525825"/>
                <a:chExt cx="5424700" cy="461700"/>
              </a:xfrm>
            </p:grpSpPr>
            <p:cxnSp>
              <p:nvCxnSpPr>
                <p:cNvPr id="388" name="Google Shape;388;p22"/>
                <p:cNvCxnSpPr/>
                <p:nvPr/>
              </p:nvCxnSpPr>
              <p:spPr>
                <a:xfrm>
                  <a:off x="3677500" y="884675"/>
                  <a:ext cx="23772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B6F7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389" name="Google Shape;389;p22"/>
                <p:cNvSpPr txBox="1"/>
                <p:nvPr/>
              </p:nvSpPr>
              <p:spPr>
                <a:xfrm>
                  <a:off x="630000" y="525825"/>
                  <a:ext cx="30999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000">
                      <a:solidFill>
                        <a:schemeClr val="lt1"/>
                      </a:solidFill>
                      <a:latin typeface="Titillium Web SemiBold"/>
                      <a:ea typeface="Titillium Web SemiBold"/>
                      <a:cs typeface="Titillium Web SemiBold"/>
                      <a:sym typeface="Titillium Web SemiBold"/>
                    </a:rPr>
                    <a:t>Solution Overview</a:t>
                  </a:r>
                  <a:endParaRPr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endParaRPr>
                </a:p>
              </p:txBody>
            </p:sp>
          </p:grpSp>
        </p:grpSp>
        <p:cxnSp>
          <p:nvCxnSpPr>
            <p:cNvPr id="390" name="Google Shape;390;p22"/>
            <p:cNvCxnSpPr/>
            <p:nvPr/>
          </p:nvCxnSpPr>
          <p:spPr>
            <a:xfrm>
              <a:off x="6054650" y="884575"/>
              <a:ext cx="30894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23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396" name="Google Shape;396;p23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7" name="Google Shape;397;p23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23"/>
          <p:cNvGrpSpPr/>
          <p:nvPr/>
        </p:nvGrpSpPr>
        <p:grpSpPr>
          <a:xfrm>
            <a:off x="630000" y="525825"/>
            <a:ext cx="8515450" cy="461700"/>
            <a:chOff x="630000" y="525825"/>
            <a:chExt cx="8515450" cy="461700"/>
          </a:xfrm>
        </p:grpSpPr>
        <p:sp>
          <p:nvSpPr>
            <p:cNvPr id="399" name="Google Shape;399;p23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11/20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400" name="Google Shape;400;p23"/>
            <p:cNvGrpSpPr/>
            <p:nvPr/>
          </p:nvGrpSpPr>
          <p:grpSpPr>
            <a:xfrm>
              <a:off x="630000" y="525825"/>
              <a:ext cx="8515450" cy="461700"/>
              <a:chOff x="630000" y="525825"/>
              <a:chExt cx="8515450" cy="461700"/>
            </a:xfrm>
          </p:grpSpPr>
          <p:cxnSp>
            <p:nvCxnSpPr>
              <p:cNvPr id="401" name="Google Shape;401;p23"/>
              <p:cNvCxnSpPr/>
              <p:nvPr/>
            </p:nvCxnSpPr>
            <p:spPr>
              <a:xfrm>
                <a:off x="2123650" y="884675"/>
                <a:ext cx="7021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02" name="Google Shape;402;p23"/>
              <p:cNvSpPr txBox="1"/>
              <p:nvPr/>
            </p:nvSpPr>
            <p:spPr>
              <a:xfrm>
                <a:off x="630000" y="525825"/>
                <a:ext cx="1539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Benefits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sp>
        <p:nvSpPr>
          <p:cNvPr id="403" name="Google Shape;403;p23"/>
          <p:cNvSpPr txBox="1"/>
          <p:nvPr/>
        </p:nvSpPr>
        <p:spPr>
          <a:xfrm>
            <a:off x="661275" y="4405082"/>
            <a:ext cx="481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rPr>
              <a:t>A short summary of the main advantage</a:t>
            </a:r>
            <a:endParaRPr sz="1000">
              <a:solidFill>
                <a:srgbClr val="77787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04" name="Google Shape;404;p23"/>
          <p:cNvGrpSpPr/>
          <p:nvPr/>
        </p:nvGrpSpPr>
        <p:grpSpPr>
          <a:xfrm>
            <a:off x="344124" y="1789500"/>
            <a:ext cx="8458851" cy="1832975"/>
            <a:chOff x="344124" y="1789500"/>
            <a:chExt cx="8458851" cy="1832975"/>
          </a:xfrm>
        </p:grpSpPr>
        <p:grpSp>
          <p:nvGrpSpPr>
            <p:cNvPr id="405" name="Google Shape;405;p23"/>
            <p:cNvGrpSpPr/>
            <p:nvPr/>
          </p:nvGrpSpPr>
          <p:grpSpPr>
            <a:xfrm>
              <a:off x="344124" y="1789500"/>
              <a:ext cx="1762500" cy="1832975"/>
              <a:chOff x="344124" y="1789500"/>
              <a:chExt cx="1762500" cy="1832975"/>
            </a:xfrm>
          </p:grpSpPr>
          <p:sp>
            <p:nvSpPr>
              <p:cNvPr id="406" name="Google Shape;406;p23"/>
              <p:cNvSpPr txBox="1"/>
              <p:nvPr/>
            </p:nvSpPr>
            <p:spPr>
              <a:xfrm>
                <a:off x="348024" y="2857146"/>
                <a:ext cx="1754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Benefit 1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07" name="Google Shape;407;p23"/>
              <p:cNvSpPr txBox="1"/>
              <p:nvPr/>
            </p:nvSpPr>
            <p:spPr>
              <a:xfrm>
                <a:off x="344124" y="3314675"/>
                <a:ext cx="176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 brief, impactful descriptions.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08" name="Google Shape;408;p23"/>
              <p:cNvGrpSpPr/>
              <p:nvPr/>
            </p:nvGrpSpPr>
            <p:grpSpPr>
              <a:xfrm>
                <a:off x="786624" y="1789500"/>
                <a:ext cx="877500" cy="877500"/>
                <a:chOff x="786624" y="1789500"/>
                <a:chExt cx="877500" cy="877500"/>
              </a:xfrm>
            </p:grpSpPr>
            <p:sp>
              <p:nvSpPr>
                <p:cNvPr id="409" name="Google Shape;409;p23"/>
                <p:cNvSpPr/>
                <p:nvPr/>
              </p:nvSpPr>
              <p:spPr>
                <a:xfrm>
                  <a:off x="786624" y="1789500"/>
                  <a:ext cx="877500" cy="877500"/>
                </a:xfrm>
                <a:prstGeom prst="ellipse">
                  <a:avLst/>
                </a:prstGeom>
                <a:solidFill>
                  <a:srgbClr val="EB6F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10" name="Google Shape;410;p2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957125" y="1990900"/>
                  <a:ext cx="536500" cy="4747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11" name="Google Shape;411;p23"/>
            <p:cNvGrpSpPr/>
            <p:nvPr/>
          </p:nvGrpSpPr>
          <p:grpSpPr>
            <a:xfrm>
              <a:off x="4808358" y="1789500"/>
              <a:ext cx="1762500" cy="1832975"/>
              <a:chOff x="4854074" y="1789500"/>
              <a:chExt cx="1762500" cy="1832975"/>
            </a:xfrm>
          </p:grpSpPr>
          <p:sp>
            <p:nvSpPr>
              <p:cNvPr id="412" name="Google Shape;412;p23"/>
              <p:cNvSpPr txBox="1"/>
              <p:nvPr/>
            </p:nvSpPr>
            <p:spPr>
              <a:xfrm>
                <a:off x="4857974" y="2857146"/>
                <a:ext cx="1754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Benefit 3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3" name="Google Shape;413;p23"/>
              <p:cNvSpPr txBox="1"/>
              <p:nvPr/>
            </p:nvSpPr>
            <p:spPr>
              <a:xfrm>
                <a:off x="4854074" y="3314675"/>
                <a:ext cx="176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 brief, impactful descriptions.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14" name="Google Shape;414;p23"/>
              <p:cNvGrpSpPr/>
              <p:nvPr/>
            </p:nvGrpSpPr>
            <p:grpSpPr>
              <a:xfrm>
                <a:off x="5296574" y="1789500"/>
                <a:ext cx="877500" cy="877500"/>
                <a:chOff x="5296574" y="1789500"/>
                <a:chExt cx="877500" cy="877500"/>
              </a:xfrm>
            </p:grpSpPr>
            <p:sp>
              <p:nvSpPr>
                <p:cNvPr id="415" name="Google Shape;415;p23"/>
                <p:cNvSpPr/>
                <p:nvPr/>
              </p:nvSpPr>
              <p:spPr>
                <a:xfrm>
                  <a:off x="5296574" y="1789500"/>
                  <a:ext cx="877500" cy="877500"/>
                </a:xfrm>
                <a:prstGeom prst="ellipse">
                  <a:avLst/>
                </a:prstGeom>
                <a:solidFill>
                  <a:srgbClr val="EB6F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16" name="Google Shape;416;p23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5467725" y="1976950"/>
                  <a:ext cx="535200" cy="502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17" name="Google Shape;417;p23"/>
            <p:cNvGrpSpPr/>
            <p:nvPr/>
          </p:nvGrpSpPr>
          <p:grpSpPr>
            <a:xfrm>
              <a:off x="7040475" y="1789500"/>
              <a:ext cx="1762500" cy="1832975"/>
              <a:chOff x="7040475" y="1789500"/>
              <a:chExt cx="1762500" cy="1832975"/>
            </a:xfrm>
          </p:grpSpPr>
          <p:sp>
            <p:nvSpPr>
              <p:cNvPr id="418" name="Google Shape;418;p23"/>
              <p:cNvSpPr txBox="1"/>
              <p:nvPr/>
            </p:nvSpPr>
            <p:spPr>
              <a:xfrm>
                <a:off x="7044375" y="2857146"/>
                <a:ext cx="1754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Benefit 4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19" name="Google Shape;419;p23"/>
              <p:cNvSpPr txBox="1"/>
              <p:nvPr/>
            </p:nvSpPr>
            <p:spPr>
              <a:xfrm>
                <a:off x="7040475" y="3314675"/>
                <a:ext cx="176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 brief, impactful descriptions.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20" name="Google Shape;420;p23"/>
              <p:cNvGrpSpPr/>
              <p:nvPr/>
            </p:nvGrpSpPr>
            <p:grpSpPr>
              <a:xfrm>
                <a:off x="7482975" y="1789500"/>
                <a:ext cx="877500" cy="877500"/>
                <a:chOff x="7482975" y="1789500"/>
                <a:chExt cx="877500" cy="877500"/>
              </a:xfrm>
            </p:grpSpPr>
            <p:sp>
              <p:nvSpPr>
                <p:cNvPr id="421" name="Google Shape;421;p23"/>
                <p:cNvSpPr/>
                <p:nvPr/>
              </p:nvSpPr>
              <p:spPr>
                <a:xfrm>
                  <a:off x="7482975" y="1789500"/>
                  <a:ext cx="877500" cy="8775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22" name="Google Shape;422;p23"/>
                <p:cNvPicPr preferRelativeResize="0"/>
                <p:nvPr/>
              </p:nvPicPr>
              <p:blipFill>
                <a:blip r:embed="rId7">
                  <a:alphaModFix/>
                </a:blip>
                <a:stretch>
                  <a:fillRect/>
                </a:stretch>
              </p:blipFill>
              <p:spPr>
                <a:xfrm>
                  <a:off x="7662775" y="1927200"/>
                  <a:ext cx="517900" cy="6021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23" name="Google Shape;423;p23"/>
            <p:cNvGrpSpPr/>
            <p:nvPr/>
          </p:nvGrpSpPr>
          <p:grpSpPr>
            <a:xfrm>
              <a:off x="2034682" y="2229975"/>
              <a:ext cx="5077734" cy="0"/>
              <a:chOff x="2034682" y="2229975"/>
              <a:chExt cx="5077734" cy="0"/>
            </a:xfrm>
          </p:grpSpPr>
          <p:cxnSp>
            <p:nvCxnSpPr>
              <p:cNvPr id="424" name="Google Shape;424;p23"/>
              <p:cNvCxnSpPr/>
              <p:nvPr/>
            </p:nvCxnSpPr>
            <p:spPr>
              <a:xfrm>
                <a:off x="2034682" y="2229975"/>
                <a:ext cx="613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5" name="Google Shape;425;p23"/>
              <p:cNvCxnSpPr/>
              <p:nvPr/>
            </p:nvCxnSpPr>
            <p:spPr>
              <a:xfrm>
                <a:off x="4266800" y="2229975"/>
                <a:ext cx="613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26" name="Google Shape;426;p23"/>
              <p:cNvCxnSpPr/>
              <p:nvPr/>
            </p:nvCxnSpPr>
            <p:spPr>
              <a:xfrm>
                <a:off x="6498917" y="2229975"/>
                <a:ext cx="613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27" name="Google Shape;427;p23"/>
            <p:cNvGrpSpPr/>
            <p:nvPr/>
          </p:nvGrpSpPr>
          <p:grpSpPr>
            <a:xfrm>
              <a:off x="2576241" y="1789500"/>
              <a:ext cx="1762500" cy="1832975"/>
              <a:chOff x="2576241" y="1789500"/>
              <a:chExt cx="1762500" cy="1832975"/>
            </a:xfrm>
          </p:grpSpPr>
          <p:sp>
            <p:nvSpPr>
              <p:cNvPr id="428" name="Google Shape;428;p23"/>
              <p:cNvSpPr txBox="1"/>
              <p:nvPr/>
            </p:nvSpPr>
            <p:spPr>
              <a:xfrm>
                <a:off x="2580141" y="2857146"/>
                <a:ext cx="17547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Benefit 2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29" name="Google Shape;429;p23"/>
              <p:cNvSpPr txBox="1"/>
              <p:nvPr/>
            </p:nvSpPr>
            <p:spPr>
              <a:xfrm>
                <a:off x="2576241" y="3314675"/>
                <a:ext cx="17625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 brief, impactful descriptions.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grpSp>
            <p:nvGrpSpPr>
              <p:cNvPr id="430" name="Google Shape;430;p23"/>
              <p:cNvGrpSpPr/>
              <p:nvPr/>
            </p:nvGrpSpPr>
            <p:grpSpPr>
              <a:xfrm>
                <a:off x="3018741" y="1789500"/>
                <a:ext cx="877500" cy="877500"/>
                <a:chOff x="3018741" y="1789500"/>
                <a:chExt cx="877500" cy="877500"/>
              </a:xfrm>
            </p:grpSpPr>
            <p:sp>
              <p:nvSpPr>
                <p:cNvPr id="431" name="Google Shape;431;p23"/>
                <p:cNvSpPr/>
                <p:nvPr/>
              </p:nvSpPr>
              <p:spPr>
                <a:xfrm>
                  <a:off x="3018741" y="1789500"/>
                  <a:ext cx="877500" cy="8775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pic>
              <p:nvPicPr>
                <p:cNvPr id="432" name="Google Shape;432;p23"/>
                <p:cNvPicPr preferRelativeResize="0"/>
                <p:nvPr/>
              </p:nvPicPr>
              <p:blipFill>
                <a:blip r:embed="rId8">
                  <a:alphaModFix/>
                </a:blip>
                <a:stretch>
                  <a:fillRect/>
                </a:stretch>
              </p:blipFill>
              <p:spPr>
                <a:xfrm>
                  <a:off x="3240237" y="1945650"/>
                  <a:ext cx="434500" cy="5652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4"/>
          <p:cNvPicPr preferRelativeResize="0"/>
          <p:nvPr/>
        </p:nvPicPr>
        <p:blipFill rotWithShape="1">
          <a:blip r:embed="rId3">
            <a:alphaModFix/>
          </a:blip>
          <a:srcRect b="28066" l="-10164" r="13638" t="-19133"/>
          <a:stretch/>
        </p:blipFill>
        <p:spPr>
          <a:xfrm>
            <a:off x="5351475" y="2143575"/>
            <a:ext cx="3792524" cy="2999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8" name="Google Shape;438;p24"/>
          <p:cNvGrpSpPr/>
          <p:nvPr/>
        </p:nvGrpSpPr>
        <p:grpSpPr>
          <a:xfrm>
            <a:off x="-2" y="0"/>
            <a:ext cx="3926252" cy="5143501"/>
            <a:chOff x="-2" y="0"/>
            <a:chExt cx="3926252" cy="5143501"/>
          </a:xfrm>
        </p:grpSpPr>
        <p:pic>
          <p:nvPicPr>
            <p:cNvPr id="439" name="Google Shape;439;p24"/>
            <p:cNvPicPr preferRelativeResize="0"/>
            <p:nvPr/>
          </p:nvPicPr>
          <p:blipFill rotWithShape="1">
            <a:blip r:embed="rId4">
              <a:alphaModFix/>
            </a:blip>
            <a:srcRect b="514" l="504" r="514" t="504"/>
            <a:stretch/>
          </p:blipFill>
          <p:spPr>
            <a:xfrm>
              <a:off x="-2" y="0"/>
              <a:ext cx="3926252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24"/>
            <p:cNvPicPr preferRelativeResize="0"/>
            <p:nvPr/>
          </p:nvPicPr>
          <p:blipFill rotWithShape="1">
            <a:blip r:embed="rId5">
              <a:alphaModFix/>
            </a:blip>
            <a:srcRect b="-4446" l="27506" r="-9540" t="11621"/>
            <a:stretch/>
          </p:blipFill>
          <p:spPr>
            <a:xfrm>
              <a:off x="0" y="2143575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1" name="Google Shape;441;p24"/>
          <p:cNvGrpSpPr/>
          <p:nvPr/>
        </p:nvGrpSpPr>
        <p:grpSpPr>
          <a:xfrm>
            <a:off x="630000" y="525825"/>
            <a:ext cx="8515550" cy="461700"/>
            <a:chOff x="630000" y="525825"/>
            <a:chExt cx="8515550" cy="461700"/>
          </a:xfrm>
        </p:grpSpPr>
        <p:sp>
          <p:nvSpPr>
            <p:cNvPr id="442" name="Google Shape;442;p24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12/20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443" name="Google Shape;443;p24"/>
            <p:cNvGrpSpPr/>
            <p:nvPr/>
          </p:nvGrpSpPr>
          <p:grpSpPr>
            <a:xfrm>
              <a:off x="630000" y="525825"/>
              <a:ext cx="8515550" cy="461700"/>
              <a:chOff x="630000" y="525825"/>
              <a:chExt cx="8515550" cy="461700"/>
            </a:xfrm>
          </p:grpSpPr>
          <p:cxnSp>
            <p:nvCxnSpPr>
              <p:cNvPr id="444" name="Google Shape;444;p24"/>
              <p:cNvCxnSpPr/>
              <p:nvPr/>
            </p:nvCxnSpPr>
            <p:spPr>
              <a:xfrm>
                <a:off x="2579750" y="884675"/>
                <a:ext cx="6565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45" name="Google Shape;445;p24"/>
              <p:cNvSpPr txBox="1"/>
              <p:nvPr/>
            </p:nvSpPr>
            <p:spPr>
              <a:xfrm>
                <a:off x="630000" y="525825"/>
                <a:ext cx="2054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Case Study</a:t>
                </a:r>
                <a:endParaRPr sz="3000">
                  <a:solidFill>
                    <a:schemeClr val="lt1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446" name="Google Shape;446;p24"/>
          <p:cNvGrpSpPr/>
          <p:nvPr/>
        </p:nvGrpSpPr>
        <p:grpSpPr>
          <a:xfrm>
            <a:off x="638954" y="1421075"/>
            <a:ext cx="2916900" cy="1795201"/>
            <a:chOff x="638954" y="1421075"/>
            <a:chExt cx="2916900" cy="1795201"/>
          </a:xfrm>
        </p:grpSpPr>
        <p:sp>
          <p:nvSpPr>
            <p:cNvPr id="447" name="Google Shape;447;p24"/>
            <p:cNvSpPr txBox="1"/>
            <p:nvPr/>
          </p:nvSpPr>
          <p:spPr>
            <a:xfrm>
              <a:off x="638954" y="1421075"/>
              <a:ext cx="2916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Client</a:t>
              </a:r>
              <a:endParaRPr b="1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24"/>
            <p:cNvSpPr txBox="1"/>
            <p:nvPr/>
          </p:nvSpPr>
          <p:spPr>
            <a:xfrm>
              <a:off x="638954" y="1735976"/>
              <a:ext cx="2916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Brief introduction to the client, company, 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or relevant example.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24"/>
            <p:cNvSpPr txBox="1"/>
            <p:nvPr/>
          </p:nvSpPr>
          <p:spPr>
            <a:xfrm>
              <a:off x="638954" y="2292876"/>
              <a:ext cx="29169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Client:</a:t>
              </a: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ABC Corporation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Industry:</a:t>
              </a: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E-commerce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Problem:</a:t>
              </a: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Inefficient order processing led 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to delayed shipments and poor customer satisfaction.</a:t>
              </a:r>
              <a:endPara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0" name="Google Shape;450;p24"/>
          <p:cNvGrpSpPr/>
          <p:nvPr/>
        </p:nvGrpSpPr>
        <p:grpSpPr>
          <a:xfrm>
            <a:off x="4448800" y="1381244"/>
            <a:ext cx="4114755" cy="2861481"/>
            <a:chOff x="4448800" y="1381244"/>
            <a:chExt cx="4114755" cy="2861481"/>
          </a:xfrm>
        </p:grpSpPr>
        <p:grpSp>
          <p:nvGrpSpPr>
            <p:cNvPr id="451" name="Google Shape;451;p24"/>
            <p:cNvGrpSpPr/>
            <p:nvPr/>
          </p:nvGrpSpPr>
          <p:grpSpPr>
            <a:xfrm>
              <a:off x="4448800" y="1381244"/>
              <a:ext cx="3656094" cy="515423"/>
              <a:chOff x="4448800" y="1381244"/>
              <a:chExt cx="3656094" cy="515423"/>
            </a:xfrm>
          </p:grpSpPr>
          <p:grpSp>
            <p:nvGrpSpPr>
              <p:cNvPr id="452" name="Google Shape;452;p24"/>
              <p:cNvGrpSpPr/>
              <p:nvPr/>
            </p:nvGrpSpPr>
            <p:grpSpPr>
              <a:xfrm>
                <a:off x="5106621" y="1381244"/>
                <a:ext cx="2998273" cy="515423"/>
                <a:chOff x="5106625" y="1381255"/>
                <a:chExt cx="2215200" cy="515423"/>
              </a:xfrm>
            </p:grpSpPr>
            <p:sp>
              <p:nvSpPr>
                <p:cNvPr id="453" name="Google Shape;453;p24"/>
                <p:cNvSpPr txBox="1"/>
                <p:nvPr/>
              </p:nvSpPr>
              <p:spPr>
                <a:xfrm>
                  <a:off x="5110525" y="1381255"/>
                  <a:ext cx="1754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rgbClr val="EB6F79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Challenge</a:t>
                  </a:r>
                  <a:endParaRPr b="1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54" name="Google Shape;454;p24"/>
                <p:cNvSpPr txBox="1"/>
                <p:nvPr/>
              </p:nvSpPr>
              <p:spPr>
                <a:xfrm>
                  <a:off x="5106625" y="1742778"/>
                  <a:ext cx="2215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Describe the pain point clearly.</a:t>
                  </a:r>
                  <a:endParaRPr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55" name="Google Shape;455;p24"/>
              <p:cNvGrpSpPr/>
              <p:nvPr/>
            </p:nvGrpSpPr>
            <p:grpSpPr>
              <a:xfrm>
                <a:off x="4448800" y="1421075"/>
                <a:ext cx="444025" cy="444000"/>
                <a:chOff x="4448800" y="1421075"/>
                <a:chExt cx="444025" cy="444000"/>
              </a:xfrm>
            </p:grpSpPr>
            <p:sp>
              <p:nvSpPr>
                <p:cNvPr id="456" name="Google Shape;456;p24"/>
                <p:cNvSpPr/>
                <p:nvPr/>
              </p:nvSpPr>
              <p:spPr>
                <a:xfrm>
                  <a:off x="4448800" y="1421075"/>
                  <a:ext cx="444000" cy="4440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57" name="Google Shape;457;p24"/>
                <p:cNvSpPr txBox="1"/>
                <p:nvPr/>
              </p:nvSpPr>
              <p:spPr>
                <a:xfrm>
                  <a:off x="4448825" y="1485063"/>
                  <a:ext cx="4440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01</a:t>
                  </a:r>
                  <a:endParaRPr b="1" sz="2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458" name="Google Shape;458;p24"/>
            <p:cNvGrpSpPr/>
            <p:nvPr/>
          </p:nvGrpSpPr>
          <p:grpSpPr>
            <a:xfrm>
              <a:off x="4448800" y="2252019"/>
              <a:ext cx="3655921" cy="515423"/>
              <a:chOff x="4448800" y="2252019"/>
              <a:chExt cx="3655921" cy="515423"/>
            </a:xfrm>
          </p:grpSpPr>
          <p:grpSp>
            <p:nvGrpSpPr>
              <p:cNvPr id="459" name="Google Shape;459;p24"/>
              <p:cNvGrpSpPr/>
              <p:nvPr/>
            </p:nvGrpSpPr>
            <p:grpSpPr>
              <a:xfrm>
                <a:off x="5106448" y="2252019"/>
                <a:ext cx="2998273" cy="515423"/>
                <a:chOff x="5106625" y="1381255"/>
                <a:chExt cx="2215200" cy="515423"/>
              </a:xfrm>
            </p:grpSpPr>
            <p:sp>
              <p:nvSpPr>
                <p:cNvPr id="460" name="Google Shape;460;p24"/>
                <p:cNvSpPr txBox="1"/>
                <p:nvPr/>
              </p:nvSpPr>
              <p:spPr>
                <a:xfrm>
                  <a:off x="5110525" y="1381255"/>
                  <a:ext cx="17547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rgbClr val="292929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Solution</a:t>
                  </a:r>
                  <a:endParaRPr b="1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461" name="Google Shape;461;p24"/>
                <p:cNvSpPr txBox="1"/>
                <p:nvPr/>
              </p:nvSpPr>
              <p:spPr>
                <a:xfrm>
                  <a:off x="5106625" y="1742778"/>
                  <a:ext cx="2215200" cy="153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Explain the actions or solutions taken.</a:t>
                  </a:r>
                  <a:endParaRPr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62" name="Google Shape;462;p24"/>
              <p:cNvGrpSpPr/>
              <p:nvPr/>
            </p:nvGrpSpPr>
            <p:grpSpPr>
              <a:xfrm>
                <a:off x="4448800" y="2291849"/>
                <a:ext cx="444025" cy="444000"/>
                <a:chOff x="4448800" y="1421075"/>
                <a:chExt cx="444025" cy="444000"/>
              </a:xfrm>
            </p:grpSpPr>
            <p:sp>
              <p:nvSpPr>
                <p:cNvPr id="463" name="Google Shape;463;p24"/>
                <p:cNvSpPr/>
                <p:nvPr/>
              </p:nvSpPr>
              <p:spPr>
                <a:xfrm>
                  <a:off x="4448800" y="1421075"/>
                  <a:ext cx="444000" cy="4440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4" name="Google Shape;464;p24"/>
                <p:cNvSpPr txBox="1"/>
                <p:nvPr/>
              </p:nvSpPr>
              <p:spPr>
                <a:xfrm>
                  <a:off x="4448825" y="1485063"/>
                  <a:ext cx="4440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02</a:t>
                  </a:r>
                  <a:endParaRPr b="1" sz="2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465" name="Google Shape;465;p24"/>
            <p:cNvGrpSpPr/>
            <p:nvPr/>
          </p:nvGrpSpPr>
          <p:grpSpPr>
            <a:xfrm>
              <a:off x="4448800" y="3151900"/>
              <a:ext cx="4114755" cy="1090825"/>
              <a:chOff x="4448800" y="3151900"/>
              <a:chExt cx="4114755" cy="1090825"/>
            </a:xfrm>
          </p:grpSpPr>
          <p:grpSp>
            <p:nvGrpSpPr>
              <p:cNvPr id="466" name="Google Shape;466;p24"/>
              <p:cNvGrpSpPr/>
              <p:nvPr/>
            </p:nvGrpSpPr>
            <p:grpSpPr>
              <a:xfrm>
                <a:off x="4448800" y="3191724"/>
                <a:ext cx="444025" cy="444000"/>
                <a:chOff x="4448800" y="1421075"/>
                <a:chExt cx="444025" cy="444000"/>
              </a:xfrm>
            </p:grpSpPr>
            <p:sp>
              <p:nvSpPr>
                <p:cNvPr id="467" name="Google Shape;467;p24"/>
                <p:cNvSpPr/>
                <p:nvPr/>
              </p:nvSpPr>
              <p:spPr>
                <a:xfrm>
                  <a:off x="4448800" y="1421075"/>
                  <a:ext cx="444000" cy="444000"/>
                </a:xfrm>
                <a:prstGeom prst="ellipse">
                  <a:avLst/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68" name="Google Shape;468;p24"/>
                <p:cNvSpPr txBox="1"/>
                <p:nvPr/>
              </p:nvSpPr>
              <p:spPr>
                <a:xfrm>
                  <a:off x="4448825" y="1485063"/>
                  <a:ext cx="444000" cy="307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0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03</a:t>
                  </a:r>
                  <a:endParaRPr b="1" sz="20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469" name="Google Shape;469;p24"/>
              <p:cNvGrpSpPr/>
              <p:nvPr/>
            </p:nvGrpSpPr>
            <p:grpSpPr>
              <a:xfrm>
                <a:off x="5106450" y="3151900"/>
                <a:ext cx="3457105" cy="1090825"/>
                <a:chOff x="5106450" y="3151900"/>
                <a:chExt cx="3457105" cy="1090825"/>
              </a:xfrm>
            </p:grpSpPr>
            <p:grpSp>
              <p:nvGrpSpPr>
                <p:cNvPr id="470" name="Google Shape;470;p24"/>
                <p:cNvGrpSpPr/>
                <p:nvPr/>
              </p:nvGrpSpPr>
              <p:grpSpPr>
                <a:xfrm>
                  <a:off x="5106450" y="3151900"/>
                  <a:ext cx="3457105" cy="515425"/>
                  <a:chOff x="5106627" y="1381261"/>
                  <a:chExt cx="2554196" cy="515425"/>
                </a:xfrm>
              </p:grpSpPr>
              <p:sp>
                <p:nvSpPr>
                  <p:cNvPr id="471" name="Google Shape;471;p24"/>
                  <p:cNvSpPr txBox="1"/>
                  <p:nvPr/>
                </p:nvSpPr>
                <p:spPr>
                  <a:xfrm>
                    <a:off x="5110523" y="1381261"/>
                    <a:ext cx="2550300" cy="3078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2000">
                        <a:solidFill>
                          <a:srgbClr val="EB6F79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Results</a:t>
                    </a:r>
                    <a:endParaRPr b="1" sz="2000">
                      <a:solidFill>
                        <a:srgbClr val="EB6F79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472" name="Google Shape;472;p24"/>
                  <p:cNvSpPr txBox="1"/>
                  <p:nvPr/>
                </p:nvSpPr>
                <p:spPr>
                  <a:xfrm>
                    <a:off x="5106627" y="1742786"/>
                    <a:ext cx="2550300" cy="153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77787B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Use bullet points or statistics to emphasize success.</a:t>
                    </a:r>
                    <a:endParaRPr sz="1000">
                      <a:solidFill>
                        <a:srgbClr val="9B9DA0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  <p:sp>
              <p:nvSpPr>
                <p:cNvPr id="473" name="Google Shape;473;p24"/>
                <p:cNvSpPr txBox="1"/>
                <p:nvPr/>
              </p:nvSpPr>
              <p:spPr>
                <a:xfrm>
                  <a:off x="5106450" y="3703925"/>
                  <a:ext cx="3451800" cy="538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000">
                      <a:solidFill>
                        <a:srgbClr val="9B9DA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•  30% improvement in order processing time.</a:t>
                  </a:r>
                  <a:endParaRPr sz="1000">
                    <a:solidFill>
                      <a:srgbClr val="9B9DA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lang="ru" sz="1000">
                      <a:solidFill>
                        <a:srgbClr val="9B9DA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•  20% increase in customer satisfaction scores.</a:t>
                  </a:r>
                  <a:endParaRPr sz="1000">
                    <a:solidFill>
                      <a:srgbClr val="9B9DA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l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9B9DA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•  15% growth in repeat customers within six months.</a:t>
                  </a:r>
                  <a:endParaRPr sz="1000">
                    <a:solidFill>
                      <a:srgbClr val="9B9DA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5"/>
          <p:cNvGrpSpPr/>
          <p:nvPr/>
        </p:nvGrpSpPr>
        <p:grpSpPr>
          <a:xfrm>
            <a:off x="0" y="0"/>
            <a:ext cx="9144502" cy="5143501"/>
            <a:chOff x="0" y="0"/>
            <a:chExt cx="9144502" cy="5143501"/>
          </a:xfrm>
        </p:grpSpPr>
        <p:sp>
          <p:nvSpPr>
            <p:cNvPr id="479" name="Google Shape;479;p2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0" name="Google Shape;480;p25"/>
            <p:cNvPicPr preferRelativeResize="0"/>
            <p:nvPr/>
          </p:nvPicPr>
          <p:blipFill rotWithShape="1">
            <a:blip r:embed="rId3">
              <a:alphaModFix/>
            </a:blip>
            <a:srcRect b="11229" l="23430" r="0" t="0"/>
            <a:stretch/>
          </p:blipFill>
          <p:spPr>
            <a:xfrm>
              <a:off x="1750" y="2689775"/>
              <a:ext cx="1943425" cy="2453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1" name="Google Shape;481;p25"/>
            <p:cNvPicPr preferRelativeResize="0"/>
            <p:nvPr/>
          </p:nvPicPr>
          <p:blipFill rotWithShape="1">
            <a:blip r:embed="rId4">
              <a:alphaModFix/>
            </a:blip>
            <a:srcRect b="0" l="0" r="14059" t="6515"/>
            <a:stretch/>
          </p:blipFill>
          <p:spPr>
            <a:xfrm>
              <a:off x="6763751" y="0"/>
              <a:ext cx="2380751" cy="36707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2" name="Google Shape;482;p25"/>
          <p:cNvGrpSpPr/>
          <p:nvPr/>
        </p:nvGrpSpPr>
        <p:grpSpPr>
          <a:xfrm>
            <a:off x="630000" y="525825"/>
            <a:ext cx="8514500" cy="461700"/>
            <a:chOff x="630000" y="525825"/>
            <a:chExt cx="8514500" cy="461700"/>
          </a:xfrm>
        </p:grpSpPr>
        <p:sp>
          <p:nvSpPr>
            <p:cNvPr id="483" name="Google Shape;483;p25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13/20</a:t>
              </a: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484" name="Google Shape;484;p25"/>
            <p:cNvGrpSpPr/>
            <p:nvPr/>
          </p:nvGrpSpPr>
          <p:grpSpPr>
            <a:xfrm>
              <a:off x="630000" y="525825"/>
              <a:ext cx="8514500" cy="461700"/>
              <a:chOff x="630000" y="525825"/>
              <a:chExt cx="8514500" cy="461700"/>
            </a:xfrm>
          </p:grpSpPr>
          <p:cxnSp>
            <p:nvCxnSpPr>
              <p:cNvPr id="485" name="Google Shape;485;p25"/>
              <p:cNvCxnSpPr/>
              <p:nvPr/>
            </p:nvCxnSpPr>
            <p:spPr>
              <a:xfrm>
                <a:off x="2846600" y="884675"/>
                <a:ext cx="6297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486" name="Google Shape;486;p25"/>
              <p:cNvSpPr txBox="1"/>
              <p:nvPr/>
            </p:nvSpPr>
            <p:spPr>
              <a:xfrm>
                <a:off x="630000" y="525825"/>
                <a:ext cx="2160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Testimonials</a:t>
                </a:r>
                <a:endParaRPr sz="3000">
                  <a:solidFill>
                    <a:schemeClr val="lt1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sp>
        <p:nvSpPr>
          <p:cNvPr id="487" name="Google Shape;487;p25"/>
          <p:cNvSpPr txBox="1"/>
          <p:nvPr/>
        </p:nvSpPr>
        <p:spPr>
          <a:xfrm>
            <a:off x="2465300" y="4290723"/>
            <a:ext cx="4209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EB6F79"/>
                </a:solidFill>
                <a:latin typeface="Roboto Medium"/>
                <a:ea typeface="Roboto Medium"/>
                <a:cs typeface="Roboto Medium"/>
                <a:sym typeface="Roboto Medium"/>
              </a:rPr>
              <a:t> What Our Clients Say</a:t>
            </a:r>
            <a:endParaRPr sz="1800">
              <a:solidFill>
                <a:srgbClr val="EB6F79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488" name="Google Shape;488;p25"/>
          <p:cNvGrpSpPr/>
          <p:nvPr/>
        </p:nvGrpSpPr>
        <p:grpSpPr>
          <a:xfrm>
            <a:off x="648150" y="1561450"/>
            <a:ext cx="2459100" cy="2359500"/>
            <a:chOff x="646400" y="1561450"/>
            <a:chExt cx="2459100" cy="2359500"/>
          </a:xfrm>
        </p:grpSpPr>
        <p:sp>
          <p:nvSpPr>
            <p:cNvPr id="489" name="Google Shape;489;p25"/>
            <p:cNvSpPr/>
            <p:nvPr/>
          </p:nvSpPr>
          <p:spPr>
            <a:xfrm>
              <a:off x="646400" y="1561450"/>
              <a:ext cx="2459100" cy="2359500"/>
            </a:xfrm>
            <a:prstGeom prst="roundRect">
              <a:avLst>
                <a:gd fmla="val 2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0" name="Google Shape;490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01312" y="1701802"/>
              <a:ext cx="949275" cy="949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1" name="Google Shape;491;p25"/>
            <p:cNvGrpSpPr/>
            <p:nvPr/>
          </p:nvGrpSpPr>
          <p:grpSpPr>
            <a:xfrm>
              <a:off x="824740" y="2531766"/>
              <a:ext cx="2102419" cy="985593"/>
              <a:chOff x="755631" y="2455566"/>
              <a:chExt cx="2102419" cy="985593"/>
            </a:xfrm>
          </p:grpSpPr>
          <p:sp>
            <p:nvSpPr>
              <p:cNvPr id="492" name="Google Shape;492;p25"/>
              <p:cNvSpPr txBox="1"/>
              <p:nvPr/>
            </p:nvSpPr>
            <p:spPr>
              <a:xfrm>
                <a:off x="755631" y="2502159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3" name="Google Shape;493;p25"/>
              <p:cNvSpPr txBox="1"/>
              <p:nvPr/>
            </p:nvSpPr>
            <p:spPr>
              <a:xfrm rot="10800000">
                <a:off x="2252548" y="2455566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4" name="Google Shape;494;p25"/>
              <p:cNvSpPr txBox="1"/>
              <p:nvPr/>
            </p:nvSpPr>
            <p:spPr>
              <a:xfrm>
                <a:off x="890350" y="2724250"/>
                <a:ext cx="19677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automation system exceeded our expectations, saving us time and improving customer satisfaction.</a:t>
                </a:r>
                <a:endParaRPr sz="9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495" name="Google Shape;495;p25"/>
            <p:cNvSpPr txBox="1"/>
            <p:nvPr/>
          </p:nvSpPr>
          <p:spPr>
            <a:xfrm>
              <a:off x="1038650" y="3326963"/>
              <a:ext cx="16746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 John Smith, </a:t>
              </a:r>
              <a:endParaRPr b="1" sz="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Operations Manager,</a:t>
              </a:r>
              <a:r>
                <a:rPr b="1" lang="ru" sz="8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8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rPr>
                <a:t>ABC Ltd</a:t>
              </a:r>
              <a:endParaRPr b="1" sz="80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96" name="Google Shape;496;p25"/>
          <p:cNvGrpSpPr/>
          <p:nvPr/>
        </p:nvGrpSpPr>
        <p:grpSpPr>
          <a:xfrm>
            <a:off x="3342450" y="1561450"/>
            <a:ext cx="2459100" cy="2359500"/>
            <a:chOff x="3342450" y="1561450"/>
            <a:chExt cx="2459100" cy="2359500"/>
          </a:xfrm>
        </p:grpSpPr>
        <p:sp>
          <p:nvSpPr>
            <p:cNvPr id="497" name="Google Shape;497;p25"/>
            <p:cNvSpPr/>
            <p:nvPr/>
          </p:nvSpPr>
          <p:spPr>
            <a:xfrm>
              <a:off x="3342450" y="1561450"/>
              <a:ext cx="2459100" cy="2359500"/>
            </a:xfrm>
            <a:prstGeom prst="roundRect">
              <a:avLst>
                <a:gd fmla="val 2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8" name="Google Shape;498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97363" y="1701802"/>
              <a:ext cx="949275" cy="949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99" name="Google Shape;499;p25"/>
            <p:cNvGrpSpPr/>
            <p:nvPr/>
          </p:nvGrpSpPr>
          <p:grpSpPr>
            <a:xfrm>
              <a:off x="3520790" y="2531766"/>
              <a:ext cx="2074417" cy="985593"/>
              <a:chOff x="755631" y="2455566"/>
              <a:chExt cx="2074417" cy="985593"/>
            </a:xfrm>
          </p:grpSpPr>
          <p:sp>
            <p:nvSpPr>
              <p:cNvPr id="500" name="Google Shape;500;p25"/>
              <p:cNvSpPr txBox="1"/>
              <p:nvPr/>
            </p:nvSpPr>
            <p:spPr>
              <a:xfrm>
                <a:off x="755631" y="2502159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1" name="Google Shape;501;p25"/>
              <p:cNvSpPr txBox="1"/>
              <p:nvPr/>
            </p:nvSpPr>
            <p:spPr>
              <a:xfrm rot="10800000">
                <a:off x="2252548" y="2455566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2" name="Google Shape;502;p25"/>
              <p:cNvSpPr txBox="1"/>
              <p:nvPr/>
            </p:nvSpPr>
            <p:spPr>
              <a:xfrm flipH="1">
                <a:off x="1059110" y="2724250"/>
                <a:ext cx="16302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seamless integration with our CRM system was a game-changer.</a:t>
                </a:r>
                <a:endParaRPr sz="9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3" name="Google Shape;503;p25"/>
            <p:cNvSpPr txBox="1"/>
            <p:nvPr/>
          </p:nvSpPr>
          <p:spPr>
            <a:xfrm>
              <a:off x="3734700" y="3326963"/>
              <a:ext cx="16746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Sarah Lee, </a:t>
              </a:r>
              <a:endParaRPr b="1" sz="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Head of Sales, </a:t>
              </a:r>
              <a:endParaRPr b="1" sz="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rPr>
                <a:t>123 Inc</a:t>
              </a:r>
              <a:endParaRPr b="1" sz="80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4" name="Google Shape;504;p25"/>
          <p:cNvGrpSpPr/>
          <p:nvPr/>
        </p:nvGrpSpPr>
        <p:grpSpPr>
          <a:xfrm>
            <a:off x="6036750" y="1561450"/>
            <a:ext cx="2459100" cy="2359500"/>
            <a:chOff x="6036750" y="1561450"/>
            <a:chExt cx="2459100" cy="2359500"/>
          </a:xfrm>
        </p:grpSpPr>
        <p:sp>
          <p:nvSpPr>
            <p:cNvPr id="505" name="Google Shape;505;p25"/>
            <p:cNvSpPr/>
            <p:nvPr/>
          </p:nvSpPr>
          <p:spPr>
            <a:xfrm>
              <a:off x="6036750" y="1561450"/>
              <a:ext cx="2459100" cy="2359500"/>
            </a:xfrm>
            <a:prstGeom prst="roundRect">
              <a:avLst>
                <a:gd fmla="val 248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6" name="Google Shape;506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91663" y="1701802"/>
              <a:ext cx="949275" cy="9492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7" name="Google Shape;507;p25"/>
            <p:cNvGrpSpPr/>
            <p:nvPr/>
          </p:nvGrpSpPr>
          <p:grpSpPr>
            <a:xfrm>
              <a:off x="6215090" y="2531766"/>
              <a:ext cx="2102419" cy="985593"/>
              <a:chOff x="755631" y="2455566"/>
              <a:chExt cx="2102419" cy="985593"/>
            </a:xfrm>
          </p:grpSpPr>
          <p:sp>
            <p:nvSpPr>
              <p:cNvPr id="508" name="Google Shape;508;p25"/>
              <p:cNvSpPr txBox="1"/>
              <p:nvPr/>
            </p:nvSpPr>
            <p:spPr>
              <a:xfrm>
                <a:off x="755631" y="2502159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9" name="Google Shape;509;p25"/>
              <p:cNvSpPr txBox="1"/>
              <p:nvPr/>
            </p:nvSpPr>
            <p:spPr>
              <a:xfrm rot="10800000">
                <a:off x="2252548" y="2455566"/>
                <a:ext cx="577500" cy="939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6100">
                    <a:solidFill>
                      <a:srgbClr val="E8F0F6"/>
                    </a:solidFill>
                    <a:latin typeface="Roboto"/>
                    <a:ea typeface="Roboto"/>
                    <a:cs typeface="Roboto"/>
                    <a:sym typeface="Roboto"/>
                  </a:rPr>
                  <a:t>“</a:t>
                </a:r>
                <a:endParaRPr b="1" sz="6100">
                  <a:solidFill>
                    <a:srgbClr val="E8F0F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0" name="Google Shape;510;p25"/>
              <p:cNvSpPr txBox="1"/>
              <p:nvPr/>
            </p:nvSpPr>
            <p:spPr>
              <a:xfrm>
                <a:off x="890350" y="2724250"/>
                <a:ext cx="1967700" cy="4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Customer feedback improved </a:t>
                </a:r>
                <a:endParaRPr sz="9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9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significantly after </a:t>
                </a:r>
                <a:endParaRPr sz="9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implementation.</a:t>
                </a:r>
                <a:endParaRPr sz="9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11" name="Google Shape;511;p25"/>
            <p:cNvSpPr txBox="1"/>
            <p:nvPr/>
          </p:nvSpPr>
          <p:spPr>
            <a:xfrm>
              <a:off x="6429000" y="3326963"/>
              <a:ext cx="16746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 Oliver Brown, </a:t>
              </a:r>
              <a:endParaRPr b="1" sz="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Customer Experience Lead, </a:t>
              </a:r>
              <a:endParaRPr b="1" sz="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rPr>
                <a:t>DEF Group</a:t>
              </a:r>
              <a:endParaRPr b="1" sz="800">
                <a:solidFill>
                  <a:srgbClr val="29292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6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517" name="Google Shape;517;p26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26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26"/>
          <p:cNvGrpSpPr/>
          <p:nvPr/>
        </p:nvGrpSpPr>
        <p:grpSpPr>
          <a:xfrm>
            <a:off x="630000" y="525825"/>
            <a:ext cx="8515325" cy="461700"/>
            <a:chOff x="630000" y="525825"/>
            <a:chExt cx="8515325" cy="461700"/>
          </a:xfrm>
        </p:grpSpPr>
        <p:sp>
          <p:nvSpPr>
            <p:cNvPr id="520" name="Google Shape;520;p26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14/20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521" name="Google Shape;521;p26"/>
            <p:cNvGrpSpPr/>
            <p:nvPr/>
          </p:nvGrpSpPr>
          <p:grpSpPr>
            <a:xfrm>
              <a:off x="630000" y="525825"/>
              <a:ext cx="8515325" cy="461700"/>
              <a:chOff x="630000" y="525825"/>
              <a:chExt cx="8515325" cy="461700"/>
            </a:xfrm>
          </p:grpSpPr>
          <p:cxnSp>
            <p:nvCxnSpPr>
              <p:cNvPr id="522" name="Google Shape;522;p26"/>
              <p:cNvCxnSpPr/>
              <p:nvPr/>
            </p:nvCxnSpPr>
            <p:spPr>
              <a:xfrm>
                <a:off x="2676125" y="884675"/>
                <a:ext cx="6469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23" name="Google Shape;523;p26"/>
              <p:cNvSpPr txBox="1"/>
              <p:nvPr/>
            </p:nvSpPr>
            <p:spPr>
              <a:xfrm>
                <a:off x="630000" y="525825"/>
                <a:ext cx="2055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Key Metrics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524" name="Google Shape;524;p26"/>
          <p:cNvGrpSpPr/>
          <p:nvPr/>
        </p:nvGrpSpPr>
        <p:grpSpPr>
          <a:xfrm>
            <a:off x="630000" y="1470900"/>
            <a:ext cx="7873200" cy="3027000"/>
            <a:chOff x="630000" y="1470900"/>
            <a:chExt cx="7873200" cy="3027000"/>
          </a:xfrm>
        </p:grpSpPr>
        <p:grpSp>
          <p:nvGrpSpPr>
            <p:cNvPr id="525" name="Google Shape;525;p26"/>
            <p:cNvGrpSpPr/>
            <p:nvPr/>
          </p:nvGrpSpPr>
          <p:grpSpPr>
            <a:xfrm>
              <a:off x="630000" y="1470900"/>
              <a:ext cx="1968300" cy="3027000"/>
              <a:chOff x="630000" y="1470900"/>
              <a:chExt cx="1968300" cy="3027000"/>
            </a:xfrm>
          </p:grpSpPr>
          <p:sp>
            <p:nvSpPr>
              <p:cNvPr id="526" name="Google Shape;526;p26"/>
              <p:cNvSpPr/>
              <p:nvPr/>
            </p:nvSpPr>
            <p:spPr>
              <a:xfrm>
                <a:off x="630000" y="1470900"/>
                <a:ext cx="1968300" cy="3027000"/>
              </a:xfrm>
              <a:prstGeom prst="rect">
                <a:avLst/>
              </a:prstGeom>
              <a:solidFill>
                <a:srgbClr val="E2E4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26"/>
              <p:cNvSpPr txBox="1"/>
              <p:nvPr/>
            </p:nvSpPr>
            <p:spPr>
              <a:xfrm>
                <a:off x="736800" y="2830496"/>
                <a:ext cx="1754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Revenue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Growth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28" name="Google Shape;528;p26"/>
              <p:cNvSpPr txBox="1"/>
              <p:nvPr/>
            </p:nvSpPr>
            <p:spPr>
              <a:xfrm>
                <a:off x="732900" y="3942700"/>
                <a:ext cx="1762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+25% YoY</a:t>
                </a:r>
                <a:endParaRPr sz="21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pic>
            <p:nvPicPr>
              <p:cNvPr id="529" name="Google Shape;529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228575" y="1789878"/>
                <a:ext cx="771150" cy="682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0" name="Google Shape;530;p26"/>
            <p:cNvGrpSpPr/>
            <p:nvPr/>
          </p:nvGrpSpPr>
          <p:grpSpPr>
            <a:xfrm>
              <a:off x="4566600" y="1470900"/>
              <a:ext cx="1968300" cy="3027000"/>
              <a:chOff x="4566600" y="1470900"/>
              <a:chExt cx="1968300" cy="3027000"/>
            </a:xfrm>
          </p:grpSpPr>
          <p:sp>
            <p:nvSpPr>
              <p:cNvPr id="531" name="Google Shape;531;p26"/>
              <p:cNvSpPr/>
              <p:nvPr/>
            </p:nvSpPr>
            <p:spPr>
              <a:xfrm>
                <a:off x="4566600" y="1470900"/>
                <a:ext cx="1968300" cy="3027000"/>
              </a:xfrm>
              <a:prstGeom prst="rect">
                <a:avLst/>
              </a:prstGeom>
              <a:solidFill>
                <a:srgbClr val="E2E4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32" name="Google Shape;532;p2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24912" y="1708524"/>
                <a:ext cx="651675" cy="854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3" name="Google Shape;533;p26"/>
              <p:cNvSpPr txBox="1"/>
              <p:nvPr/>
            </p:nvSpPr>
            <p:spPr>
              <a:xfrm>
                <a:off x="4673400" y="2830496"/>
                <a:ext cx="1754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Operational 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Efficiency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4" name="Google Shape;534;p26"/>
              <p:cNvSpPr txBox="1"/>
              <p:nvPr/>
            </p:nvSpPr>
            <p:spPr>
              <a:xfrm>
                <a:off x="4669500" y="3621963"/>
                <a:ext cx="17625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1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30% Faster </a:t>
                </a:r>
                <a:endParaRPr sz="21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Processes</a:t>
                </a:r>
                <a:endParaRPr sz="21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  <p:grpSp>
          <p:nvGrpSpPr>
            <p:cNvPr id="535" name="Google Shape;535;p26"/>
            <p:cNvGrpSpPr/>
            <p:nvPr/>
          </p:nvGrpSpPr>
          <p:grpSpPr>
            <a:xfrm>
              <a:off x="2598300" y="1470900"/>
              <a:ext cx="1968300" cy="3027000"/>
              <a:chOff x="2598300" y="1470900"/>
              <a:chExt cx="1968300" cy="3027000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2598300" y="1470900"/>
                <a:ext cx="1968300" cy="30270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37" name="Google Shape;537;p26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230025" y="3536350"/>
                <a:ext cx="704850" cy="6653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38" name="Google Shape;538;p26"/>
              <p:cNvSpPr txBox="1"/>
              <p:nvPr/>
            </p:nvSpPr>
            <p:spPr>
              <a:xfrm>
                <a:off x="2705100" y="1756921"/>
                <a:ext cx="1754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Customer 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Retention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39" name="Google Shape;539;p26"/>
              <p:cNvSpPr txBox="1"/>
              <p:nvPr/>
            </p:nvSpPr>
            <p:spPr>
              <a:xfrm>
                <a:off x="2705100" y="2579152"/>
                <a:ext cx="1754700" cy="60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9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85%</a:t>
                </a:r>
                <a:endParaRPr sz="39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  <p:grpSp>
          <p:nvGrpSpPr>
            <p:cNvPr id="540" name="Google Shape;540;p26"/>
            <p:cNvGrpSpPr/>
            <p:nvPr/>
          </p:nvGrpSpPr>
          <p:grpSpPr>
            <a:xfrm>
              <a:off x="6534900" y="1470900"/>
              <a:ext cx="1968300" cy="3027000"/>
              <a:chOff x="6534900" y="1470900"/>
              <a:chExt cx="1968300" cy="3027000"/>
            </a:xfrm>
          </p:grpSpPr>
          <p:sp>
            <p:nvSpPr>
              <p:cNvPr id="541" name="Google Shape;541;p26"/>
              <p:cNvSpPr/>
              <p:nvPr/>
            </p:nvSpPr>
            <p:spPr>
              <a:xfrm>
                <a:off x="6534900" y="1470900"/>
                <a:ext cx="1968300" cy="3027000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42" name="Google Shape;542;p26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156138" y="3354250"/>
                <a:ext cx="725825" cy="8474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43" name="Google Shape;543;p26"/>
              <p:cNvSpPr txBox="1"/>
              <p:nvPr/>
            </p:nvSpPr>
            <p:spPr>
              <a:xfrm>
                <a:off x="6641700" y="1756921"/>
                <a:ext cx="1754700" cy="6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Net Promoter 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Score (NPS)</a:t>
                </a:r>
                <a:endParaRPr b="1" sz="20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44" name="Google Shape;544;p26"/>
              <p:cNvSpPr txBox="1"/>
              <p:nvPr/>
            </p:nvSpPr>
            <p:spPr>
              <a:xfrm>
                <a:off x="6641700" y="2579152"/>
                <a:ext cx="1754700" cy="64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65 (Industry </a:t>
                </a:r>
                <a:endParaRPr sz="21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1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Avg: 50)</a:t>
                </a:r>
                <a:endParaRPr sz="21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" name="Google Shape;549;p27"/>
          <p:cNvGrpSpPr/>
          <p:nvPr/>
        </p:nvGrpSpPr>
        <p:grpSpPr>
          <a:xfrm>
            <a:off x="0" y="975"/>
            <a:ext cx="9144000" cy="5144474"/>
            <a:chOff x="0" y="975"/>
            <a:chExt cx="9144000" cy="5144474"/>
          </a:xfrm>
        </p:grpSpPr>
        <p:sp>
          <p:nvSpPr>
            <p:cNvPr id="550" name="Google Shape;550;p27"/>
            <p:cNvSpPr/>
            <p:nvPr/>
          </p:nvSpPr>
          <p:spPr>
            <a:xfrm>
              <a:off x="0" y="975"/>
              <a:ext cx="9144000" cy="514350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1" name="Google Shape;551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2450300"/>
              <a:ext cx="3436424" cy="26951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52" name="Google Shape;552;p27"/>
          <p:cNvPicPr preferRelativeResize="0"/>
          <p:nvPr/>
        </p:nvPicPr>
        <p:blipFill rotWithShape="1">
          <a:blip r:embed="rId4">
            <a:alphaModFix/>
          </a:blip>
          <a:srcRect b="835" l="826" r="835" t="826"/>
          <a:stretch/>
        </p:blipFill>
        <p:spPr>
          <a:xfrm>
            <a:off x="5201437" y="1950"/>
            <a:ext cx="3942625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3" name="Google Shape;553;p27"/>
          <p:cNvGrpSpPr/>
          <p:nvPr/>
        </p:nvGrpSpPr>
        <p:grpSpPr>
          <a:xfrm>
            <a:off x="612022" y="1240450"/>
            <a:ext cx="3833700" cy="2327043"/>
            <a:chOff x="629994" y="1918222"/>
            <a:chExt cx="3833700" cy="2327043"/>
          </a:xfrm>
        </p:grpSpPr>
        <p:sp>
          <p:nvSpPr>
            <p:cNvPr id="554" name="Google Shape;554;p27"/>
            <p:cNvSpPr txBox="1"/>
            <p:nvPr/>
          </p:nvSpPr>
          <p:spPr>
            <a:xfrm>
              <a:off x="629995" y="1918222"/>
              <a:ext cx="32517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9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List of Key Challenges</a:t>
              </a:r>
              <a:endParaRPr b="1" sz="19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5" name="Google Shape;555;p27"/>
            <p:cNvSpPr txBox="1"/>
            <p:nvPr/>
          </p:nvSpPr>
          <p:spPr>
            <a:xfrm>
              <a:off x="629994" y="2382864"/>
              <a:ext cx="3833700" cy="186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• Limited Resources:</a:t>
              </a:r>
              <a:r>
                <a:rPr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Budget and manpower constraints.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• Tight Deadlines:</a:t>
              </a:r>
              <a:r>
                <a:rPr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High pressure to meet project milestones.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• Market Competition:</a:t>
              </a:r>
              <a:r>
                <a:rPr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New entrants affecting market share.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• Data Quality Issues:</a:t>
              </a:r>
              <a:r>
                <a:rPr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Inconsistent or incomplete information.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• Adoption Resistance:</a:t>
              </a:r>
              <a:r>
                <a:rPr lang="ru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Hesitation from stakeholders to embrace new processes.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6" name="Google Shape;556;p27"/>
          <p:cNvGrpSpPr/>
          <p:nvPr/>
        </p:nvGrpSpPr>
        <p:grpSpPr>
          <a:xfrm>
            <a:off x="630000" y="525825"/>
            <a:ext cx="8514050" cy="461700"/>
            <a:chOff x="630000" y="525825"/>
            <a:chExt cx="8514050" cy="461700"/>
          </a:xfrm>
        </p:grpSpPr>
        <p:grpSp>
          <p:nvGrpSpPr>
            <p:cNvPr id="557" name="Google Shape;557;p27"/>
            <p:cNvGrpSpPr/>
            <p:nvPr/>
          </p:nvGrpSpPr>
          <p:grpSpPr>
            <a:xfrm>
              <a:off x="630000" y="525825"/>
              <a:ext cx="7900100" cy="461700"/>
              <a:chOff x="630000" y="525825"/>
              <a:chExt cx="7900100" cy="461700"/>
            </a:xfrm>
          </p:grpSpPr>
          <p:sp>
            <p:nvSpPr>
              <p:cNvPr id="558" name="Google Shape;558;p27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chemeClr val="lt1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15/20</a:t>
                </a:r>
                <a:endParaRPr sz="9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grpSp>
            <p:nvGrpSpPr>
              <p:cNvPr id="559" name="Google Shape;559;p27"/>
              <p:cNvGrpSpPr/>
              <p:nvPr/>
            </p:nvGrpSpPr>
            <p:grpSpPr>
              <a:xfrm>
                <a:off x="630000" y="525825"/>
                <a:ext cx="4571325" cy="461700"/>
                <a:chOff x="630000" y="525825"/>
                <a:chExt cx="4571325" cy="461700"/>
              </a:xfrm>
            </p:grpSpPr>
            <p:cxnSp>
              <p:nvCxnSpPr>
                <p:cNvPr id="560" name="Google Shape;560;p27"/>
                <p:cNvCxnSpPr/>
                <p:nvPr/>
              </p:nvCxnSpPr>
              <p:spPr>
                <a:xfrm>
                  <a:off x="2618025" y="884675"/>
                  <a:ext cx="2583300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EB6F79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561" name="Google Shape;561;p27"/>
                <p:cNvSpPr txBox="1"/>
                <p:nvPr/>
              </p:nvSpPr>
              <p:spPr>
                <a:xfrm>
                  <a:off x="630000" y="525825"/>
                  <a:ext cx="20283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3000">
                      <a:solidFill>
                        <a:schemeClr val="lt1"/>
                      </a:solidFill>
                      <a:latin typeface="Titillium Web SemiBold"/>
                      <a:ea typeface="Titillium Web SemiBold"/>
                      <a:cs typeface="Titillium Web SemiBold"/>
                      <a:sym typeface="Titillium Web SemiBold"/>
                    </a:rPr>
                    <a:t>Challenges</a:t>
                  </a:r>
                  <a:endParaRPr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endParaRPr>
                </a:p>
              </p:txBody>
            </p:sp>
          </p:grpSp>
        </p:grpSp>
        <p:cxnSp>
          <p:nvCxnSpPr>
            <p:cNvPr id="562" name="Google Shape;562;p27"/>
            <p:cNvCxnSpPr/>
            <p:nvPr/>
          </p:nvCxnSpPr>
          <p:spPr>
            <a:xfrm>
              <a:off x="5201450" y="884575"/>
              <a:ext cx="39426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28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568" name="Google Shape;568;p28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28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0" name="Google Shape;570;p28"/>
          <p:cNvGrpSpPr/>
          <p:nvPr/>
        </p:nvGrpSpPr>
        <p:grpSpPr>
          <a:xfrm>
            <a:off x="630000" y="525825"/>
            <a:ext cx="8515400" cy="461700"/>
            <a:chOff x="630000" y="525825"/>
            <a:chExt cx="8515400" cy="461700"/>
          </a:xfrm>
        </p:grpSpPr>
        <p:sp>
          <p:nvSpPr>
            <p:cNvPr id="571" name="Google Shape;571;p28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16/20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572" name="Google Shape;572;p28"/>
            <p:cNvGrpSpPr/>
            <p:nvPr/>
          </p:nvGrpSpPr>
          <p:grpSpPr>
            <a:xfrm>
              <a:off x="630000" y="525825"/>
              <a:ext cx="8515400" cy="461700"/>
              <a:chOff x="630000" y="525825"/>
              <a:chExt cx="8515400" cy="461700"/>
            </a:xfrm>
          </p:grpSpPr>
          <p:cxnSp>
            <p:nvCxnSpPr>
              <p:cNvPr id="573" name="Google Shape;573;p28"/>
              <p:cNvCxnSpPr/>
              <p:nvPr/>
            </p:nvCxnSpPr>
            <p:spPr>
              <a:xfrm>
                <a:off x="2392700" y="884675"/>
                <a:ext cx="6752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574" name="Google Shape;574;p28"/>
              <p:cNvSpPr txBox="1"/>
              <p:nvPr/>
            </p:nvSpPr>
            <p:spPr>
              <a:xfrm>
                <a:off x="630000" y="525825"/>
                <a:ext cx="1818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Our Team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575" name="Google Shape;575;p28"/>
          <p:cNvGrpSpPr/>
          <p:nvPr/>
        </p:nvGrpSpPr>
        <p:grpSpPr>
          <a:xfrm>
            <a:off x="630000" y="1520475"/>
            <a:ext cx="3632975" cy="1167825"/>
            <a:chOff x="630000" y="1520475"/>
            <a:chExt cx="3632975" cy="1167825"/>
          </a:xfrm>
        </p:grpSpPr>
        <p:pic>
          <p:nvPicPr>
            <p:cNvPr id="576" name="Google Shape;576;p2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0000" y="1520475"/>
              <a:ext cx="1167825" cy="1167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7" name="Google Shape;577;p28"/>
            <p:cNvGrpSpPr/>
            <p:nvPr/>
          </p:nvGrpSpPr>
          <p:grpSpPr>
            <a:xfrm>
              <a:off x="2002775" y="1520475"/>
              <a:ext cx="2260200" cy="1036200"/>
              <a:chOff x="2002775" y="1520475"/>
              <a:chExt cx="2260200" cy="1036200"/>
            </a:xfrm>
          </p:grpSpPr>
          <p:sp>
            <p:nvSpPr>
              <p:cNvPr id="578" name="Google Shape;578;p28"/>
              <p:cNvSpPr txBox="1"/>
              <p:nvPr/>
            </p:nvSpPr>
            <p:spPr>
              <a:xfrm>
                <a:off x="2006675" y="1520475"/>
                <a:ext cx="2256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Noah Smith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79" name="Google Shape;579;p28"/>
              <p:cNvSpPr txBox="1"/>
              <p:nvPr/>
            </p:nvSpPr>
            <p:spPr>
              <a:xfrm>
                <a:off x="2002775" y="2248875"/>
                <a:ext cx="2177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Noah brings 10+ years of leadership experience in scaling tech startups.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0" name="Google Shape;580;p28"/>
              <p:cNvSpPr txBox="1"/>
              <p:nvPr/>
            </p:nvSpPr>
            <p:spPr>
              <a:xfrm>
                <a:off x="2002775" y="1911200"/>
                <a:ext cx="1863900" cy="225000"/>
              </a:xfrm>
              <a:prstGeom prst="rect">
                <a:avLst/>
              </a:prstGeom>
              <a:solidFill>
                <a:srgbClr val="EB6F79"/>
              </a:solidFill>
              <a:ln>
                <a:noFill/>
              </a:ln>
            </p:spPr>
            <p:txBody>
              <a:bodyPr anchorCtr="0" anchor="ctr" bIns="0" lIns="7200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Chief Executive Officer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81" name="Google Shape;581;p28"/>
          <p:cNvGrpSpPr/>
          <p:nvPr/>
        </p:nvGrpSpPr>
        <p:grpSpPr>
          <a:xfrm>
            <a:off x="4742550" y="1520475"/>
            <a:ext cx="3632975" cy="1167825"/>
            <a:chOff x="4742550" y="1520475"/>
            <a:chExt cx="3632975" cy="1167825"/>
          </a:xfrm>
        </p:grpSpPr>
        <p:pic>
          <p:nvPicPr>
            <p:cNvPr id="582" name="Google Shape;582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742550" y="1520475"/>
              <a:ext cx="1167825" cy="1167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3" name="Google Shape;583;p28"/>
            <p:cNvGrpSpPr/>
            <p:nvPr/>
          </p:nvGrpSpPr>
          <p:grpSpPr>
            <a:xfrm>
              <a:off x="6115325" y="1520475"/>
              <a:ext cx="2260200" cy="1036200"/>
              <a:chOff x="2002775" y="1520475"/>
              <a:chExt cx="2260200" cy="1036200"/>
            </a:xfrm>
          </p:grpSpPr>
          <p:sp>
            <p:nvSpPr>
              <p:cNvPr id="584" name="Google Shape;584;p28"/>
              <p:cNvSpPr txBox="1"/>
              <p:nvPr/>
            </p:nvSpPr>
            <p:spPr>
              <a:xfrm>
                <a:off x="2006675" y="1520475"/>
                <a:ext cx="2256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Sarah Lee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5" name="Google Shape;585;p28"/>
              <p:cNvSpPr txBox="1"/>
              <p:nvPr/>
            </p:nvSpPr>
            <p:spPr>
              <a:xfrm>
                <a:off x="2002775" y="2248875"/>
                <a:ext cx="2177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Specializes in brand development 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 digital marketing strategies.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86" name="Google Shape;586;p28"/>
              <p:cNvSpPr txBox="1"/>
              <p:nvPr/>
            </p:nvSpPr>
            <p:spPr>
              <a:xfrm>
                <a:off x="2002775" y="1911200"/>
                <a:ext cx="1863900" cy="225000"/>
              </a:xfrm>
              <a:prstGeom prst="rect">
                <a:avLst/>
              </a:prstGeom>
              <a:solidFill>
                <a:srgbClr val="EB6F79"/>
              </a:solidFill>
              <a:ln>
                <a:noFill/>
              </a:ln>
            </p:spPr>
            <p:txBody>
              <a:bodyPr anchorCtr="0" anchor="ctr" bIns="0" lIns="7200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Marketing Director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87" name="Google Shape;587;p28"/>
          <p:cNvGrpSpPr/>
          <p:nvPr/>
        </p:nvGrpSpPr>
        <p:grpSpPr>
          <a:xfrm>
            <a:off x="630000" y="3078100"/>
            <a:ext cx="3681875" cy="1167825"/>
            <a:chOff x="630000" y="3078100"/>
            <a:chExt cx="3681875" cy="1167825"/>
          </a:xfrm>
        </p:grpSpPr>
        <p:pic>
          <p:nvPicPr>
            <p:cNvPr id="588" name="Google Shape;588;p2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30000" y="3078100"/>
              <a:ext cx="1167825" cy="1167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89" name="Google Shape;589;p28"/>
            <p:cNvGrpSpPr/>
            <p:nvPr/>
          </p:nvGrpSpPr>
          <p:grpSpPr>
            <a:xfrm>
              <a:off x="2002775" y="3078100"/>
              <a:ext cx="2309100" cy="1036200"/>
              <a:chOff x="2002775" y="1520475"/>
              <a:chExt cx="2309100" cy="1036200"/>
            </a:xfrm>
          </p:grpSpPr>
          <p:sp>
            <p:nvSpPr>
              <p:cNvPr id="590" name="Google Shape;590;p28"/>
              <p:cNvSpPr txBox="1"/>
              <p:nvPr/>
            </p:nvSpPr>
            <p:spPr>
              <a:xfrm>
                <a:off x="2006675" y="1520475"/>
                <a:ext cx="2256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Sarah Davis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1" name="Google Shape;591;p28"/>
              <p:cNvSpPr txBox="1"/>
              <p:nvPr/>
            </p:nvSpPr>
            <p:spPr>
              <a:xfrm>
                <a:off x="2002775" y="2248875"/>
                <a:ext cx="2309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Sarah is known for her operational 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excellence and strategic planning skills.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2" name="Google Shape;592;p28"/>
              <p:cNvSpPr txBox="1"/>
              <p:nvPr/>
            </p:nvSpPr>
            <p:spPr>
              <a:xfrm>
                <a:off x="2002775" y="1911200"/>
                <a:ext cx="1863900" cy="225000"/>
              </a:xfrm>
              <a:prstGeom prst="rect">
                <a:avLst/>
              </a:prstGeom>
              <a:solidFill>
                <a:srgbClr val="EB6F79"/>
              </a:solidFill>
              <a:ln>
                <a:noFill/>
              </a:ln>
            </p:spPr>
            <p:txBody>
              <a:bodyPr anchorCtr="0" anchor="ctr" bIns="0" lIns="7200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Chief Operations Officer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593" name="Google Shape;593;p28"/>
          <p:cNvGrpSpPr/>
          <p:nvPr/>
        </p:nvGrpSpPr>
        <p:grpSpPr>
          <a:xfrm>
            <a:off x="4742550" y="3078100"/>
            <a:ext cx="3632975" cy="1167825"/>
            <a:chOff x="4742550" y="3078100"/>
            <a:chExt cx="3632975" cy="1167825"/>
          </a:xfrm>
        </p:grpSpPr>
        <p:pic>
          <p:nvPicPr>
            <p:cNvPr id="594" name="Google Shape;594;p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742550" y="3078100"/>
              <a:ext cx="1167825" cy="1167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5" name="Google Shape;595;p28"/>
            <p:cNvGrpSpPr/>
            <p:nvPr/>
          </p:nvGrpSpPr>
          <p:grpSpPr>
            <a:xfrm>
              <a:off x="6115325" y="3078100"/>
              <a:ext cx="2260200" cy="1036200"/>
              <a:chOff x="2002775" y="1520475"/>
              <a:chExt cx="2260200" cy="1036200"/>
            </a:xfrm>
          </p:grpSpPr>
          <p:sp>
            <p:nvSpPr>
              <p:cNvPr id="596" name="Google Shape;596;p28"/>
              <p:cNvSpPr txBox="1"/>
              <p:nvPr/>
            </p:nvSpPr>
            <p:spPr>
              <a:xfrm>
                <a:off x="2006675" y="1520475"/>
                <a:ext cx="22563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Liam Johnson</a:t>
                </a:r>
                <a:endParaRPr b="1" sz="20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7" name="Google Shape;597;p28"/>
              <p:cNvSpPr txBox="1"/>
              <p:nvPr/>
            </p:nvSpPr>
            <p:spPr>
              <a:xfrm>
                <a:off x="2002775" y="2248875"/>
                <a:ext cx="2177100" cy="30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Expert in agile project management 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 customer-centric design.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98" name="Google Shape;598;p28"/>
              <p:cNvSpPr txBox="1"/>
              <p:nvPr/>
            </p:nvSpPr>
            <p:spPr>
              <a:xfrm>
                <a:off x="2002775" y="1911200"/>
                <a:ext cx="1863900" cy="225000"/>
              </a:xfrm>
              <a:prstGeom prst="rect">
                <a:avLst/>
              </a:prstGeom>
              <a:solidFill>
                <a:srgbClr val="EB6F79"/>
              </a:solidFill>
              <a:ln>
                <a:noFill/>
              </a:ln>
            </p:spPr>
            <p:txBody>
              <a:bodyPr anchorCtr="0" anchor="ctr" bIns="0" lIns="7200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Product Manager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29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604" name="Google Shape;604;p29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5" name="Google Shape;605;p29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6" name="Google Shape;606;p29"/>
          <p:cNvGrpSpPr/>
          <p:nvPr/>
        </p:nvGrpSpPr>
        <p:grpSpPr>
          <a:xfrm>
            <a:off x="630000" y="525825"/>
            <a:ext cx="8515475" cy="461700"/>
            <a:chOff x="630000" y="525825"/>
            <a:chExt cx="8515475" cy="461700"/>
          </a:xfrm>
        </p:grpSpPr>
        <p:sp>
          <p:nvSpPr>
            <p:cNvPr id="607" name="Google Shape;607;p29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17/20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608" name="Google Shape;608;p29"/>
            <p:cNvGrpSpPr/>
            <p:nvPr/>
          </p:nvGrpSpPr>
          <p:grpSpPr>
            <a:xfrm>
              <a:off x="630000" y="525825"/>
              <a:ext cx="8515475" cy="461700"/>
              <a:chOff x="630000" y="525825"/>
              <a:chExt cx="8515475" cy="461700"/>
            </a:xfrm>
          </p:grpSpPr>
          <p:cxnSp>
            <p:nvCxnSpPr>
              <p:cNvPr id="609" name="Google Shape;609;p29"/>
              <p:cNvCxnSpPr/>
              <p:nvPr/>
            </p:nvCxnSpPr>
            <p:spPr>
              <a:xfrm>
                <a:off x="2169575" y="884675"/>
                <a:ext cx="6975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10" name="Google Shape;610;p29"/>
              <p:cNvSpPr txBox="1"/>
              <p:nvPr/>
            </p:nvSpPr>
            <p:spPr>
              <a:xfrm>
                <a:off x="630000" y="525825"/>
                <a:ext cx="15399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Timeline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611" name="Google Shape;611;p29"/>
          <p:cNvGrpSpPr/>
          <p:nvPr/>
        </p:nvGrpSpPr>
        <p:grpSpPr>
          <a:xfrm>
            <a:off x="417129" y="1490775"/>
            <a:ext cx="8326501" cy="2780575"/>
            <a:chOff x="417129" y="1490775"/>
            <a:chExt cx="8326501" cy="2780575"/>
          </a:xfrm>
        </p:grpSpPr>
        <p:grpSp>
          <p:nvGrpSpPr>
            <p:cNvPr id="612" name="Google Shape;612;p29"/>
            <p:cNvGrpSpPr/>
            <p:nvPr/>
          </p:nvGrpSpPr>
          <p:grpSpPr>
            <a:xfrm>
              <a:off x="417129" y="1490775"/>
              <a:ext cx="1400700" cy="2780575"/>
              <a:chOff x="361100" y="1490775"/>
              <a:chExt cx="1400700" cy="2780575"/>
            </a:xfrm>
          </p:grpSpPr>
          <p:sp>
            <p:nvSpPr>
              <p:cNvPr id="613" name="Google Shape;613;p29"/>
              <p:cNvSpPr txBox="1"/>
              <p:nvPr/>
            </p:nvSpPr>
            <p:spPr>
              <a:xfrm>
                <a:off x="372950" y="1490775"/>
                <a:ext cx="137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ru" sz="18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Phase: </a:t>
                </a:r>
                <a:endParaRPr b="1" sz="1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Planning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4" name="Google Shape;614;p29"/>
              <p:cNvSpPr txBox="1"/>
              <p:nvPr/>
            </p:nvSpPr>
            <p:spPr>
              <a:xfrm>
                <a:off x="361100" y="3368600"/>
                <a:ext cx="1400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Define Scope &amp;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Objectives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15" name="Google Shape;615;p29"/>
              <p:cNvSpPr/>
              <p:nvPr/>
            </p:nvSpPr>
            <p:spPr>
              <a:xfrm>
                <a:off x="582200" y="2212003"/>
                <a:ext cx="958500" cy="9585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2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01</a:t>
                </a:r>
                <a:endParaRPr sz="42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616" name="Google Shape;616;p29"/>
              <p:cNvCxnSpPr/>
              <p:nvPr/>
            </p:nvCxnSpPr>
            <p:spPr>
              <a:xfrm>
                <a:off x="1061450" y="3816725"/>
                <a:ext cx="0" cy="14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17" name="Google Shape;617;p29"/>
              <p:cNvSpPr txBox="1"/>
              <p:nvPr/>
            </p:nvSpPr>
            <p:spPr>
              <a:xfrm>
                <a:off x="408650" y="4071250"/>
                <a:ext cx="1305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Oct 2028</a:t>
                </a:r>
                <a:endParaRPr b="1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18" name="Google Shape;618;p29"/>
            <p:cNvGrpSpPr/>
            <p:nvPr/>
          </p:nvGrpSpPr>
          <p:grpSpPr>
            <a:xfrm>
              <a:off x="2148579" y="1490775"/>
              <a:ext cx="1400700" cy="2780575"/>
              <a:chOff x="361100" y="1490775"/>
              <a:chExt cx="1400700" cy="2780575"/>
            </a:xfrm>
          </p:grpSpPr>
          <p:sp>
            <p:nvSpPr>
              <p:cNvPr id="619" name="Google Shape;619;p29"/>
              <p:cNvSpPr txBox="1"/>
              <p:nvPr/>
            </p:nvSpPr>
            <p:spPr>
              <a:xfrm>
                <a:off x="372950" y="1490775"/>
                <a:ext cx="137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Phase: </a:t>
                </a:r>
                <a:endParaRPr b="1" sz="1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Design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0" name="Google Shape;620;p29"/>
              <p:cNvSpPr txBox="1"/>
              <p:nvPr/>
            </p:nvSpPr>
            <p:spPr>
              <a:xfrm>
                <a:off x="361100" y="3368600"/>
                <a:ext cx="1400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Create Wireframes &amp;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 Prototypes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1" name="Google Shape;621;p29"/>
              <p:cNvSpPr/>
              <p:nvPr/>
            </p:nvSpPr>
            <p:spPr>
              <a:xfrm>
                <a:off x="582200" y="2212003"/>
                <a:ext cx="958500" cy="9585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200">
                    <a:solidFill>
                      <a:srgbClr val="EB6F7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02</a:t>
                </a:r>
                <a:endParaRPr sz="42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622" name="Google Shape;622;p29"/>
              <p:cNvCxnSpPr/>
              <p:nvPr/>
            </p:nvCxnSpPr>
            <p:spPr>
              <a:xfrm>
                <a:off x="1061450" y="3816725"/>
                <a:ext cx="0" cy="14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3" name="Google Shape;623;p29"/>
              <p:cNvSpPr txBox="1"/>
              <p:nvPr/>
            </p:nvSpPr>
            <p:spPr>
              <a:xfrm>
                <a:off x="408650" y="4071250"/>
                <a:ext cx="1305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Dec 2028</a:t>
                </a:r>
                <a:endParaRPr b="1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24" name="Google Shape;624;p29"/>
            <p:cNvGrpSpPr/>
            <p:nvPr/>
          </p:nvGrpSpPr>
          <p:grpSpPr>
            <a:xfrm>
              <a:off x="3880030" y="1490775"/>
              <a:ext cx="1400700" cy="2780575"/>
              <a:chOff x="361100" y="1490775"/>
              <a:chExt cx="1400700" cy="2780575"/>
            </a:xfrm>
          </p:grpSpPr>
          <p:sp>
            <p:nvSpPr>
              <p:cNvPr id="625" name="Google Shape;625;p29"/>
              <p:cNvSpPr txBox="1"/>
              <p:nvPr/>
            </p:nvSpPr>
            <p:spPr>
              <a:xfrm>
                <a:off x="372950" y="1490775"/>
                <a:ext cx="137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Phase: </a:t>
                </a:r>
                <a:endParaRPr b="1" sz="1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6" name="Google Shape;626;p29"/>
              <p:cNvSpPr txBox="1"/>
              <p:nvPr/>
            </p:nvSpPr>
            <p:spPr>
              <a:xfrm>
                <a:off x="361100" y="3368600"/>
                <a:ext cx="1400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Build Core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Features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27" name="Google Shape;627;p29"/>
              <p:cNvSpPr/>
              <p:nvPr/>
            </p:nvSpPr>
            <p:spPr>
              <a:xfrm>
                <a:off x="582200" y="2212003"/>
                <a:ext cx="958500" cy="9585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2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03</a:t>
                </a:r>
                <a:endParaRPr sz="42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628" name="Google Shape;628;p29"/>
              <p:cNvCxnSpPr/>
              <p:nvPr/>
            </p:nvCxnSpPr>
            <p:spPr>
              <a:xfrm>
                <a:off x="1061450" y="3816725"/>
                <a:ext cx="0" cy="14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29" name="Google Shape;629;p29"/>
              <p:cNvSpPr txBox="1"/>
              <p:nvPr/>
            </p:nvSpPr>
            <p:spPr>
              <a:xfrm>
                <a:off x="408650" y="4071250"/>
                <a:ext cx="1305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Feb 2028</a:t>
                </a:r>
                <a:endParaRPr b="1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0" name="Google Shape;630;p29"/>
            <p:cNvGrpSpPr/>
            <p:nvPr/>
          </p:nvGrpSpPr>
          <p:grpSpPr>
            <a:xfrm>
              <a:off x="5611480" y="1490775"/>
              <a:ext cx="1400700" cy="2780575"/>
              <a:chOff x="361100" y="1490775"/>
              <a:chExt cx="1400700" cy="2780575"/>
            </a:xfrm>
          </p:grpSpPr>
          <p:sp>
            <p:nvSpPr>
              <p:cNvPr id="631" name="Google Shape;631;p29"/>
              <p:cNvSpPr txBox="1"/>
              <p:nvPr/>
            </p:nvSpPr>
            <p:spPr>
              <a:xfrm>
                <a:off x="372950" y="1490775"/>
                <a:ext cx="137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Phase: </a:t>
                </a:r>
                <a:endParaRPr b="1" sz="1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Testing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2" name="Google Shape;632;p29"/>
              <p:cNvSpPr txBox="1"/>
              <p:nvPr/>
            </p:nvSpPr>
            <p:spPr>
              <a:xfrm>
                <a:off x="361100" y="3368600"/>
                <a:ext cx="1400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Q&amp;A Testing &amp;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Bug Fixes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3" name="Google Shape;633;p29"/>
              <p:cNvSpPr/>
              <p:nvPr/>
            </p:nvSpPr>
            <p:spPr>
              <a:xfrm>
                <a:off x="582200" y="2212003"/>
                <a:ext cx="958500" cy="9585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200">
                    <a:solidFill>
                      <a:srgbClr val="EB6F7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04</a:t>
                </a:r>
                <a:endParaRPr sz="42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634" name="Google Shape;634;p29"/>
              <p:cNvCxnSpPr/>
              <p:nvPr/>
            </p:nvCxnSpPr>
            <p:spPr>
              <a:xfrm>
                <a:off x="1061450" y="3816725"/>
                <a:ext cx="0" cy="14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35" name="Google Shape;635;p29"/>
              <p:cNvSpPr txBox="1"/>
              <p:nvPr/>
            </p:nvSpPr>
            <p:spPr>
              <a:xfrm>
                <a:off x="408650" y="4071250"/>
                <a:ext cx="1305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 2028</a:t>
                </a:r>
                <a:endParaRPr b="1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636" name="Google Shape;636;p29"/>
            <p:cNvGrpSpPr/>
            <p:nvPr/>
          </p:nvGrpSpPr>
          <p:grpSpPr>
            <a:xfrm>
              <a:off x="7342930" y="1490775"/>
              <a:ext cx="1400700" cy="2780575"/>
              <a:chOff x="361100" y="1490775"/>
              <a:chExt cx="1400700" cy="2780575"/>
            </a:xfrm>
          </p:grpSpPr>
          <p:sp>
            <p:nvSpPr>
              <p:cNvPr id="637" name="Google Shape;637;p29"/>
              <p:cNvSpPr txBox="1"/>
              <p:nvPr/>
            </p:nvSpPr>
            <p:spPr>
              <a:xfrm>
                <a:off x="372950" y="1490775"/>
                <a:ext cx="1377000" cy="55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rPr>
                  <a:t>Phase: </a:t>
                </a:r>
                <a:endParaRPr b="1" sz="1800">
                  <a:solidFill>
                    <a:srgbClr val="29292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Development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8" name="Google Shape;638;p29"/>
              <p:cNvSpPr txBox="1"/>
              <p:nvPr/>
            </p:nvSpPr>
            <p:spPr>
              <a:xfrm>
                <a:off x="361100" y="3368600"/>
                <a:ext cx="1400700" cy="33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Build Core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Features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582200" y="2212003"/>
                <a:ext cx="958500" cy="958500"/>
              </a:xfrm>
              <a:prstGeom prst="ellipse">
                <a:avLst/>
              </a:prstGeom>
              <a:noFill/>
              <a:ln cap="flat" cmpd="sng" w="19050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200">
                    <a:solidFill>
                      <a:srgbClr val="29292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05</a:t>
                </a:r>
                <a:endParaRPr sz="4200">
                  <a:solidFill>
                    <a:srgbClr val="29292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640" name="Google Shape;640;p29"/>
              <p:cNvCxnSpPr/>
              <p:nvPr/>
            </p:nvCxnSpPr>
            <p:spPr>
              <a:xfrm>
                <a:off x="1061450" y="3816725"/>
                <a:ext cx="0" cy="1467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77787B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41" name="Google Shape;641;p29"/>
              <p:cNvSpPr txBox="1"/>
              <p:nvPr/>
            </p:nvSpPr>
            <p:spPr>
              <a:xfrm>
                <a:off x="408650" y="4071250"/>
                <a:ext cx="1305600" cy="20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3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Feb 2028</a:t>
                </a:r>
                <a:endParaRPr b="1" sz="13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42" name="Google Shape;642;p29"/>
          <p:cNvGrpSpPr/>
          <p:nvPr/>
        </p:nvGrpSpPr>
        <p:grpSpPr>
          <a:xfrm>
            <a:off x="1850004" y="2691250"/>
            <a:ext cx="5460751" cy="0"/>
            <a:chOff x="1850004" y="2691250"/>
            <a:chExt cx="5460751" cy="0"/>
          </a:xfrm>
        </p:grpSpPr>
        <p:cxnSp>
          <p:nvCxnSpPr>
            <p:cNvPr id="643" name="Google Shape;643;p29"/>
            <p:cNvCxnSpPr/>
            <p:nvPr/>
          </p:nvCxnSpPr>
          <p:spPr>
            <a:xfrm>
              <a:off x="1850004" y="2691250"/>
              <a:ext cx="266400" cy="0"/>
            </a:xfrm>
            <a:prstGeom prst="straightConnector1">
              <a:avLst/>
            </a:prstGeom>
            <a:noFill/>
            <a:ln cap="flat" cmpd="sng" w="19050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29"/>
            <p:cNvCxnSpPr/>
            <p:nvPr/>
          </p:nvCxnSpPr>
          <p:spPr>
            <a:xfrm>
              <a:off x="5312905" y="2691250"/>
              <a:ext cx="266400" cy="0"/>
            </a:xfrm>
            <a:prstGeom prst="straightConnector1">
              <a:avLst/>
            </a:prstGeom>
            <a:noFill/>
            <a:ln cap="flat" cmpd="sng" w="19050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29"/>
            <p:cNvCxnSpPr/>
            <p:nvPr/>
          </p:nvCxnSpPr>
          <p:spPr>
            <a:xfrm>
              <a:off x="3581454" y="2691250"/>
              <a:ext cx="266400" cy="0"/>
            </a:xfrm>
            <a:prstGeom prst="straightConnector1">
              <a:avLst/>
            </a:prstGeom>
            <a:noFill/>
            <a:ln cap="flat" cmpd="sng" w="19050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29"/>
            <p:cNvCxnSpPr/>
            <p:nvPr/>
          </p:nvCxnSpPr>
          <p:spPr>
            <a:xfrm>
              <a:off x="7044355" y="2691250"/>
              <a:ext cx="266400" cy="0"/>
            </a:xfrm>
            <a:prstGeom prst="straightConnector1">
              <a:avLst/>
            </a:prstGeom>
            <a:noFill/>
            <a:ln cap="flat" cmpd="sng" w="19050">
              <a:solidFill>
                <a:srgbClr val="41404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30"/>
          <p:cNvGrpSpPr/>
          <p:nvPr/>
        </p:nvGrpSpPr>
        <p:grpSpPr>
          <a:xfrm>
            <a:off x="1750" y="578050"/>
            <a:ext cx="9143275" cy="3763550"/>
            <a:chOff x="1750" y="578050"/>
            <a:chExt cx="9143275" cy="3763550"/>
          </a:xfrm>
        </p:grpSpPr>
        <p:grpSp>
          <p:nvGrpSpPr>
            <p:cNvPr id="652" name="Google Shape;652;p30"/>
            <p:cNvGrpSpPr/>
            <p:nvPr/>
          </p:nvGrpSpPr>
          <p:grpSpPr>
            <a:xfrm>
              <a:off x="3632225" y="578050"/>
              <a:ext cx="5512800" cy="306625"/>
              <a:chOff x="3632225" y="578050"/>
              <a:chExt cx="5512800" cy="306625"/>
            </a:xfrm>
          </p:grpSpPr>
          <p:sp>
            <p:nvSpPr>
              <p:cNvPr id="653" name="Google Shape;653;p30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231F2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18/20</a:t>
                </a:r>
                <a:endParaRPr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cxnSp>
            <p:nvCxnSpPr>
              <p:cNvPr id="654" name="Google Shape;654;p30"/>
              <p:cNvCxnSpPr/>
              <p:nvPr/>
            </p:nvCxnSpPr>
            <p:spPr>
              <a:xfrm>
                <a:off x="3632225" y="884675"/>
                <a:ext cx="551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655" name="Google Shape;655;p30"/>
            <p:cNvCxnSpPr/>
            <p:nvPr/>
          </p:nvCxnSpPr>
          <p:spPr>
            <a:xfrm>
              <a:off x="1750" y="4341600"/>
              <a:ext cx="5535900" cy="0"/>
            </a:xfrm>
            <a:prstGeom prst="straightConnector1">
              <a:avLst/>
            </a:prstGeom>
            <a:noFill/>
            <a:ln cap="flat" cmpd="sng" w="19050">
              <a:solidFill>
                <a:srgbClr val="EB6F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56" name="Google Shape;656;p30"/>
          <p:cNvGrpSpPr/>
          <p:nvPr/>
        </p:nvGrpSpPr>
        <p:grpSpPr>
          <a:xfrm>
            <a:off x="1750" y="0"/>
            <a:ext cx="9142249" cy="5143500"/>
            <a:chOff x="1750" y="0"/>
            <a:chExt cx="9142249" cy="5143500"/>
          </a:xfrm>
        </p:grpSpPr>
        <p:pic>
          <p:nvPicPr>
            <p:cNvPr id="657" name="Google Shape;657;p30"/>
            <p:cNvPicPr preferRelativeResize="0"/>
            <p:nvPr/>
          </p:nvPicPr>
          <p:blipFill rotWithShape="1">
            <a:blip r:embed="rId3">
              <a:alphaModFix/>
            </a:blip>
            <a:srcRect b="24241" l="-20530" r="24005" t="-15308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30"/>
            <p:cNvPicPr preferRelativeResize="0"/>
            <p:nvPr/>
          </p:nvPicPr>
          <p:blipFill rotWithShape="1">
            <a:blip r:embed="rId3">
              <a:alphaModFix/>
            </a:blip>
            <a:srcRect b="8933" l="0" r="3474" t="0"/>
            <a:stretch/>
          </p:blipFill>
          <p:spPr>
            <a:xfrm rot="10800000">
              <a:off x="1750" y="0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9" name="Google Shape;659;p30"/>
          <p:cNvGrpSpPr/>
          <p:nvPr/>
        </p:nvGrpSpPr>
        <p:grpSpPr>
          <a:xfrm>
            <a:off x="1690800" y="1418083"/>
            <a:ext cx="5762400" cy="2436367"/>
            <a:chOff x="1690800" y="1646683"/>
            <a:chExt cx="5762400" cy="2436367"/>
          </a:xfrm>
        </p:grpSpPr>
        <p:sp>
          <p:nvSpPr>
            <p:cNvPr id="660" name="Google Shape;660;p30"/>
            <p:cNvSpPr txBox="1"/>
            <p:nvPr/>
          </p:nvSpPr>
          <p:spPr>
            <a:xfrm>
              <a:off x="2544000" y="3528950"/>
              <a:ext cx="40560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Add some inspirational words before closing your presentation.</a:t>
              </a:r>
              <a:endParaRPr sz="18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1" name="Google Shape;661;p30"/>
            <p:cNvSpPr txBox="1"/>
            <p:nvPr/>
          </p:nvSpPr>
          <p:spPr>
            <a:xfrm>
              <a:off x="1690800" y="1646683"/>
              <a:ext cx="5762400" cy="168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73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Awesome </a:t>
              </a:r>
              <a:endParaRPr sz="7300">
                <a:solidFill>
                  <a:srgbClr val="EB6F7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  <a:p>
              <a:pPr indent="0" lvl="0" marL="0" rtl="0" algn="ctr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73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Words</a:t>
              </a:r>
              <a:endParaRPr sz="7300">
                <a:solidFill>
                  <a:srgbClr val="EB6F7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1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667" name="Google Shape;667;p31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31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9" name="Google Shape;669;p31"/>
          <p:cNvGrpSpPr/>
          <p:nvPr/>
        </p:nvGrpSpPr>
        <p:grpSpPr>
          <a:xfrm>
            <a:off x="630000" y="525825"/>
            <a:ext cx="8515525" cy="461700"/>
            <a:chOff x="630000" y="525825"/>
            <a:chExt cx="8515525" cy="461700"/>
          </a:xfrm>
        </p:grpSpPr>
        <p:sp>
          <p:nvSpPr>
            <p:cNvPr id="670" name="Google Shape;670;p31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19/20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671" name="Google Shape;671;p31"/>
            <p:cNvGrpSpPr/>
            <p:nvPr/>
          </p:nvGrpSpPr>
          <p:grpSpPr>
            <a:xfrm>
              <a:off x="630000" y="525825"/>
              <a:ext cx="8515525" cy="461700"/>
              <a:chOff x="630000" y="525825"/>
              <a:chExt cx="8515525" cy="461700"/>
            </a:xfrm>
          </p:grpSpPr>
          <p:cxnSp>
            <p:nvCxnSpPr>
              <p:cNvPr id="672" name="Google Shape;672;p31"/>
              <p:cNvCxnSpPr/>
              <p:nvPr/>
            </p:nvCxnSpPr>
            <p:spPr>
              <a:xfrm>
                <a:off x="2525425" y="884675"/>
                <a:ext cx="66201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673" name="Google Shape;673;p31"/>
              <p:cNvSpPr txBox="1"/>
              <p:nvPr/>
            </p:nvSpPr>
            <p:spPr>
              <a:xfrm>
                <a:off x="630000" y="525825"/>
                <a:ext cx="19383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Conclusion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674" name="Google Shape;674;p31"/>
          <p:cNvGrpSpPr/>
          <p:nvPr/>
        </p:nvGrpSpPr>
        <p:grpSpPr>
          <a:xfrm>
            <a:off x="629997" y="1521625"/>
            <a:ext cx="2631245" cy="2410506"/>
            <a:chOff x="629997" y="1521625"/>
            <a:chExt cx="2631245" cy="2410506"/>
          </a:xfrm>
        </p:grpSpPr>
        <p:pic>
          <p:nvPicPr>
            <p:cNvPr id="675" name="Google Shape;675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0000" y="1521625"/>
              <a:ext cx="2631242" cy="1476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6" name="Google Shape;676;p31"/>
            <p:cNvGrpSpPr/>
            <p:nvPr/>
          </p:nvGrpSpPr>
          <p:grpSpPr>
            <a:xfrm>
              <a:off x="629997" y="3256634"/>
              <a:ext cx="2442300" cy="675496"/>
              <a:chOff x="629997" y="3256634"/>
              <a:chExt cx="2442300" cy="675496"/>
            </a:xfrm>
          </p:grpSpPr>
          <p:sp>
            <p:nvSpPr>
              <p:cNvPr id="677" name="Google Shape;677;p31"/>
              <p:cNvSpPr txBox="1"/>
              <p:nvPr/>
            </p:nvSpPr>
            <p:spPr>
              <a:xfrm>
                <a:off x="629997" y="3256634"/>
                <a:ext cx="2442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Critical Takeaway 01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8" name="Google Shape;678;p31"/>
              <p:cNvSpPr txBox="1"/>
              <p:nvPr/>
            </p:nvSpPr>
            <p:spPr>
              <a:xfrm>
                <a:off x="629998" y="3585931"/>
                <a:ext cx="20832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We have identified a market need 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and designed a viable solution.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sp>
        <p:nvSpPr>
          <p:cNvPr id="679" name="Google Shape;679;p31"/>
          <p:cNvSpPr txBox="1"/>
          <p:nvPr/>
        </p:nvSpPr>
        <p:spPr>
          <a:xfrm>
            <a:off x="629998" y="4403006"/>
            <a:ext cx="2083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rPr>
              <a:t>Summarize 2-3 critical takeaways.</a:t>
            </a:r>
            <a:endParaRPr sz="1000">
              <a:solidFill>
                <a:srgbClr val="77787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80" name="Google Shape;680;p31"/>
          <p:cNvGrpSpPr/>
          <p:nvPr/>
        </p:nvGrpSpPr>
        <p:grpSpPr>
          <a:xfrm>
            <a:off x="3261241" y="1521625"/>
            <a:ext cx="2631242" cy="2410506"/>
            <a:chOff x="3261241" y="1521625"/>
            <a:chExt cx="2631242" cy="2410506"/>
          </a:xfrm>
        </p:grpSpPr>
        <p:pic>
          <p:nvPicPr>
            <p:cNvPr id="681" name="Google Shape;681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61241" y="1521625"/>
              <a:ext cx="2631242" cy="1476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2" name="Google Shape;682;p31"/>
            <p:cNvGrpSpPr/>
            <p:nvPr/>
          </p:nvGrpSpPr>
          <p:grpSpPr>
            <a:xfrm>
              <a:off x="3261247" y="3256634"/>
              <a:ext cx="2442300" cy="675496"/>
              <a:chOff x="629997" y="3256634"/>
              <a:chExt cx="2442300" cy="675496"/>
            </a:xfrm>
          </p:grpSpPr>
          <p:sp>
            <p:nvSpPr>
              <p:cNvPr id="683" name="Google Shape;683;p31"/>
              <p:cNvSpPr txBox="1"/>
              <p:nvPr/>
            </p:nvSpPr>
            <p:spPr>
              <a:xfrm>
                <a:off x="629997" y="3256634"/>
                <a:ext cx="2442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Critical Takeaway 02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4" name="Google Shape;684;p31"/>
              <p:cNvSpPr txBox="1"/>
              <p:nvPr/>
            </p:nvSpPr>
            <p:spPr>
              <a:xfrm>
                <a:off x="629998" y="3585931"/>
                <a:ext cx="20832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Key metrics indicate strong growth potential and customer demand.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85" name="Google Shape;685;p31"/>
          <p:cNvGrpSpPr/>
          <p:nvPr/>
        </p:nvGrpSpPr>
        <p:grpSpPr>
          <a:xfrm>
            <a:off x="5892483" y="1521625"/>
            <a:ext cx="2631242" cy="2410506"/>
            <a:chOff x="5892483" y="1521625"/>
            <a:chExt cx="2631242" cy="2410506"/>
          </a:xfrm>
        </p:grpSpPr>
        <p:pic>
          <p:nvPicPr>
            <p:cNvPr id="686" name="Google Shape;686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92483" y="1521625"/>
              <a:ext cx="2631242" cy="14762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7" name="Google Shape;687;p31"/>
            <p:cNvGrpSpPr/>
            <p:nvPr/>
          </p:nvGrpSpPr>
          <p:grpSpPr>
            <a:xfrm>
              <a:off x="5892497" y="3256634"/>
              <a:ext cx="2442300" cy="675496"/>
              <a:chOff x="629997" y="3256634"/>
              <a:chExt cx="2442300" cy="675496"/>
            </a:xfrm>
          </p:grpSpPr>
          <p:sp>
            <p:nvSpPr>
              <p:cNvPr id="688" name="Google Shape;688;p31"/>
              <p:cNvSpPr txBox="1"/>
              <p:nvPr/>
            </p:nvSpPr>
            <p:spPr>
              <a:xfrm>
                <a:off x="629997" y="3256634"/>
                <a:ext cx="24423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Critical Takeaway 03</a:t>
                </a:r>
                <a:endParaRPr b="1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9" name="Google Shape;689;p31"/>
              <p:cNvSpPr txBox="1"/>
              <p:nvPr/>
            </p:nvSpPr>
            <p:spPr>
              <a:xfrm>
                <a:off x="629998" y="3585931"/>
                <a:ext cx="2083200" cy="346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With strategic investment, we can launch by Q2 2025.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4"/>
          <p:cNvGrpSpPr/>
          <p:nvPr/>
        </p:nvGrpSpPr>
        <p:grpSpPr>
          <a:xfrm>
            <a:off x="0" y="0"/>
            <a:ext cx="9143999" cy="5143501"/>
            <a:chOff x="0" y="0"/>
            <a:chExt cx="9143999" cy="5143501"/>
          </a:xfrm>
        </p:grpSpPr>
        <p:pic>
          <p:nvPicPr>
            <p:cNvPr id="82" name="Google Shape;82;p14"/>
            <p:cNvPicPr preferRelativeResize="0"/>
            <p:nvPr/>
          </p:nvPicPr>
          <p:blipFill rotWithShape="1">
            <a:blip r:embed="rId3">
              <a:alphaModFix/>
            </a:blip>
            <a:srcRect b="8933" l="0" r="3474" t="0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14"/>
            <p:cNvPicPr preferRelativeResize="0"/>
            <p:nvPr/>
          </p:nvPicPr>
          <p:blipFill rotWithShape="1">
            <a:blip r:embed="rId4">
              <a:alphaModFix/>
            </a:blip>
            <a:srcRect b="0" l="22444" r="0" t="9485"/>
            <a:stretch/>
          </p:blipFill>
          <p:spPr>
            <a:xfrm>
              <a:off x="0" y="0"/>
              <a:ext cx="2953800" cy="3585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4" name="Google Shape;84;p14"/>
          <p:cNvGrpSpPr/>
          <p:nvPr/>
        </p:nvGrpSpPr>
        <p:grpSpPr>
          <a:xfrm>
            <a:off x="630000" y="525826"/>
            <a:ext cx="8516225" cy="461700"/>
            <a:chOff x="630000" y="525826"/>
            <a:chExt cx="8516225" cy="461700"/>
          </a:xfrm>
        </p:grpSpPr>
        <p:sp>
          <p:nvSpPr>
            <p:cNvPr id="85" name="Google Shape;85;p14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02/20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86" name="Google Shape;86;p14"/>
            <p:cNvGrpSpPr/>
            <p:nvPr/>
          </p:nvGrpSpPr>
          <p:grpSpPr>
            <a:xfrm>
              <a:off x="630000" y="525826"/>
              <a:ext cx="8516225" cy="461700"/>
              <a:chOff x="630000" y="525826"/>
              <a:chExt cx="8516225" cy="461700"/>
            </a:xfrm>
          </p:grpSpPr>
          <p:cxnSp>
            <p:nvCxnSpPr>
              <p:cNvPr id="87" name="Google Shape;87;p14"/>
              <p:cNvCxnSpPr/>
              <p:nvPr/>
            </p:nvCxnSpPr>
            <p:spPr>
              <a:xfrm>
                <a:off x="3632225" y="884675"/>
                <a:ext cx="5514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88" name="Google Shape;88;p14"/>
              <p:cNvSpPr txBox="1"/>
              <p:nvPr/>
            </p:nvSpPr>
            <p:spPr>
              <a:xfrm>
                <a:off x="630000" y="525826"/>
                <a:ext cx="30021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Table of Contents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89" name="Google Shape;89;p14"/>
          <p:cNvGrpSpPr/>
          <p:nvPr/>
        </p:nvGrpSpPr>
        <p:grpSpPr>
          <a:xfrm>
            <a:off x="618020" y="1346550"/>
            <a:ext cx="3629338" cy="661800"/>
            <a:chOff x="618020" y="1346550"/>
            <a:chExt cx="3629338" cy="661800"/>
          </a:xfrm>
        </p:grpSpPr>
        <p:sp>
          <p:nvSpPr>
            <p:cNvPr id="90" name="Google Shape;90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01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91" name="Google Shape;91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92" name="Google Shape;92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Introduction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3" name="Google Shape;93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4" name="Google Shape;94;p14"/>
          <p:cNvGrpSpPr/>
          <p:nvPr/>
        </p:nvGrpSpPr>
        <p:grpSpPr>
          <a:xfrm>
            <a:off x="618020" y="2227168"/>
            <a:ext cx="3629338" cy="661800"/>
            <a:chOff x="618020" y="1346550"/>
            <a:chExt cx="3629338" cy="661800"/>
          </a:xfrm>
        </p:grpSpPr>
        <p:sp>
          <p:nvSpPr>
            <p:cNvPr id="95" name="Google Shape;95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02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96" name="Google Shape;96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97" name="Google Shape;97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Problem Statement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8" name="Google Shape;98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99" name="Google Shape;99;p14"/>
          <p:cNvGrpSpPr/>
          <p:nvPr/>
        </p:nvGrpSpPr>
        <p:grpSpPr>
          <a:xfrm>
            <a:off x="618020" y="3107785"/>
            <a:ext cx="3629338" cy="661800"/>
            <a:chOff x="618020" y="1346550"/>
            <a:chExt cx="3629338" cy="661800"/>
          </a:xfrm>
        </p:grpSpPr>
        <p:sp>
          <p:nvSpPr>
            <p:cNvPr id="100" name="Google Shape;100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03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01" name="Google Shape;101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02" name="Google Shape;102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Key Insights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3" name="Google Shape;103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4" name="Google Shape;104;p14"/>
          <p:cNvGrpSpPr/>
          <p:nvPr/>
        </p:nvGrpSpPr>
        <p:grpSpPr>
          <a:xfrm>
            <a:off x="618020" y="3988403"/>
            <a:ext cx="3629338" cy="661800"/>
            <a:chOff x="618020" y="1346550"/>
            <a:chExt cx="3629338" cy="661800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04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06" name="Google Shape;106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07" name="Google Shape;107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Solution Overview	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08" name="Google Shape;108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09" name="Google Shape;109;p14"/>
          <p:cNvGrpSpPr/>
          <p:nvPr/>
        </p:nvGrpSpPr>
        <p:grpSpPr>
          <a:xfrm>
            <a:off x="4954695" y="1346550"/>
            <a:ext cx="3629338" cy="661800"/>
            <a:chOff x="618020" y="1346550"/>
            <a:chExt cx="3629338" cy="661800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05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11" name="Google Shape;111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12" name="Google Shape;112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Benefits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4" name="Google Shape;114;p14"/>
          <p:cNvGrpSpPr/>
          <p:nvPr/>
        </p:nvGrpSpPr>
        <p:grpSpPr>
          <a:xfrm>
            <a:off x="4954695" y="2227168"/>
            <a:ext cx="3629338" cy="661800"/>
            <a:chOff x="618020" y="1346550"/>
            <a:chExt cx="3629338" cy="661800"/>
          </a:xfrm>
        </p:grpSpPr>
        <p:sp>
          <p:nvSpPr>
            <p:cNvPr id="115" name="Google Shape;115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06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16" name="Google Shape;116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17" name="Google Shape;117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Testimonials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8" name="Google Shape;118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19" name="Google Shape;119;p14"/>
          <p:cNvGrpSpPr/>
          <p:nvPr/>
        </p:nvGrpSpPr>
        <p:grpSpPr>
          <a:xfrm>
            <a:off x="4954695" y="3107785"/>
            <a:ext cx="3629338" cy="661800"/>
            <a:chOff x="618020" y="1346550"/>
            <a:chExt cx="3629338" cy="661800"/>
          </a:xfrm>
        </p:grpSpPr>
        <p:sp>
          <p:nvSpPr>
            <p:cNvPr id="120" name="Google Shape;120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07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22" name="Google Shape;122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Challenges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3" name="Google Shape;123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24" name="Google Shape;124;p14"/>
          <p:cNvGrpSpPr/>
          <p:nvPr/>
        </p:nvGrpSpPr>
        <p:grpSpPr>
          <a:xfrm>
            <a:off x="4954695" y="3988403"/>
            <a:ext cx="3629338" cy="661800"/>
            <a:chOff x="618020" y="1346550"/>
            <a:chExt cx="3629338" cy="661800"/>
          </a:xfrm>
        </p:grpSpPr>
        <p:sp>
          <p:nvSpPr>
            <p:cNvPr id="125" name="Google Shape;125;p14"/>
            <p:cNvSpPr txBox="1"/>
            <p:nvPr/>
          </p:nvSpPr>
          <p:spPr>
            <a:xfrm>
              <a:off x="618020" y="1346550"/>
              <a:ext cx="658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3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08</a:t>
              </a:r>
              <a:endParaRPr sz="4300">
                <a:solidFill>
                  <a:srgbClr val="231F20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  <p:grpSp>
          <p:nvGrpSpPr>
            <p:cNvPr id="126" name="Google Shape;126;p14"/>
            <p:cNvGrpSpPr/>
            <p:nvPr/>
          </p:nvGrpSpPr>
          <p:grpSpPr>
            <a:xfrm>
              <a:off x="1382658" y="1457704"/>
              <a:ext cx="2864700" cy="446400"/>
              <a:chOff x="1382658" y="1457704"/>
              <a:chExt cx="2864700" cy="446400"/>
            </a:xfrm>
          </p:grpSpPr>
          <p:sp>
            <p:nvSpPr>
              <p:cNvPr id="127" name="Google Shape;127;p14"/>
              <p:cNvSpPr txBox="1"/>
              <p:nvPr/>
            </p:nvSpPr>
            <p:spPr>
              <a:xfrm>
                <a:off x="1382658" y="1457704"/>
                <a:ext cx="2864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8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Conclusion</a:t>
                </a:r>
                <a:endParaRPr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8" name="Google Shape;128;p14"/>
              <p:cNvSpPr txBox="1"/>
              <p:nvPr/>
            </p:nvSpPr>
            <p:spPr>
              <a:xfrm>
                <a:off x="1382658" y="1734904"/>
                <a:ext cx="28647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Briefly tell what will be discussed in this slide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4" name="Google Shape;694;p32"/>
          <p:cNvGrpSpPr/>
          <p:nvPr/>
        </p:nvGrpSpPr>
        <p:grpSpPr>
          <a:xfrm>
            <a:off x="0" y="-8"/>
            <a:ext cx="9144003" cy="5143508"/>
            <a:chOff x="0" y="-8"/>
            <a:chExt cx="9144003" cy="5143508"/>
          </a:xfrm>
        </p:grpSpPr>
        <p:pic>
          <p:nvPicPr>
            <p:cNvPr id="695" name="Google Shape;695;p32"/>
            <p:cNvPicPr preferRelativeResize="0"/>
            <p:nvPr/>
          </p:nvPicPr>
          <p:blipFill rotWithShape="1">
            <a:blip r:embed="rId3">
              <a:alphaModFix/>
            </a:blip>
            <a:srcRect b="1133" l="1133" r="1133" t="1133"/>
            <a:stretch/>
          </p:blipFill>
          <p:spPr>
            <a:xfrm>
              <a:off x="0" y="-8"/>
              <a:ext cx="9144003" cy="19600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6" name="Google Shape;696;p32"/>
            <p:cNvPicPr preferRelativeResize="0"/>
            <p:nvPr/>
          </p:nvPicPr>
          <p:blipFill rotWithShape="1">
            <a:blip r:embed="rId4">
              <a:alphaModFix/>
            </a:blip>
            <a:srcRect b="24242" l="0" r="24006" t="0"/>
            <a:stretch/>
          </p:blipFill>
          <p:spPr>
            <a:xfrm>
              <a:off x="6158150" y="2647850"/>
              <a:ext cx="2985849" cy="2495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7" name="Google Shape;697;p32"/>
            <p:cNvPicPr preferRelativeResize="0"/>
            <p:nvPr/>
          </p:nvPicPr>
          <p:blipFill rotWithShape="1">
            <a:blip r:embed="rId5">
              <a:alphaModFix/>
            </a:blip>
            <a:srcRect b="0" l="26632" r="0" t="0"/>
            <a:stretch/>
          </p:blipFill>
          <p:spPr>
            <a:xfrm>
              <a:off x="0" y="1232825"/>
              <a:ext cx="2018599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8" name="Google Shape;698;p32"/>
          <p:cNvGrpSpPr/>
          <p:nvPr/>
        </p:nvGrpSpPr>
        <p:grpSpPr>
          <a:xfrm>
            <a:off x="2664450" y="2404925"/>
            <a:ext cx="3815100" cy="2132826"/>
            <a:chOff x="2664450" y="2404925"/>
            <a:chExt cx="3815100" cy="2132826"/>
          </a:xfrm>
        </p:grpSpPr>
        <p:grpSp>
          <p:nvGrpSpPr>
            <p:cNvPr id="699" name="Google Shape;699;p32"/>
            <p:cNvGrpSpPr/>
            <p:nvPr/>
          </p:nvGrpSpPr>
          <p:grpSpPr>
            <a:xfrm>
              <a:off x="2664450" y="2404925"/>
              <a:ext cx="3815100" cy="1211748"/>
              <a:chOff x="2664450" y="2404925"/>
              <a:chExt cx="3815100" cy="1211748"/>
            </a:xfrm>
          </p:grpSpPr>
          <p:grpSp>
            <p:nvGrpSpPr>
              <p:cNvPr id="700" name="Google Shape;700;p32"/>
              <p:cNvGrpSpPr/>
              <p:nvPr/>
            </p:nvGrpSpPr>
            <p:grpSpPr>
              <a:xfrm>
                <a:off x="3958375" y="2404925"/>
                <a:ext cx="1438025" cy="169200"/>
                <a:chOff x="3944450" y="2404925"/>
                <a:chExt cx="1438025" cy="169200"/>
              </a:xfrm>
            </p:grpSpPr>
            <p:pic>
              <p:nvPicPr>
                <p:cNvPr id="701" name="Google Shape;701;p32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3944450" y="2407531"/>
                  <a:ext cx="158375" cy="1640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02" name="Google Shape;702;p32"/>
                <p:cNvSpPr txBox="1"/>
                <p:nvPr/>
              </p:nvSpPr>
              <p:spPr>
                <a:xfrm>
                  <a:off x="4161475" y="2404925"/>
                  <a:ext cx="1221000" cy="169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100">
                      <a:solidFill>
                        <a:srgbClr val="231F20"/>
                      </a:solidFill>
                      <a:latin typeface="Roboto Medium"/>
                      <a:ea typeface="Roboto Medium"/>
                      <a:cs typeface="Roboto Medium"/>
                      <a:sym typeface="Roboto Medium"/>
                    </a:rPr>
                    <a:t>Company Name</a:t>
                  </a:r>
                  <a:endParaRPr sz="1100">
                    <a:solidFill>
                      <a:srgbClr val="231F20"/>
                    </a:solidFill>
                    <a:latin typeface="Roboto Medium"/>
                    <a:ea typeface="Roboto Medium"/>
                    <a:cs typeface="Roboto Medium"/>
                    <a:sym typeface="Roboto Medium"/>
                  </a:endParaRPr>
                </a:p>
              </p:txBody>
            </p:sp>
          </p:grpSp>
          <p:sp>
            <p:nvSpPr>
              <p:cNvPr id="703" name="Google Shape;703;p32"/>
              <p:cNvSpPr txBox="1"/>
              <p:nvPr/>
            </p:nvSpPr>
            <p:spPr>
              <a:xfrm>
                <a:off x="2664450" y="2731889"/>
                <a:ext cx="3815100" cy="49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300">
                    <a:solidFill>
                      <a:srgbClr val="EB6F79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THANKS</a:t>
                </a:r>
                <a:endParaRPr sz="43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sp>
            <p:nvSpPr>
              <p:cNvPr id="704" name="Google Shape;704;p32"/>
              <p:cNvSpPr txBox="1"/>
              <p:nvPr/>
            </p:nvSpPr>
            <p:spPr>
              <a:xfrm>
                <a:off x="3028350" y="3287525"/>
                <a:ext cx="308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Thank you for your time and consideration.</a:t>
                </a:r>
                <a:endParaRPr sz="10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cxnSp>
            <p:nvCxnSpPr>
              <p:cNvPr id="705" name="Google Shape;705;p32"/>
              <p:cNvCxnSpPr/>
              <p:nvPr/>
            </p:nvCxnSpPr>
            <p:spPr>
              <a:xfrm>
                <a:off x="3833550" y="3616673"/>
                <a:ext cx="14769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9292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06" name="Google Shape;706;p32"/>
            <p:cNvGrpSpPr/>
            <p:nvPr/>
          </p:nvGrpSpPr>
          <p:grpSpPr>
            <a:xfrm>
              <a:off x="2796875" y="3807857"/>
              <a:ext cx="3550200" cy="350993"/>
              <a:chOff x="2796875" y="3807857"/>
              <a:chExt cx="3550200" cy="350993"/>
            </a:xfrm>
          </p:grpSpPr>
          <p:sp>
            <p:nvSpPr>
              <p:cNvPr id="707" name="Google Shape;707;p32"/>
              <p:cNvSpPr txBox="1"/>
              <p:nvPr/>
            </p:nvSpPr>
            <p:spPr>
              <a:xfrm>
                <a:off x="3596425" y="3807857"/>
                <a:ext cx="1951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Contact Information</a:t>
                </a:r>
                <a:endParaRPr sz="1000">
                  <a:solidFill>
                    <a:srgbClr val="231F20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708" name="Google Shape;708;p32"/>
              <p:cNvSpPr txBox="1"/>
              <p:nvPr/>
            </p:nvSpPr>
            <p:spPr>
              <a:xfrm>
                <a:off x="2796875" y="4004950"/>
                <a:ext cx="35502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Email: info@company.ltd | Phone: +1 234-567-8901</a:t>
                </a:r>
                <a:endParaRPr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709" name="Google Shape;709;p32"/>
            <p:cNvGrpSpPr/>
            <p:nvPr/>
          </p:nvGrpSpPr>
          <p:grpSpPr>
            <a:xfrm>
              <a:off x="3702328" y="4328007"/>
              <a:ext cx="1620030" cy="209745"/>
              <a:chOff x="3702328" y="4328007"/>
              <a:chExt cx="1620030" cy="209745"/>
            </a:xfrm>
          </p:grpSpPr>
          <p:pic>
            <p:nvPicPr>
              <p:cNvPr id="710" name="Google Shape;710;p3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702328" y="4328007"/>
                <a:ext cx="209783" cy="209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1" name="Google Shape;711;p32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053610" y="4328007"/>
                <a:ext cx="209783" cy="209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2" name="Google Shape;712;p32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4404892" y="4328007"/>
                <a:ext cx="209783" cy="209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3" name="Google Shape;713;p3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756175" y="4328007"/>
                <a:ext cx="209783" cy="2097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4" name="Google Shape;714;p32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5107457" y="4328007"/>
                <a:ext cx="214900" cy="2097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15"/>
          <p:cNvGrpSpPr/>
          <p:nvPr/>
        </p:nvGrpSpPr>
        <p:grpSpPr>
          <a:xfrm>
            <a:off x="1750" y="578050"/>
            <a:ext cx="9142975" cy="3763550"/>
            <a:chOff x="1750" y="578050"/>
            <a:chExt cx="9142975" cy="3763550"/>
          </a:xfrm>
        </p:grpSpPr>
        <p:grpSp>
          <p:nvGrpSpPr>
            <p:cNvPr id="134" name="Google Shape;134;p15"/>
            <p:cNvGrpSpPr/>
            <p:nvPr/>
          </p:nvGrpSpPr>
          <p:grpSpPr>
            <a:xfrm>
              <a:off x="3632225" y="578050"/>
              <a:ext cx="5512500" cy="306625"/>
              <a:chOff x="3632225" y="578050"/>
              <a:chExt cx="5512500" cy="306625"/>
            </a:xfrm>
          </p:grpSpPr>
          <p:sp>
            <p:nvSpPr>
              <p:cNvPr id="135" name="Google Shape;135;p15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231F2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03/20</a:t>
                </a:r>
                <a:endParaRPr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cxnSp>
            <p:nvCxnSpPr>
              <p:cNvPr id="136" name="Google Shape;136;p15"/>
              <p:cNvCxnSpPr/>
              <p:nvPr/>
            </p:nvCxnSpPr>
            <p:spPr>
              <a:xfrm>
                <a:off x="3632225" y="884675"/>
                <a:ext cx="5512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37" name="Google Shape;137;p15"/>
            <p:cNvCxnSpPr/>
            <p:nvPr/>
          </p:nvCxnSpPr>
          <p:spPr>
            <a:xfrm>
              <a:off x="1750" y="4341600"/>
              <a:ext cx="5535900" cy="0"/>
            </a:xfrm>
            <a:prstGeom prst="straightConnector1">
              <a:avLst/>
            </a:prstGeom>
            <a:noFill/>
            <a:ln cap="flat" cmpd="sng" w="19050">
              <a:solidFill>
                <a:srgbClr val="EB6F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8" name="Google Shape;138;p15"/>
          <p:cNvGrpSpPr/>
          <p:nvPr/>
        </p:nvGrpSpPr>
        <p:grpSpPr>
          <a:xfrm>
            <a:off x="1750" y="0"/>
            <a:ext cx="9142249" cy="5143500"/>
            <a:chOff x="1750" y="0"/>
            <a:chExt cx="9142249" cy="5143500"/>
          </a:xfrm>
        </p:grpSpPr>
        <p:pic>
          <p:nvPicPr>
            <p:cNvPr id="139" name="Google Shape;139;p15"/>
            <p:cNvPicPr preferRelativeResize="0"/>
            <p:nvPr/>
          </p:nvPicPr>
          <p:blipFill rotWithShape="1">
            <a:blip r:embed="rId3">
              <a:alphaModFix/>
            </a:blip>
            <a:srcRect b="24241" l="-20530" r="24005" t="-15308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5"/>
            <p:cNvPicPr preferRelativeResize="0"/>
            <p:nvPr/>
          </p:nvPicPr>
          <p:blipFill rotWithShape="1">
            <a:blip r:embed="rId3">
              <a:alphaModFix/>
            </a:blip>
            <a:srcRect b="8933" l="0" r="3474" t="0"/>
            <a:stretch/>
          </p:blipFill>
          <p:spPr>
            <a:xfrm rot="10800000">
              <a:off x="1750" y="0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15"/>
          <p:cNvGrpSpPr/>
          <p:nvPr/>
        </p:nvGrpSpPr>
        <p:grpSpPr>
          <a:xfrm>
            <a:off x="1690800" y="1548320"/>
            <a:ext cx="5762400" cy="1990400"/>
            <a:chOff x="1690800" y="1548320"/>
            <a:chExt cx="5762400" cy="1990400"/>
          </a:xfrm>
        </p:grpSpPr>
        <p:sp>
          <p:nvSpPr>
            <p:cNvPr id="142" name="Google Shape;142;p15"/>
            <p:cNvSpPr txBox="1"/>
            <p:nvPr/>
          </p:nvSpPr>
          <p:spPr>
            <a:xfrm>
              <a:off x="1690800" y="1548320"/>
              <a:ext cx="57624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27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“Include the words of some famous figure related to your field to add </a:t>
              </a:r>
              <a:endParaRPr sz="27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credibility to your presentation.”</a:t>
              </a:r>
              <a:endParaRPr sz="27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3" name="Google Shape;143;p15"/>
            <p:cNvSpPr txBox="1"/>
            <p:nvPr/>
          </p:nvSpPr>
          <p:spPr>
            <a:xfrm>
              <a:off x="1690800" y="2999920"/>
              <a:ext cx="57624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5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Someone Famous</a:t>
              </a:r>
              <a:endParaRPr sz="3500">
                <a:solidFill>
                  <a:srgbClr val="EB6F7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/>
          <p:cNvPicPr preferRelativeResize="0"/>
          <p:nvPr/>
        </p:nvPicPr>
        <p:blipFill rotWithShape="1">
          <a:blip r:embed="rId3">
            <a:alphaModFix/>
          </a:blip>
          <a:srcRect b="21990" l="0" r="20603" t="0"/>
          <a:stretch/>
        </p:blipFill>
        <p:spPr>
          <a:xfrm>
            <a:off x="6026925" y="2575275"/>
            <a:ext cx="3117076" cy="2568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16"/>
          <p:cNvGrpSpPr/>
          <p:nvPr/>
        </p:nvGrpSpPr>
        <p:grpSpPr>
          <a:xfrm>
            <a:off x="3796200" y="578050"/>
            <a:ext cx="5349000" cy="3771750"/>
            <a:chOff x="3796200" y="578050"/>
            <a:chExt cx="5349000" cy="3771750"/>
          </a:xfrm>
        </p:grpSpPr>
        <p:grpSp>
          <p:nvGrpSpPr>
            <p:cNvPr id="150" name="Google Shape;150;p16"/>
            <p:cNvGrpSpPr/>
            <p:nvPr/>
          </p:nvGrpSpPr>
          <p:grpSpPr>
            <a:xfrm>
              <a:off x="3796200" y="578050"/>
              <a:ext cx="5349000" cy="306625"/>
              <a:chOff x="3796200" y="578050"/>
              <a:chExt cx="5349000" cy="306625"/>
            </a:xfrm>
          </p:grpSpPr>
          <p:sp>
            <p:nvSpPr>
              <p:cNvPr id="151" name="Google Shape;151;p16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231F2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04/20</a:t>
                </a:r>
                <a:endParaRPr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cxnSp>
            <p:nvCxnSpPr>
              <p:cNvPr id="152" name="Google Shape;152;p16"/>
              <p:cNvCxnSpPr/>
              <p:nvPr/>
            </p:nvCxnSpPr>
            <p:spPr>
              <a:xfrm>
                <a:off x="3796200" y="884675"/>
                <a:ext cx="5349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153" name="Google Shape;153;p16"/>
            <p:cNvCxnSpPr/>
            <p:nvPr/>
          </p:nvCxnSpPr>
          <p:spPr>
            <a:xfrm>
              <a:off x="3796200" y="4349800"/>
              <a:ext cx="3541800" cy="0"/>
            </a:xfrm>
            <a:prstGeom prst="straightConnector1">
              <a:avLst/>
            </a:prstGeom>
            <a:noFill/>
            <a:ln cap="flat" cmpd="sng" w="19050">
              <a:solidFill>
                <a:srgbClr val="EB6F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4" name="Google Shape;154;p16"/>
          <p:cNvGrpSpPr/>
          <p:nvPr/>
        </p:nvGrpSpPr>
        <p:grpSpPr>
          <a:xfrm>
            <a:off x="-7000" y="0"/>
            <a:ext cx="3811476" cy="5143502"/>
            <a:chOff x="-7000" y="0"/>
            <a:chExt cx="3811476" cy="5143502"/>
          </a:xfrm>
        </p:grpSpPr>
        <p:grpSp>
          <p:nvGrpSpPr>
            <p:cNvPr id="155" name="Google Shape;155;p16"/>
            <p:cNvGrpSpPr/>
            <p:nvPr/>
          </p:nvGrpSpPr>
          <p:grpSpPr>
            <a:xfrm>
              <a:off x="-7000" y="0"/>
              <a:ext cx="3811476" cy="5143502"/>
              <a:chOff x="-7000" y="0"/>
              <a:chExt cx="3811476" cy="5143502"/>
            </a:xfrm>
          </p:grpSpPr>
          <p:pic>
            <p:nvPicPr>
              <p:cNvPr id="156" name="Google Shape;156;p16"/>
              <p:cNvPicPr preferRelativeResize="0"/>
              <p:nvPr/>
            </p:nvPicPr>
            <p:blipFill rotWithShape="1">
              <a:blip r:embed="rId4">
                <a:alphaModFix/>
              </a:blip>
              <a:srcRect b="455" l="455" r="455" t="455"/>
              <a:stretch/>
            </p:blipFill>
            <p:spPr>
              <a:xfrm>
                <a:off x="-7000" y="0"/>
                <a:ext cx="3811476" cy="51435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" name="Google Shape;157;p1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7000" y="306925"/>
                <a:ext cx="3349724" cy="48365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8" name="Google Shape;158;p16"/>
              <p:cNvPicPr preferRelativeResize="0"/>
              <p:nvPr/>
            </p:nvPicPr>
            <p:blipFill rotWithShape="1">
              <a:blip r:embed="rId6">
                <a:alphaModFix/>
              </a:blip>
              <a:srcRect b="0" l="22444" r="0" t="9485"/>
              <a:stretch/>
            </p:blipFill>
            <p:spPr>
              <a:xfrm>
                <a:off x="0" y="0"/>
                <a:ext cx="2953800" cy="358512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9" name="Google Shape;159;p16"/>
            <p:cNvCxnSpPr/>
            <p:nvPr/>
          </p:nvCxnSpPr>
          <p:spPr>
            <a:xfrm>
              <a:off x="1615625" y="884675"/>
              <a:ext cx="21852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0" name="Google Shape;160;p16"/>
            <p:cNvCxnSpPr/>
            <p:nvPr/>
          </p:nvCxnSpPr>
          <p:spPr>
            <a:xfrm>
              <a:off x="1250" y="4349800"/>
              <a:ext cx="3795000" cy="0"/>
            </a:xfrm>
            <a:prstGeom prst="straightConnector1">
              <a:avLst/>
            </a:prstGeom>
            <a:noFill/>
            <a:ln cap="flat" cmpd="sng" w="1905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1" name="Google Shape;161;p16"/>
          <p:cNvGrpSpPr/>
          <p:nvPr/>
        </p:nvGrpSpPr>
        <p:grpSpPr>
          <a:xfrm>
            <a:off x="4135873" y="1089504"/>
            <a:ext cx="3994699" cy="1434105"/>
            <a:chOff x="4135873" y="1089504"/>
            <a:chExt cx="3994699" cy="1434105"/>
          </a:xfrm>
        </p:grpSpPr>
        <p:grpSp>
          <p:nvGrpSpPr>
            <p:cNvPr id="162" name="Google Shape;162;p16"/>
            <p:cNvGrpSpPr/>
            <p:nvPr/>
          </p:nvGrpSpPr>
          <p:grpSpPr>
            <a:xfrm>
              <a:off x="4135873" y="1089504"/>
              <a:ext cx="3994699" cy="735663"/>
              <a:chOff x="4135873" y="1089504"/>
              <a:chExt cx="3994699" cy="735663"/>
            </a:xfrm>
          </p:grpSpPr>
          <p:sp>
            <p:nvSpPr>
              <p:cNvPr id="163" name="Google Shape;163;p16"/>
              <p:cNvSpPr txBox="1"/>
              <p:nvPr/>
            </p:nvSpPr>
            <p:spPr>
              <a:xfrm>
                <a:off x="4135873" y="1089504"/>
                <a:ext cx="28647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1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Introduction</a:t>
                </a:r>
                <a:endParaRPr sz="31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sp>
            <p:nvSpPr>
              <p:cNvPr id="164" name="Google Shape;164;p16"/>
              <p:cNvSpPr txBox="1"/>
              <p:nvPr/>
            </p:nvSpPr>
            <p:spPr>
              <a:xfrm>
                <a:off x="4163672" y="1609767"/>
                <a:ext cx="3966900" cy="215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ru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rPr>
                  <a:t>A brief description of the presentation's purpose.</a:t>
                </a:r>
                <a:endParaRPr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5" name="Google Shape;165;p16"/>
            <p:cNvSpPr txBox="1"/>
            <p:nvPr/>
          </p:nvSpPr>
          <p:spPr>
            <a:xfrm>
              <a:off x="4163672" y="2177409"/>
              <a:ext cx="39669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A slide provides key information and creates a first impression </a:t>
              </a:r>
              <a:endParaRPr sz="10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for the audience, setting the tone for the entire presentation.</a:t>
              </a:r>
              <a:endParaRPr sz="10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7"/>
          <p:cNvGrpSpPr/>
          <p:nvPr/>
        </p:nvGrpSpPr>
        <p:grpSpPr>
          <a:xfrm>
            <a:off x="-2" y="0"/>
            <a:ext cx="9144002" cy="5145449"/>
            <a:chOff x="-2" y="0"/>
            <a:chExt cx="9144002" cy="5145449"/>
          </a:xfrm>
        </p:grpSpPr>
        <p:sp>
          <p:nvSpPr>
            <p:cNvPr id="171" name="Google Shape;171;p17"/>
            <p:cNvSpPr/>
            <p:nvPr/>
          </p:nvSpPr>
          <p:spPr>
            <a:xfrm>
              <a:off x="0" y="975"/>
              <a:ext cx="9144000" cy="514350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2" name="Google Shape;172;p17"/>
            <p:cNvPicPr preferRelativeResize="0"/>
            <p:nvPr/>
          </p:nvPicPr>
          <p:blipFill rotWithShape="1">
            <a:blip r:embed="rId3">
              <a:alphaModFix/>
            </a:blip>
            <a:srcRect b="10762" l="24046" r="0" t="0"/>
            <a:stretch/>
          </p:blipFill>
          <p:spPr>
            <a:xfrm>
              <a:off x="-2" y="2694350"/>
              <a:ext cx="1918350" cy="2451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7"/>
            <p:cNvPicPr preferRelativeResize="0"/>
            <p:nvPr/>
          </p:nvPicPr>
          <p:blipFill rotWithShape="1">
            <a:blip r:embed="rId4">
              <a:alphaModFix/>
            </a:blip>
            <a:srcRect b="0" l="0" r="39679" t="15297"/>
            <a:stretch/>
          </p:blipFill>
          <p:spPr>
            <a:xfrm>
              <a:off x="6745225" y="0"/>
              <a:ext cx="2398776" cy="36975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" name="Google Shape;174;p17"/>
          <p:cNvGrpSpPr/>
          <p:nvPr/>
        </p:nvGrpSpPr>
        <p:grpSpPr>
          <a:xfrm>
            <a:off x="630000" y="525825"/>
            <a:ext cx="8514425" cy="461700"/>
            <a:chOff x="630000" y="525825"/>
            <a:chExt cx="8514425" cy="461700"/>
          </a:xfrm>
        </p:grpSpPr>
        <p:sp>
          <p:nvSpPr>
            <p:cNvPr id="175" name="Google Shape;175;p17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05/20</a:t>
              </a: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176" name="Google Shape;176;p17"/>
            <p:cNvGrpSpPr/>
            <p:nvPr/>
          </p:nvGrpSpPr>
          <p:grpSpPr>
            <a:xfrm>
              <a:off x="630000" y="525825"/>
              <a:ext cx="8514425" cy="461700"/>
              <a:chOff x="630000" y="525825"/>
              <a:chExt cx="8514425" cy="461700"/>
            </a:xfrm>
          </p:grpSpPr>
          <p:cxnSp>
            <p:nvCxnSpPr>
              <p:cNvPr id="177" name="Google Shape;177;p17"/>
              <p:cNvCxnSpPr/>
              <p:nvPr/>
            </p:nvCxnSpPr>
            <p:spPr>
              <a:xfrm>
                <a:off x="4019225" y="884675"/>
                <a:ext cx="51252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78" name="Google Shape;178;p17"/>
              <p:cNvSpPr txBox="1"/>
              <p:nvPr/>
            </p:nvSpPr>
            <p:spPr>
              <a:xfrm>
                <a:off x="630000" y="525825"/>
                <a:ext cx="33783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Problem Statement</a:t>
                </a:r>
                <a:endParaRPr sz="3000">
                  <a:solidFill>
                    <a:schemeClr val="lt1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179" name="Google Shape;179;p17"/>
          <p:cNvGrpSpPr/>
          <p:nvPr/>
        </p:nvGrpSpPr>
        <p:grpSpPr>
          <a:xfrm>
            <a:off x="630001" y="1793600"/>
            <a:ext cx="3764749" cy="1067100"/>
            <a:chOff x="630001" y="1793600"/>
            <a:chExt cx="3764749" cy="1067100"/>
          </a:xfrm>
        </p:grpSpPr>
        <p:grpSp>
          <p:nvGrpSpPr>
            <p:cNvPr id="180" name="Google Shape;180;p17"/>
            <p:cNvGrpSpPr/>
            <p:nvPr/>
          </p:nvGrpSpPr>
          <p:grpSpPr>
            <a:xfrm>
              <a:off x="630001" y="1959950"/>
              <a:ext cx="2446200" cy="734400"/>
              <a:chOff x="630001" y="1918225"/>
              <a:chExt cx="2446200" cy="734400"/>
            </a:xfrm>
          </p:grpSpPr>
          <p:sp>
            <p:nvSpPr>
              <p:cNvPr id="181" name="Google Shape;181;p17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Problem 01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2" name="Google Shape;182;p17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83" name="Google Shape;183;p17"/>
            <p:cNvGrpSpPr/>
            <p:nvPr/>
          </p:nvGrpSpPr>
          <p:grpSpPr>
            <a:xfrm>
              <a:off x="3315050" y="1793600"/>
              <a:ext cx="1079700" cy="1067100"/>
              <a:chOff x="3315050" y="1793600"/>
              <a:chExt cx="1079700" cy="1067100"/>
            </a:xfrm>
          </p:grpSpPr>
          <p:sp>
            <p:nvSpPr>
              <p:cNvPr id="184" name="Google Shape;184;p17"/>
              <p:cNvSpPr/>
              <p:nvPr/>
            </p:nvSpPr>
            <p:spPr>
              <a:xfrm>
                <a:off x="3315050" y="1793600"/>
                <a:ext cx="1079700" cy="1067100"/>
              </a:xfrm>
              <a:prstGeom prst="rect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5" name="Google Shape;185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468800" y="1985526"/>
                <a:ext cx="772200" cy="68324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6" name="Google Shape;186;p17"/>
          <p:cNvGrpSpPr/>
          <p:nvPr/>
        </p:nvGrpSpPr>
        <p:grpSpPr>
          <a:xfrm>
            <a:off x="630001" y="3265100"/>
            <a:ext cx="3764749" cy="1067100"/>
            <a:chOff x="630001" y="3265100"/>
            <a:chExt cx="3764749" cy="1067100"/>
          </a:xfrm>
        </p:grpSpPr>
        <p:grpSp>
          <p:nvGrpSpPr>
            <p:cNvPr id="187" name="Google Shape;187;p17"/>
            <p:cNvGrpSpPr/>
            <p:nvPr/>
          </p:nvGrpSpPr>
          <p:grpSpPr>
            <a:xfrm>
              <a:off x="3315050" y="3265100"/>
              <a:ext cx="1079700" cy="1067100"/>
              <a:chOff x="3315050" y="3265100"/>
              <a:chExt cx="1079700" cy="1067100"/>
            </a:xfrm>
          </p:grpSpPr>
          <p:sp>
            <p:nvSpPr>
              <p:cNvPr id="188" name="Google Shape;188;p17"/>
              <p:cNvSpPr/>
              <p:nvPr/>
            </p:nvSpPr>
            <p:spPr>
              <a:xfrm>
                <a:off x="3315050" y="3265100"/>
                <a:ext cx="1079700" cy="1067100"/>
              </a:xfrm>
              <a:prstGeom prst="rect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9" name="Google Shape;189;p17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3534633" y="3378738"/>
                <a:ext cx="640535" cy="839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0" name="Google Shape;190;p17"/>
            <p:cNvGrpSpPr/>
            <p:nvPr/>
          </p:nvGrpSpPr>
          <p:grpSpPr>
            <a:xfrm>
              <a:off x="630001" y="3431450"/>
              <a:ext cx="2446200" cy="734400"/>
              <a:chOff x="630001" y="1918225"/>
              <a:chExt cx="2446200" cy="734400"/>
            </a:xfrm>
          </p:grpSpPr>
          <p:sp>
            <p:nvSpPr>
              <p:cNvPr id="191" name="Google Shape;191;p17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Problem 03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2" name="Google Shape;192;p17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r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193" name="Google Shape;193;p17"/>
          <p:cNvGrpSpPr/>
          <p:nvPr/>
        </p:nvGrpSpPr>
        <p:grpSpPr>
          <a:xfrm>
            <a:off x="4813275" y="1793600"/>
            <a:ext cx="3755926" cy="1067100"/>
            <a:chOff x="4813275" y="1793600"/>
            <a:chExt cx="3755926" cy="1067100"/>
          </a:xfrm>
        </p:grpSpPr>
        <p:grpSp>
          <p:nvGrpSpPr>
            <p:cNvPr id="194" name="Google Shape;194;p17"/>
            <p:cNvGrpSpPr/>
            <p:nvPr/>
          </p:nvGrpSpPr>
          <p:grpSpPr>
            <a:xfrm>
              <a:off x="4813275" y="1793600"/>
              <a:ext cx="1079700" cy="1067100"/>
              <a:chOff x="4813275" y="1793600"/>
              <a:chExt cx="1079700" cy="1067100"/>
            </a:xfrm>
          </p:grpSpPr>
          <p:sp>
            <p:nvSpPr>
              <p:cNvPr id="195" name="Google Shape;195;p17"/>
              <p:cNvSpPr/>
              <p:nvPr/>
            </p:nvSpPr>
            <p:spPr>
              <a:xfrm>
                <a:off x="4813275" y="1793600"/>
                <a:ext cx="1079700" cy="1067100"/>
              </a:xfrm>
              <a:prstGeom prst="rect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96" name="Google Shape;196;p17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002610" y="1997981"/>
                <a:ext cx="701029" cy="6583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7" name="Google Shape;197;p17"/>
            <p:cNvGrpSpPr/>
            <p:nvPr/>
          </p:nvGrpSpPr>
          <p:grpSpPr>
            <a:xfrm>
              <a:off x="6123001" y="1959950"/>
              <a:ext cx="2446200" cy="734400"/>
              <a:chOff x="630001" y="1918225"/>
              <a:chExt cx="2446200" cy="734400"/>
            </a:xfrm>
          </p:grpSpPr>
          <p:sp>
            <p:nvSpPr>
              <p:cNvPr id="198" name="Google Shape;198;p17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Problem 02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9" name="Google Shape;199;p17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00" name="Google Shape;200;p17"/>
          <p:cNvGrpSpPr/>
          <p:nvPr/>
        </p:nvGrpSpPr>
        <p:grpSpPr>
          <a:xfrm>
            <a:off x="4813275" y="3265100"/>
            <a:ext cx="3755926" cy="1067100"/>
            <a:chOff x="4813275" y="3265100"/>
            <a:chExt cx="3755926" cy="1067100"/>
          </a:xfrm>
        </p:grpSpPr>
        <p:grpSp>
          <p:nvGrpSpPr>
            <p:cNvPr id="201" name="Google Shape;201;p17"/>
            <p:cNvGrpSpPr/>
            <p:nvPr/>
          </p:nvGrpSpPr>
          <p:grpSpPr>
            <a:xfrm>
              <a:off x="4813275" y="3265100"/>
              <a:ext cx="1079700" cy="1067100"/>
              <a:chOff x="4813275" y="3265100"/>
              <a:chExt cx="1079700" cy="1067100"/>
            </a:xfrm>
          </p:grpSpPr>
          <p:sp>
            <p:nvSpPr>
              <p:cNvPr id="202" name="Google Shape;202;p17"/>
              <p:cNvSpPr/>
              <p:nvPr/>
            </p:nvSpPr>
            <p:spPr>
              <a:xfrm>
                <a:off x="4813275" y="3265100"/>
                <a:ext cx="1079700" cy="1067100"/>
              </a:xfrm>
              <a:prstGeom prst="rect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03" name="Google Shape;203;p17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4983275" y="3368675"/>
                <a:ext cx="739700" cy="859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4" name="Google Shape;204;p17"/>
            <p:cNvGrpSpPr/>
            <p:nvPr/>
          </p:nvGrpSpPr>
          <p:grpSpPr>
            <a:xfrm>
              <a:off x="6123001" y="3431450"/>
              <a:ext cx="2446200" cy="734400"/>
              <a:chOff x="630001" y="1918225"/>
              <a:chExt cx="2446200" cy="734400"/>
            </a:xfrm>
          </p:grpSpPr>
          <p:sp>
            <p:nvSpPr>
              <p:cNvPr id="205" name="Google Shape;205;p17"/>
              <p:cNvSpPr txBox="1"/>
              <p:nvPr/>
            </p:nvSpPr>
            <p:spPr>
              <a:xfrm>
                <a:off x="630001" y="1918225"/>
                <a:ext cx="2446200" cy="29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Problem 04</a:t>
                </a:r>
                <a:endParaRPr b="1" sz="19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6" name="Google Shape;206;p17"/>
              <p:cNvSpPr txBox="1"/>
              <p:nvPr/>
            </p:nvSpPr>
            <p:spPr>
              <a:xfrm>
                <a:off x="630001" y="2271625"/>
                <a:ext cx="2446200" cy="3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A single sentence explaining the 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l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rPr>
                  <a:t>background or situation</a:t>
                </a:r>
                <a:endParaRPr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8"/>
          <p:cNvGrpSpPr/>
          <p:nvPr/>
        </p:nvGrpSpPr>
        <p:grpSpPr>
          <a:xfrm>
            <a:off x="1750" y="578050"/>
            <a:ext cx="9143275" cy="3763550"/>
            <a:chOff x="1750" y="578050"/>
            <a:chExt cx="9143275" cy="3763550"/>
          </a:xfrm>
        </p:grpSpPr>
        <p:grpSp>
          <p:nvGrpSpPr>
            <p:cNvPr id="212" name="Google Shape;212;p18"/>
            <p:cNvGrpSpPr/>
            <p:nvPr/>
          </p:nvGrpSpPr>
          <p:grpSpPr>
            <a:xfrm>
              <a:off x="3632225" y="578050"/>
              <a:ext cx="5512800" cy="306625"/>
              <a:chOff x="3632225" y="578050"/>
              <a:chExt cx="5512800" cy="306625"/>
            </a:xfrm>
          </p:grpSpPr>
          <p:sp>
            <p:nvSpPr>
              <p:cNvPr id="213" name="Google Shape;213;p18"/>
              <p:cNvSpPr txBox="1"/>
              <p:nvPr/>
            </p:nvSpPr>
            <p:spPr>
              <a:xfrm>
                <a:off x="7610000" y="578050"/>
                <a:ext cx="9201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00">
                    <a:solidFill>
                      <a:srgbClr val="231F20"/>
                    </a:solidFill>
                    <a:latin typeface="Roboto Light"/>
                    <a:ea typeface="Roboto Light"/>
                    <a:cs typeface="Roboto Light"/>
                    <a:sym typeface="Roboto Light"/>
                  </a:rPr>
                  <a:t>Slide 06/20</a:t>
                </a:r>
                <a:endParaRPr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cxnSp>
            <p:nvCxnSpPr>
              <p:cNvPr id="214" name="Google Shape;214;p18"/>
              <p:cNvCxnSpPr/>
              <p:nvPr/>
            </p:nvCxnSpPr>
            <p:spPr>
              <a:xfrm>
                <a:off x="3632225" y="884675"/>
                <a:ext cx="55128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cxnSp>
          <p:nvCxnSpPr>
            <p:cNvPr id="215" name="Google Shape;215;p18"/>
            <p:cNvCxnSpPr/>
            <p:nvPr/>
          </p:nvCxnSpPr>
          <p:spPr>
            <a:xfrm>
              <a:off x="1750" y="4341600"/>
              <a:ext cx="5535900" cy="0"/>
            </a:xfrm>
            <a:prstGeom prst="straightConnector1">
              <a:avLst/>
            </a:prstGeom>
            <a:noFill/>
            <a:ln cap="flat" cmpd="sng" w="19050">
              <a:solidFill>
                <a:srgbClr val="EB6F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6" name="Google Shape;216;p18"/>
          <p:cNvGrpSpPr/>
          <p:nvPr/>
        </p:nvGrpSpPr>
        <p:grpSpPr>
          <a:xfrm>
            <a:off x="1750" y="0"/>
            <a:ext cx="9142249" cy="5143500"/>
            <a:chOff x="1750" y="0"/>
            <a:chExt cx="9142249" cy="5143500"/>
          </a:xfrm>
        </p:grpSpPr>
        <p:pic>
          <p:nvPicPr>
            <p:cNvPr id="217" name="Google Shape;217;p18"/>
            <p:cNvPicPr preferRelativeResize="0"/>
            <p:nvPr/>
          </p:nvPicPr>
          <p:blipFill rotWithShape="1">
            <a:blip r:embed="rId3">
              <a:alphaModFix/>
            </a:blip>
            <a:srcRect b="24241" l="-20530" r="24005" t="-15308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18"/>
            <p:cNvPicPr preferRelativeResize="0"/>
            <p:nvPr/>
          </p:nvPicPr>
          <p:blipFill rotWithShape="1">
            <a:blip r:embed="rId3">
              <a:alphaModFix/>
            </a:blip>
            <a:srcRect b="8933" l="0" r="3474" t="0"/>
            <a:stretch/>
          </p:blipFill>
          <p:spPr>
            <a:xfrm rot="10800000">
              <a:off x="1750" y="0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" name="Google Shape;219;p18"/>
          <p:cNvGrpSpPr/>
          <p:nvPr/>
        </p:nvGrpSpPr>
        <p:grpSpPr>
          <a:xfrm>
            <a:off x="1690800" y="1418083"/>
            <a:ext cx="5762400" cy="1982087"/>
            <a:chOff x="1690800" y="1418083"/>
            <a:chExt cx="5762400" cy="1982087"/>
          </a:xfrm>
        </p:grpSpPr>
        <p:sp>
          <p:nvSpPr>
            <p:cNvPr id="220" name="Google Shape;220;p18"/>
            <p:cNvSpPr txBox="1"/>
            <p:nvPr/>
          </p:nvSpPr>
          <p:spPr>
            <a:xfrm>
              <a:off x="1690800" y="2568870"/>
              <a:ext cx="57624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700">
                  <a:solidFill>
                    <a:srgbClr val="231F20"/>
                  </a:solidFill>
                  <a:latin typeface="Roboto"/>
                  <a:ea typeface="Roboto"/>
                  <a:cs typeface="Roboto"/>
                  <a:sym typeface="Roboto"/>
                </a:rPr>
                <a:t>Tell us about your biggest challenge and how your team solved it.</a:t>
              </a:r>
              <a:endParaRPr sz="2700">
                <a:solidFill>
                  <a:srgbClr val="231F2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18"/>
            <p:cNvSpPr txBox="1"/>
            <p:nvPr/>
          </p:nvSpPr>
          <p:spPr>
            <a:xfrm>
              <a:off x="1690800" y="1418083"/>
              <a:ext cx="57624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6600">
                  <a:solidFill>
                    <a:srgbClr val="EB6F79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rPr>
                <a:t>Challenge!</a:t>
              </a:r>
              <a:endParaRPr sz="6600">
                <a:solidFill>
                  <a:srgbClr val="EB6F7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9"/>
          <p:cNvGrpSpPr/>
          <p:nvPr/>
        </p:nvGrpSpPr>
        <p:grpSpPr>
          <a:xfrm>
            <a:off x="0" y="975"/>
            <a:ext cx="9144377" cy="5146000"/>
            <a:chOff x="0" y="975"/>
            <a:chExt cx="9144377" cy="5146000"/>
          </a:xfrm>
        </p:grpSpPr>
        <p:sp>
          <p:nvSpPr>
            <p:cNvPr id="227" name="Google Shape;227;p19"/>
            <p:cNvSpPr/>
            <p:nvPr/>
          </p:nvSpPr>
          <p:spPr>
            <a:xfrm>
              <a:off x="0" y="975"/>
              <a:ext cx="9144000" cy="5143500"/>
            </a:xfrm>
            <a:prstGeom prst="rect">
              <a:avLst/>
            </a:pr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8" name="Google Shape;228;p19"/>
            <p:cNvPicPr preferRelativeResize="0"/>
            <p:nvPr/>
          </p:nvPicPr>
          <p:blipFill rotWithShape="1">
            <a:blip r:embed="rId3">
              <a:alphaModFix/>
            </a:blip>
            <a:srcRect b="10562" l="0" r="12342" t="0"/>
            <a:stretch/>
          </p:blipFill>
          <p:spPr>
            <a:xfrm>
              <a:off x="5945301" y="2587125"/>
              <a:ext cx="3199076" cy="255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19"/>
            <p:cNvPicPr preferRelativeResize="0"/>
            <p:nvPr/>
          </p:nvPicPr>
          <p:blipFill rotWithShape="1">
            <a:blip r:embed="rId4">
              <a:alphaModFix/>
            </a:blip>
            <a:srcRect b="0" l="11134" r="0" t="0"/>
            <a:stretch/>
          </p:blipFill>
          <p:spPr>
            <a:xfrm>
              <a:off x="0" y="116050"/>
              <a:ext cx="6154802" cy="16859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0" name="Google Shape;230;p19"/>
          <p:cNvGrpSpPr/>
          <p:nvPr/>
        </p:nvGrpSpPr>
        <p:grpSpPr>
          <a:xfrm>
            <a:off x="630000" y="525825"/>
            <a:ext cx="8514375" cy="461700"/>
            <a:chOff x="630000" y="525825"/>
            <a:chExt cx="8514375" cy="461700"/>
          </a:xfrm>
        </p:grpSpPr>
        <p:sp>
          <p:nvSpPr>
            <p:cNvPr id="231" name="Google Shape;231;p19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07/20</a:t>
              </a:r>
              <a:endParaRPr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32" name="Google Shape;232;p19"/>
            <p:cNvGrpSpPr/>
            <p:nvPr/>
          </p:nvGrpSpPr>
          <p:grpSpPr>
            <a:xfrm>
              <a:off x="630000" y="525825"/>
              <a:ext cx="8514375" cy="461700"/>
              <a:chOff x="630000" y="525825"/>
              <a:chExt cx="8514375" cy="461700"/>
            </a:xfrm>
          </p:grpSpPr>
          <p:cxnSp>
            <p:nvCxnSpPr>
              <p:cNvPr id="233" name="Google Shape;233;p19"/>
              <p:cNvCxnSpPr/>
              <p:nvPr/>
            </p:nvCxnSpPr>
            <p:spPr>
              <a:xfrm>
                <a:off x="2802675" y="884675"/>
                <a:ext cx="63417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4" name="Google Shape;234;p19"/>
              <p:cNvSpPr txBox="1"/>
              <p:nvPr/>
            </p:nvSpPr>
            <p:spPr>
              <a:xfrm>
                <a:off x="630000" y="525825"/>
                <a:ext cx="21606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chemeClr val="lt1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Key Insights</a:t>
                </a:r>
                <a:endParaRPr sz="3000">
                  <a:solidFill>
                    <a:schemeClr val="lt1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235" name="Google Shape;235;p19"/>
          <p:cNvGrpSpPr/>
          <p:nvPr/>
        </p:nvGrpSpPr>
        <p:grpSpPr>
          <a:xfrm>
            <a:off x="738350" y="1593911"/>
            <a:ext cx="7664518" cy="2948111"/>
            <a:chOff x="738350" y="1593911"/>
            <a:chExt cx="7664518" cy="2948111"/>
          </a:xfrm>
        </p:grpSpPr>
        <p:grpSp>
          <p:nvGrpSpPr>
            <p:cNvPr id="236" name="Google Shape;236;p19"/>
            <p:cNvGrpSpPr/>
            <p:nvPr/>
          </p:nvGrpSpPr>
          <p:grpSpPr>
            <a:xfrm>
              <a:off x="738350" y="1620237"/>
              <a:ext cx="1946100" cy="1862100"/>
              <a:chOff x="738350" y="1620237"/>
              <a:chExt cx="1946100" cy="1862100"/>
            </a:xfrm>
          </p:grpSpPr>
          <p:sp>
            <p:nvSpPr>
              <p:cNvPr id="237" name="Google Shape;237;p19"/>
              <p:cNvSpPr/>
              <p:nvPr/>
            </p:nvSpPr>
            <p:spPr>
              <a:xfrm>
                <a:off x="738350" y="1620237"/>
                <a:ext cx="1946100" cy="1862100"/>
              </a:xfrm>
              <a:prstGeom prst="arc">
                <a:avLst>
                  <a:gd fmla="val 10818365" name="adj1"/>
                  <a:gd fmla="val 0" name="adj2"/>
                </a:avLst>
              </a:prstGeom>
              <a:noFill/>
              <a:ln cap="flat" cmpd="sng" w="228600">
                <a:solidFill>
                  <a:srgbClr val="6D7C9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8" name="Google Shape;238;p19"/>
              <p:cNvGrpSpPr/>
              <p:nvPr/>
            </p:nvGrpSpPr>
            <p:grpSpPr>
              <a:xfrm>
                <a:off x="878450" y="1895191"/>
                <a:ext cx="1665900" cy="1561080"/>
                <a:chOff x="873342" y="1895191"/>
                <a:chExt cx="1665900" cy="1561080"/>
              </a:xfrm>
            </p:grpSpPr>
            <p:grpSp>
              <p:nvGrpSpPr>
                <p:cNvPr id="239" name="Google Shape;239;p19"/>
                <p:cNvGrpSpPr/>
                <p:nvPr/>
              </p:nvGrpSpPr>
              <p:grpSpPr>
                <a:xfrm>
                  <a:off x="873342" y="2693728"/>
                  <a:ext cx="1665900" cy="762543"/>
                  <a:chOff x="873342" y="2652003"/>
                  <a:chExt cx="1665900" cy="762543"/>
                </a:xfrm>
              </p:grpSpPr>
              <p:sp>
                <p:nvSpPr>
                  <p:cNvPr id="240" name="Google Shape;240;p19"/>
                  <p:cNvSpPr txBox="1"/>
                  <p:nvPr/>
                </p:nvSpPr>
                <p:spPr>
                  <a:xfrm>
                    <a:off x="873342" y="2652003"/>
                    <a:ext cx="1665900" cy="2925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1" lang="ru" sz="19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Insight 01</a:t>
                    </a:r>
                    <a:endParaRPr b="1" sz="19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  <p:sp>
                <p:nvSpPr>
                  <p:cNvPr id="241" name="Google Shape;241;p19"/>
                  <p:cNvSpPr txBox="1"/>
                  <p:nvPr/>
                </p:nvSpPr>
                <p:spPr>
                  <a:xfrm>
                    <a:off x="974001" y="3068346"/>
                    <a:ext cx="1464300" cy="3462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spAutoFit/>
                  </a:bodyPr>
                  <a:lstStyle/>
                  <a:p>
                    <a:pPr indent="0" lvl="0" marL="0" rtl="0" algn="ctr">
                      <a:lnSpc>
                        <a:spcPct val="12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ru" sz="1000">
                        <a:solidFill>
                          <a:srgbClr val="77787B"/>
                        </a:solidFill>
                        <a:latin typeface="Roboto"/>
                        <a:ea typeface="Roboto"/>
                        <a:cs typeface="Roboto"/>
                        <a:sym typeface="Roboto"/>
                      </a:rPr>
                      <a:t>One sentence that explains the idea</a:t>
                    </a:r>
                    <a:endParaRPr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endParaRPr>
                  </a:p>
                </p:txBody>
              </p:sp>
            </p:grpSp>
            <p:pic>
              <p:nvPicPr>
                <p:cNvPr id="242" name="Google Shape;242;p1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1435572" y="1895191"/>
                  <a:ext cx="541440" cy="63468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243" name="Google Shape;243;p19"/>
            <p:cNvGrpSpPr/>
            <p:nvPr/>
          </p:nvGrpSpPr>
          <p:grpSpPr>
            <a:xfrm>
              <a:off x="4571300" y="1620237"/>
              <a:ext cx="1946100" cy="1862100"/>
              <a:chOff x="4571300" y="1620237"/>
              <a:chExt cx="1946100" cy="1862100"/>
            </a:xfrm>
          </p:grpSpPr>
          <p:sp>
            <p:nvSpPr>
              <p:cNvPr id="244" name="Google Shape;244;p19"/>
              <p:cNvSpPr/>
              <p:nvPr/>
            </p:nvSpPr>
            <p:spPr>
              <a:xfrm>
                <a:off x="4571300" y="1620237"/>
                <a:ext cx="1946100" cy="1862100"/>
              </a:xfrm>
              <a:prstGeom prst="arc">
                <a:avLst>
                  <a:gd fmla="val 10818365" name="adj1"/>
                  <a:gd fmla="val 0" name="adj2"/>
                </a:avLst>
              </a:prstGeom>
              <a:noFill/>
              <a:ln cap="flat" cmpd="sng" w="228600">
                <a:solidFill>
                  <a:srgbClr val="6D7C9B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45" name="Google Shape;245;p1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89766" y="1942616"/>
                <a:ext cx="509169" cy="6633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46" name="Google Shape;246;p19"/>
              <p:cNvGrpSpPr/>
              <p:nvPr/>
            </p:nvGrpSpPr>
            <p:grpSpPr>
              <a:xfrm>
                <a:off x="4711400" y="2693728"/>
                <a:ext cx="1665900" cy="762543"/>
                <a:chOff x="873342" y="2652003"/>
                <a:chExt cx="1665900" cy="762543"/>
              </a:xfrm>
            </p:grpSpPr>
            <p:sp>
              <p:nvSpPr>
                <p:cNvPr id="247" name="Google Shape;247;p19"/>
                <p:cNvSpPr txBox="1"/>
                <p:nvPr/>
              </p:nvSpPr>
              <p:spPr>
                <a:xfrm>
                  <a:off x="873342" y="2652003"/>
                  <a:ext cx="16659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Insight 03</a:t>
                  </a:r>
                  <a:endParaRPr b="1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48" name="Google Shape;248;p19"/>
                <p:cNvSpPr txBox="1"/>
                <p:nvPr/>
              </p:nvSpPr>
              <p:spPr>
                <a:xfrm>
                  <a:off x="974001" y="3068346"/>
                  <a:ext cx="1464300" cy="3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One sentence that explains the idea</a:t>
                  </a:r>
                  <a:endParaRPr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49" name="Google Shape;249;p19"/>
            <p:cNvGrpSpPr/>
            <p:nvPr/>
          </p:nvGrpSpPr>
          <p:grpSpPr>
            <a:xfrm>
              <a:off x="2684625" y="1593911"/>
              <a:ext cx="1886100" cy="2948111"/>
              <a:chOff x="2684625" y="1593911"/>
              <a:chExt cx="1886100" cy="2948111"/>
            </a:xfrm>
          </p:grpSpPr>
          <p:sp>
            <p:nvSpPr>
              <p:cNvPr id="250" name="Google Shape;250;p19"/>
              <p:cNvSpPr/>
              <p:nvPr/>
            </p:nvSpPr>
            <p:spPr>
              <a:xfrm rot="10800000">
                <a:off x="2684625" y="1593911"/>
                <a:ext cx="1886100" cy="1898100"/>
              </a:xfrm>
              <a:prstGeom prst="arc">
                <a:avLst>
                  <a:gd fmla="val 10802456" name="adj1"/>
                  <a:gd fmla="val 0" name="adj2"/>
                </a:avLst>
              </a:prstGeom>
              <a:noFill/>
              <a:ln cap="flat" cmpd="sng" w="228600">
                <a:solidFill>
                  <a:srgbClr val="5C69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51" name="Google Shape;251;p1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351777" y="2557933"/>
                <a:ext cx="552197" cy="48767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52" name="Google Shape;252;p19"/>
              <p:cNvGrpSpPr/>
              <p:nvPr/>
            </p:nvGrpSpPr>
            <p:grpSpPr>
              <a:xfrm>
                <a:off x="2794725" y="3779478"/>
                <a:ext cx="1665900" cy="762543"/>
                <a:chOff x="873342" y="2652003"/>
                <a:chExt cx="1665900" cy="762543"/>
              </a:xfrm>
            </p:grpSpPr>
            <p:sp>
              <p:nvSpPr>
                <p:cNvPr id="253" name="Google Shape;253;p19"/>
                <p:cNvSpPr txBox="1"/>
                <p:nvPr/>
              </p:nvSpPr>
              <p:spPr>
                <a:xfrm>
                  <a:off x="873342" y="2652003"/>
                  <a:ext cx="16659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Insight 02</a:t>
                  </a:r>
                  <a:endParaRPr b="1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54" name="Google Shape;254;p19"/>
                <p:cNvSpPr txBox="1"/>
                <p:nvPr/>
              </p:nvSpPr>
              <p:spPr>
                <a:xfrm>
                  <a:off x="974001" y="3068346"/>
                  <a:ext cx="1464300" cy="3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One sentence that explains the idea</a:t>
                  </a:r>
                  <a:endParaRPr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  <p:grpSp>
          <p:nvGrpSpPr>
            <p:cNvPr id="255" name="Google Shape;255;p19"/>
            <p:cNvGrpSpPr/>
            <p:nvPr/>
          </p:nvGrpSpPr>
          <p:grpSpPr>
            <a:xfrm>
              <a:off x="6516768" y="1593911"/>
              <a:ext cx="1886100" cy="2948111"/>
              <a:chOff x="6516768" y="1593911"/>
              <a:chExt cx="1886100" cy="2948111"/>
            </a:xfrm>
          </p:grpSpPr>
          <p:sp>
            <p:nvSpPr>
              <p:cNvPr id="256" name="Google Shape;256;p19"/>
              <p:cNvSpPr/>
              <p:nvPr/>
            </p:nvSpPr>
            <p:spPr>
              <a:xfrm rot="10800000">
                <a:off x="6516768" y="1593911"/>
                <a:ext cx="1886100" cy="1898100"/>
              </a:xfrm>
              <a:prstGeom prst="arc">
                <a:avLst>
                  <a:gd fmla="val 10802456" name="adj1"/>
                  <a:gd fmla="val 0" name="adj2"/>
                </a:avLst>
              </a:prstGeom>
              <a:noFill/>
              <a:ln cap="flat" cmpd="sng" w="228600">
                <a:solidFill>
                  <a:srgbClr val="5C698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57" name="Google Shape;257;p1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7137109" y="2536692"/>
                <a:ext cx="645425" cy="60958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58" name="Google Shape;258;p19"/>
              <p:cNvGrpSpPr/>
              <p:nvPr/>
            </p:nvGrpSpPr>
            <p:grpSpPr>
              <a:xfrm>
                <a:off x="6626868" y="3779478"/>
                <a:ext cx="1665900" cy="762543"/>
                <a:chOff x="873342" y="2652003"/>
                <a:chExt cx="1665900" cy="762543"/>
              </a:xfrm>
            </p:grpSpPr>
            <p:sp>
              <p:nvSpPr>
                <p:cNvPr id="259" name="Google Shape;259;p19"/>
                <p:cNvSpPr txBox="1"/>
                <p:nvPr/>
              </p:nvSpPr>
              <p:spPr>
                <a:xfrm>
                  <a:off x="873342" y="2652003"/>
                  <a:ext cx="1665900" cy="29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1900">
                      <a:solidFill>
                        <a:schemeClr val="lt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Insight 04</a:t>
                  </a:r>
                  <a:endParaRPr b="1" sz="19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260" name="Google Shape;260;p19"/>
                <p:cNvSpPr txBox="1"/>
                <p:nvPr/>
              </p:nvSpPr>
              <p:spPr>
                <a:xfrm>
                  <a:off x="974001" y="3068346"/>
                  <a:ext cx="1464300" cy="346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2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0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One sentence that explains the idea</a:t>
                  </a:r>
                  <a:endParaRPr sz="10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0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266" name="Google Shape;266;p20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0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8" name="Google Shape;268;p20"/>
          <p:cNvGrpSpPr/>
          <p:nvPr/>
        </p:nvGrpSpPr>
        <p:grpSpPr>
          <a:xfrm>
            <a:off x="630000" y="525825"/>
            <a:ext cx="8514775" cy="461700"/>
            <a:chOff x="630000" y="525825"/>
            <a:chExt cx="8514775" cy="461700"/>
          </a:xfrm>
        </p:grpSpPr>
        <p:sp>
          <p:nvSpPr>
            <p:cNvPr id="269" name="Google Shape;269;p20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08/20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70" name="Google Shape;270;p20"/>
            <p:cNvGrpSpPr/>
            <p:nvPr/>
          </p:nvGrpSpPr>
          <p:grpSpPr>
            <a:xfrm>
              <a:off x="630000" y="525825"/>
              <a:ext cx="8514775" cy="461700"/>
              <a:chOff x="630000" y="525825"/>
              <a:chExt cx="8514775" cy="461700"/>
            </a:xfrm>
          </p:grpSpPr>
          <p:cxnSp>
            <p:nvCxnSpPr>
              <p:cNvPr id="271" name="Google Shape;271;p20"/>
              <p:cNvCxnSpPr/>
              <p:nvPr/>
            </p:nvCxnSpPr>
            <p:spPr>
              <a:xfrm>
                <a:off x="2631775" y="884675"/>
                <a:ext cx="65130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72" name="Google Shape;272;p20"/>
              <p:cNvSpPr txBox="1"/>
              <p:nvPr/>
            </p:nvSpPr>
            <p:spPr>
              <a:xfrm>
                <a:off x="630000" y="525825"/>
                <a:ext cx="2062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Data Slide 1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273" name="Google Shape;273;p20"/>
          <p:cNvGrpSpPr/>
          <p:nvPr/>
        </p:nvGrpSpPr>
        <p:grpSpPr>
          <a:xfrm>
            <a:off x="3172275" y="1488154"/>
            <a:ext cx="4779975" cy="3009746"/>
            <a:chOff x="3172275" y="1488154"/>
            <a:chExt cx="4779975" cy="3009746"/>
          </a:xfrm>
        </p:grpSpPr>
        <p:grpSp>
          <p:nvGrpSpPr>
            <p:cNvPr id="274" name="Google Shape;274;p20"/>
            <p:cNvGrpSpPr/>
            <p:nvPr/>
          </p:nvGrpSpPr>
          <p:grpSpPr>
            <a:xfrm>
              <a:off x="3172275" y="1488154"/>
              <a:ext cx="4779975" cy="153900"/>
              <a:chOff x="3172275" y="1493275"/>
              <a:chExt cx="4779975" cy="153900"/>
            </a:xfrm>
          </p:grpSpPr>
          <p:sp>
            <p:nvSpPr>
              <p:cNvPr id="275" name="Google Shape;275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100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76" name="Google Shape;276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77" name="Google Shape;277;p20"/>
            <p:cNvGrpSpPr/>
            <p:nvPr/>
          </p:nvGrpSpPr>
          <p:grpSpPr>
            <a:xfrm>
              <a:off x="3172275" y="1730983"/>
              <a:ext cx="4779975" cy="153900"/>
              <a:chOff x="3172275" y="1493275"/>
              <a:chExt cx="4779975" cy="153900"/>
            </a:xfrm>
          </p:grpSpPr>
          <p:sp>
            <p:nvSpPr>
              <p:cNvPr id="278" name="Google Shape;278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9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79" name="Google Shape;279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0" name="Google Shape;280;p20"/>
            <p:cNvGrpSpPr/>
            <p:nvPr/>
          </p:nvGrpSpPr>
          <p:grpSpPr>
            <a:xfrm>
              <a:off x="3172275" y="1973813"/>
              <a:ext cx="4779975" cy="153900"/>
              <a:chOff x="3172275" y="1493275"/>
              <a:chExt cx="4779975" cy="153900"/>
            </a:xfrm>
          </p:grpSpPr>
          <p:sp>
            <p:nvSpPr>
              <p:cNvPr id="281" name="Google Shape;281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8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82" name="Google Shape;282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3" name="Google Shape;283;p20"/>
            <p:cNvGrpSpPr/>
            <p:nvPr/>
          </p:nvGrpSpPr>
          <p:grpSpPr>
            <a:xfrm>
              <a:off x="3172275" y="2216642"/>
              <a:ext cx="4779975" cy="153900"/>
              <a:chOff x="3172275" y="1493275"/>
              <a:chExt cx="4779975" cy="153900"/>
            </a:xfrm>
          </p:grpSpPr>
          <p:sp>
            <p:nvSpPr>
              <p:cNvPr id="284" name="Google Shape;284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7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85" name="Google Shape;285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6" name="Google Shape;286;p20"/>
            <p:cNvGrpSpPr/>
            <p:nvPr/>
          </p:nvGrpSpPr>
          <p:grpSpPr>
            <a:xfrm>
              <a:off x="3172275" y="2459472"/>
              <a:ext cx="4779975" cy="153900"/>
              <a:chOff x="3172275" y="1493275"/>
              <a:chExt cx="4779975" cy="153900"/>
            </a:xfrm>
          </p:grpSpPr>
          <p:sp>
            <p:nvSpPr>
              <p:cNvPr id="287" name="Google Shape;287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6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88" name="Google Shape;288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89" name="Google Shape;289;p20"/>
            <p:cNvGrpSpPr/>
            <p:nvPr/>
          </p:nvGrpSpPr>
          <p:grpSpPr>
            <a:xfrm>
              <a:off x="3172275" y="2702301"/>
              <a:ext cx="4779975" cy="153900"/>
              <a:chOff x="3172275" y="1493275"/>
              <a:chExt cx="4779975" cy="153900"/>
            </a:xfrm>
          </p:grpSpPr>
          <p:sp>
            <p:nvSpPr>
              <p:cNvPr id="290" name="Google Shape;290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5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91" name="Google Shape;291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2" name="Google Shape;292;p20"/>
            <p:cNvGrpSpPr/>
            <p:nvPr/>
          </p:nvGrpSpPr>
          <p:grpSpPr>
            <a:xfrm>
              <a:off x="3172275" y="2945131"/>
              <a:ext cx="4779975" cy="153900"/>
              <a:chOff x="3172275" y="1493275"/>
              <a:chExt cx="4779975" cy="153900"/>
            </a:xfrm>
          </p:grpSpPr>
          <p:sp>
            <p:nvSpPr>
              <p:cNvPr id="293" name="Google Shape;293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4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94" name="Google Shape;294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5" name="Google Shape;295;p20"/>
            <p:cNvGrpSpPr/>
            <p:nvPr/>
          </p:nvGrpSpPr>
          <p:grpSpPr>
            <a:xfrm>
              <a:off x="3172275" y="3187960"/>
              <a:ext cx="4779975" cy="153900"/>
              <a:chOff x="3172275" y="1493275"/>
              <a:chExt cx="4779975" cy="153900"/>
            </a:xfrm>
          </p:grpSpPr>
          <p:sp>
            <p:nvSpPr>
              <p:cNvPr id="296" name="Google Shape;296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3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297" name="Google Shape;297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98" name="Google Shape;298;p20"/>
            <p:cNvGrpSpPr/>
            <p:nvPr/>
          </p:nvGrpSpPr>
          <p:grpSpPr>
            <a:xfrm>
              <a:off x="3172275" y="3430789"/>
              <a:ext cx="4779975" cy="153900"/>
              <a:chOff x="3172275" y="1493275"/>
              <a:chExt cx="4779975" cy="153900"/>
            </a:xfrm>
          </p:grpSpPr>
          <p:sp>
            <p:nvSpPr>
              <p:cNvPr id="299" name="Google Shape;299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2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300" name="Google Shape;300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01" name="Google Shape;301;p20"/>
            <p:cNvGrpSpPr/>
            <p:nvPr/>
          </p:nvGrpSpPr>
          <p:grpSpPr>
            <a:xfrm>
              <a:off x="3172275" y="3673619"/>
              <a:ext cx="4779975" cy="153900"/>
              <a:chOff x="3172275" y="1493275"/>
              <a:chExt cx="4779975" cy="153900"/>
            </a:xfrm>
          </p:grpSpPr>
          <p:sp>
            <p:nvSpPr>
              <p:cNvPr id="302" name="Google Shape;302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1</a:t>
                </a: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303" name="Google Shape;303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8D9DA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304" name="Google Shape;304;p20"/>
            <p:cNvSpPr/>
            <p:nvPr/>
          </p:nvSpPr>
          <p:spPr>
            <a:xfrm>
              <a:off x="4058650" y="2945125"/>
              <a:ext cx="819300" cy="1089600"/>
            </a:xfrm>
            <a:prstGeom prst="rect">
              <a:avLst/>
            </a:prstGeom>
            <a:solidFill>
              <a:srgbClr val="EB6F7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5308175" y="2006850"/>
              <a:ext cx="819300" cy="2028000"/>
            </a:xfrm>
            <a:prstGeom prst="rect">
              <a:avLst/>
            </a:prstGeom>
            <a:solidFill>
              <a:srgbClr val="41404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6639625" y="1730975"/>
              <a:ext cx="819300" cy="2304000"/>
            </a:xfrm>
            <a:prstGeom prst="rect">
              <a:avLst/>
            </a:prstGeom>
            <a:solidFill>
              <a:srgbClr val="5C69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0"/>
            <p:cNvSpPr txBox="1"/>
            <p:nvPr/>
          </p:nvSpPr>
          <p:spPr>
            <a:xfrm>
              <a:off x="3884375" y="4190100"/>
              <a:ext cx="3666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graph to your presentation for greater visualization of goals and ideas</a:t>
              </a:r>
              <a:endPara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08" name="Google Shape;308;p20"/>
            <p:cNvGrpSpPr/>
            <p:nvPr/>
          </p:nvGrpSpPr>
          <p:grpSpPr>
            <a:xfrm>
              <a:off x="3172275" y="3916448"/>
              <a:ext cx="4779975" cy="153900"/>
              <a:chOff x="3172275" y="1493275"/>
              <a:chExt cx="4779975" cy="153900"/>
            </a:xfrm>
          </p:grpSpPr>
          <p:sp>
            <p:nvSpPr>
              <p:cNvPr id="309" name="Google Shape;309;p20"/>
              <p:cNvSpPr txBox="1"/>
              <p:nvPr/>
            </p:nvSpPr>
            <p:spPr>
              <a:xfrm>
                <a:off x="3172275" y="1493275"/>
                <a:ext cx="297300" cy="15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0</a:t>
                </a:r>
                <a:endParaRPr sz="1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  <p:cxnSp>
            <p:nvCxnSpPr>
              <p:cNvPr id="310" name="Google Shape;310;p20"/>
              <p:cNvCxnSpPr/>
              <p:nvPr/>
            </p:nvCxnSpPr>
            <p:spPr>
              <a:xfrm>
                <a:off x="3595650" y="1610825"/>
                <a:ext cx="4356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231F20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11" name="Google Shape;311;p20"/>
          <p:cNvGrpSpPr/>
          <p:nvPr/>
        </p:nvGrpSpPr>
        <p:grpSpPr>
          <a:xfrm>
            <a:off x="1259753" y="1488150"/>
            <a:ext cx="1754700" cy="662000"/>
            <a:chOff x="1382653" y="1457700"/>
            <a:chExt cx="1754700" cy="662000"/>
          </a:xfrm>
        </p:grpSpPr>
        <p:sp>
          <p:nvSpPr>
            <p:cNvPr id="312" name="Google Shape;312;p20"/>
            <p:cNvSpPr txBox="1"/>
            <p:nvPr/>
          </p:nvSpPr>
          <p:spPr>
            <a:xfrm>
              <a:off x="1382653" y="1457700"/>
              <a:ext cx="1754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EB6F79"/>
                  </a:solidFill>
                  <a:latin typeface="Roboto"/>
                  <a:ea typeface="Roboto"/>
                  <a:cs typeface="Roboto"/>
                  <a:sym typeface="Roboto"/>
                </a:rPr>
                <a:t>Data 1</a:t>
              </a:r>
              <a:endParaRPr b="1" sz="1800">
                <a:solidFill>
                  <a:srgbClr val="EB6F7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20"/>
            <p:cNvSpPr txBox="1"/>
            <p:nvPr/>
          </p:nvSpPr>
          <p:spPr>
            <a:xfrm>
              <a:off x="1382653" y="1781000"/>
              <a:ext cx="175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Description of the data shown on the graph</a:t>
              </a:r>
              <a:endParaRPr sz="11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4" name="Google Shape;314;p20"/>
          <p:cNvGrpSpPr/>
          <p:nvPr/>
        </p:nvGrpSpPr>
        <p:grpSpPr>
          <a:xfrm>
            <a:off x="1259753" y="2486721"/>
            <a:ext cx="1754700" cy="662000"/>
            <a:chOff x="1382653" y="1457700"/>
            <a:chExt cx="1754700" cy="662000"/>
          </a:xfrm>
        </p:grpSpPr>
        <p:sp>
          <p:nvSpPr>
            <p:cNvPr id="315" name="Google Shape;315;p20"/>
            <p:cNvSpPr txBox="1"/>
            <p:nvPr/>
          </p:nvSpPr>
          <p:spPr>
            <a:xfrm>
              <a:off x="1382653" y="1457700"/>
              <a:ext cx="1754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Data 2</a:t>
              </a:r>
              <a:endParaRPr b="1" sz="1800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20"/>
            <p:cNvSpPr txBox="1"/>
            <p:nvPr/>
          </p:nvSpPr>
          <p:spPr>
            <a:xfrm>
              <a:off x="1382653" y="1781000"/>
              <a:ext cx="175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Description of the data shown on the graph</a:t>
              </a:r>
              <a:endParaRPr sz="11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17" name="Google Shape;317;p20"/>
          <p:cNvGrpSpPr/>
          <p:nvPr/>
        </p:nvGrpSpPr>
        <p:grpSpPr>
          <a:xfrm>
            <a:off x="1259753" y="3490417"/>
            <a:ext cx="1754700" cy="662000"/>
            <a:chOff x="1382653" y="1457700"/>
            <a:chExt cx="1754700" cy="662000"/>
          </a:xfrm>
        </p:grpSpPr>
        <p:sp>
          <p:nvSpPr>
            <p:cNvPr id="318" name="Google Shape;318;p20"/>
            <p:cNvSpPr txBox="1"/>
            <p:nvPr/>
          </p:nvSpPr>
          <p:spPr>
            <a:xfrm>
              <a:off x="1382653" y="1457700"/>
              <a:ext cx="1754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800">
                  <a:solidFill>
                    <a:srgbClr val="5C6984"/>
                  </a:solidFill>
                  <a:latin typeface="Roboto"/>
                  <a:ea typeface="Roboto"/>
                  <a:cs typeface="Roboto"/>
                  <a:sym typeface="Roboto"/>
                </a:rPr>
                <a:t>Data 3</a:t>
              </a:r>
              <a:endParaRPr b="1" sz="1800">
                <a:solidFill>
                  <a:srgbClr val="5C698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20"/>
            <p:cNvSpPr txBox="1"/>
            <p:nvPr/>
          </p:nvSpPr>
          <p:spPr>
            <a:xfrm>
              <a:off x="1382653" y="1781000"/>
              <a:ext cx="1754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77787B"/>
                  </a:solidFill>
                  <a:latin typeface="Roboto"/>
                  <a:ea typeface="Roboto"/>
                  <a:cs typeface="Roboto"/>
                  <a:sym typeface="Roboto"/>
                </a:rPr>
                <a:t>Description of the data shown on the graph</a:t>
              </a:r>
              <a:endParaRPr sz="11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21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325" name="Google Shape;325;p21"/>
            <p:cNvPicPr preferRelativeResize="0"/>
            <p:nvPr/>
          </p:nvPicPr>
          <p:blipFill rotWithShape="1">
            <a:blip r:embed="rId3">
              <a:alphaModFix/>
            </a:blip>
            <a:srcRect b="28066" l="-10164" r="13638" t="-19133"/>
            <a:stretch/>
          </p:blipFill>
          <p:spPr>
            <a:xfrm>
              <a:off x="5351475" y="2143575"/>
              <a:ext cx="3792524" cy="29999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6" name="Google Shape;326;p21"/>
            <p:cNvPicPr preferRelativeResize="0"/>
            <p:nvPr/>
          </p:nvPicPr>
          <p:blipFill rotWithShape="1">
            <a:blip r:embed="rId4">
              <a:alphaModFix/>
            </a:blip>
            <a:srcRect b="-4446" l="27506" r="-9540" t="11621"/>
            <a:stretch/>
          </p:blipFill>
          <p:spPr>
            <a:xfrm>
              <a:off x="0" y="0"/>
              <a:ext cx="2549626" cy="29999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7" name="Google Shape;327;p21"/>
          <p:cNvGrpSpPr/>
          <p:nvPr/>
        </p:nvGrpSpPr>
        <p:grpSpPr>
          <a:xfrm>
            <a:off x="630000" y="525825"/>
            <a:ext cx="8515375" cy="461700"/>
            <a:chOff x="630000" y="525825"/>
            <a:chExt cx="8515375" cy="461700"/>
          </a:xfrm>
        </p:grpSpPr>
        <p:sp>
          <p:nvSpPr>
            <p:cNvPr id="328" name="Google Shape;328;p21"/>
            <p:cNvSpPr txBox="1"/>
            <p:nvPr/>
          </p:nvSpPr>
          <p:spPr>
            <a:xfrm>
              <a:off x="7610000" y="578050"/>
              <a:ext cx="920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231F20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Slide 09/20</a:t>
              </a:r>
              <a:endParaRPr sz="900">
                <a:solidFill>
                  <a:srgbClr val="231F2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329" name="Google Shape;329;p21"/>
            <p:cNvGrpSpPr/>
            <p:nvPr/>
          </p:nvGrpSpPr>
          <p:grpSpPr>
            <a:xfrm>
              <a:off x="630000" y="525825"/>
              <a:ext cx="8515375" cy="461700"/>
              <a:chOff x="630000" y="525825"/>
              <a:chExt cx="8515375" cy="461700"/>
            </a:xfrm>
          </p:grpSpPr>
          <p:cxnSp>
            <p:nvCxnSpPr>
              <p:cNvPr id="330" name="Google Shape;330;p21"/>
              <p:cNvCxnSpPr/>
              <p:nvPr/>
            </p:nvCxnSpPr>
            <p:spPr>
              <a:xfrm>
                <a:off x="2631775" y="884675"/>
                <a:ext cx="65136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EB6F79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31" name="Google Shape;331;p21"/>
              <p:cNvSpPr txBox="1"/>
              <p:nvPr/>
            </p:nvSpPr>
            <p:spPr>
              <a:xfrm>
                <a:off x="630000" y="525825"/>
                <a:ext cx="20622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3000">
                    <a:solidFill>
                      <a:srgbClr val="231F20"/>
                    </a:solidFill>
                    <a:latin typeface="Titillium Web SemiBold"/>
                    <a:ea typeface="Titillium Web SemiBold"/>
                    <a:cs typeface="Titillium Web SemiBold"/>
                    <a:sym typeface="Titillium Web SemiBold"/>
                  </a:rPr>
                  <a:t>Data Slide 2</a:t>
                </a:r>
                <a:endParaRPr sz="3000">
                  <a:solidFill>
                    <a:srgbClr val="231F20"/>
                  </a:solidFill>
                  <a:latin typeface="Titillium Web SemiBold"/>
                  <a:ea typeface="Titillium Web SemiBold"/>
                  <a:cs typeface="Titillium Web SemiBold"/>
                  <a:sym typeface="Titillium Web SemiBold"/>
                </a:endParaRPr>
              </a:p>
            </p:txBody>
          </p:sp>
        </p:grpSp>
      </p:grpSp>
      <p:grpSp>
        <p:nvGrpSpPr>
          <p:cNvPr id="332" name="Google Shape;332;p21"/>
          <p:cNvGrpSpPr/>
          <p:nvPr/>
        </p:nvGrpSpPr>
        <p:grpSpPr>
          <a:xfrm>
            <a:off x="630000" y="1488153"/>
            <a:ext cx="7628124" cy="2339069"/>
            <a:chOff x="598725" y="1488153"/>
            <a:chExt cx="7628124" cy="2339069"/>
          </a:xfrm>
        </p:grpSpPr>
        <p:grpSp>
          <p:nvGrpSpPr>
            <p:cNvPr id="333" name="Google Shape;333;p21"/>
            <p:cNvGrpSpPr/>
            <p:nvPr/>
          </p:nvGrpSpPr>
          <p:grpSpPr>
            <a:xfrm>
              <a:off x="598725" y="1488153"/>
              <a:ext cx="3609549" cy="919219"/>
              <a:chOff x="598725" y="1488153"/>
              <a:chExt cx="3609549" cy="919219"/>
            </a:xfrm>
          </p:grpSpPr>
          <p:grpSp>
            <p:nvGrpSpPr>
              <p:cNvPr id="334" name="Google Shape;334;p21"/>
              <p:cNvGrpSpPr/>
              <p:nvPr/>
            </p:nvGrpSpPr>
            <p:grpSpPr>
              <a:xfrm>
                <a:off x="1989774" y="1488153"/>
                <a:ext cx="2218500" cy="919219"/>
                <a:chOff x="1382649" y="1457700"/>
                <a:chExt cx="2218500" cy="919219"/>
              </a:xfrm>
            </p:grpSpPr>
            <p:sp>
              <p:nvSpPr>
                <p:cNvPr id="335" name="Google Shape;335;p21"/>
                <p:cNvSpPr txBox="1"/>
                <p:nvPr/>
              </p:nvSpPr>
              <p:spPr>
                <a:xfrm>
                  <a:off x="1382653" y="1457700"/>
                  <a:ext cx="17547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500">
                      <a:solidFill>
                        <a:srgbClr val="EB6F79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15% Data 1</a:t>
                  </a:r>
                  <a:endParaRPr b="1" sz="25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36" name="Google Shape;336;p21"/>
                <p:cNvSpPr txBox="1"/>
                <p:nvPr/>
              </p:nvSpPr>
              <p:spPr>
                <a:xfrm>
                  <a:off x="1382649" y="1915219"/>
                  <a:ext cx="2218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Description of the data shown on the graph</a:t>
                  </a:r>
                  <a:endParaRPr sz="15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337" name="Google Shape;337;p21"/>
              <p:cNvGrpSpPr/>
              <p:nvPr/>
            </p:nvGrpSpPr>
            <p:grpSpPr>
              <a:xfrm>
                <a:off x="598725" y="1502113"/>
                <a:ext cx="891300" cy="891300"/>
                <a:chOff x="598725" y="1516075"/>
                <a:chExt cx="891300" cy="891300"/>
              </a:xfrm>
            </p:grpSpPr>
            <p:sp>
              <p:nvSpPr>
                <p:cNvPr id="338" name="Google Shape;338;p21"/>
                <p:cNvSpPr/>
                <p:nvPr/>
              </p:nvSpPr>
              <p:spPr>
                <a:xfrm>
                  <a:off x="598725" y="1516075"/>
                  <a:ext cx="891300" cy="8913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39" name="Google Shape;339;p21"/>
                <p:cNvSpPr/>
                <p:nvPr/>
              </p:nvSpPr>
              <p:spPr>
                <a:xfrm>
                  <a:off x="659325" y="1576675"/>
                  <a:ext cx="770100" cy="770100"/>
                </a:xfrm>
                <a:prstGeom prst="pie">
                  <a:avLst>
                    <a:gd fmla="val 0" name="adj1"/>
                    <a:gd fmla="val 16200000" name="adj2"/>
                  </a:avLst>
                </a:prstGeom>
                <a:solidFill>
                  <a:srgbClr val="EB6F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40" name="Google Shape;340;p21"/>
            <p:cNvGrpSpPr/>
            <p:nvPr/>
          </p:nvGrpSpPr>
          <p:grpSpPr>
            <a:xfrm>
              <a:off x="598725" y="2908003"/>
              <a:ext cx="3609549" cy="919219"/>
              <a:chOff x="598725" y="1488153"/>
              <a:chExt cx="3609549" cy="919219"/>
            </a:xfrm>
          </p:grpSpPr>
          <p:grpSp>
            <p:nvGrpSpPr>
              <p:cNvPr id="341" name="Google Shape;341;p21"/>
              <p:cNvGrpSpPr/>
              <p:nvPr/>
            </p:nvGrpSpPr>
            <p:grpSpPr>
              <a:xfrm>
                <a:off x="1989774" y="1488153"/>
                <a:ext cx="2218500" cy="919219"/>
                <a:chOff x="1382649" y="1457700"/>
                <a:chExt cx="2218500" cy="919219"/>
              </a:xfrm>
            </p:grpSpPr>
            <p:sp>
              <p:nvSpPr>
                <p:cNvPr id="342" name="Google Shape;342;p21"/>
                <p:cNvSpPr txBox="1"/>
                <p:nvPr/>
              </p:nvSpPr>
              <p:spPr>
                <a:xfrm>
                  <a:off x="1382653" y="1457700"/>
                  <a:ext cx="17547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500">
                      <a:solidFill>
                        <a:srgbClr val="231F20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50% Data 2</a:t>
                  </a:r>
                  <a:endParaRPr b="1" sz="2500">
                    <a:solidFill>
                      <a:srgbClr val="231F20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43" name="Google Shape;343;p21"/>
                <p:cNvSpPr txBox="1"/>
                <p:nvPr/>
              </p:nvSpPr>
              <p:spPr>
                <a:xfrm>
                  <a:off x="1382649" y="1915219"/>
                  <a:ext cx="2218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Description of the data shown on the graph</a:t>
                  </a:r>
                  <a:endParaRPr sz="15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344" name="Google Shape;344;p21"/>
              <p:cNvGrpSpPr/>
              <p:nvPr/>
            </p:nvGrpSpPr>
            <p:grpSpPr>
              <a:xfrm>
                <a:off x="598725" y="1502113"/>
                <a:ext cx="891300" cy="891300"/>
                <a:chOff x="598725" y="1516075"/>
                <a:chExt cx="891300" cy="891300"/>
              </a:xfrm>
            </p:grpSpPr>
            <p:sp>
              <p:nvSpPr>
                <p:cNvPr id="345" name="Google Shape;345;p21"/>
                <p:cNvSpPr/>
                <p:nvPr/>
              </p:nvSpPr>
              <p:spPr>
                <a:xfrm>
                  <a:off x="598725" y="1516075"/>
                  <a:ext cx="891300" cy="8913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46" name="Google Shape;346;p21"/>
                <p:cNvSpPr/>
                <p:nvPr/>
              </p:nvSpPr>
              <p:spPr>
                <a:xfrm>
                  <a:off x="659325" y="1576675"/>
                  <a:ext cx="770100" cy="770100"/>
                </a:xfrm>
                <a:prstGeom prst="pie">
                  <a:avLst>
                    <a:gd fmla="val 0" name="adj1"/>
                    <a:gd fmla="val 10824111" name="adj2"/>
                  </a:avLst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47" name="Google Shape;347;p21"/>
            <p:cNvGrpSpPr/>
            <p:nvPr/>
          </p:nvGrpSpPr>
          <p:grpSpPr>
            <a:xfrm>
              <a:off x="4617300" y="1488153"/>
              <a:ext cx="3609549" cy="919219"/>
              <a:chOff x="598725" y="1488153"/>
              <a:chExt cx="3609549" cy="919219"/>
            </a:xfrm>
          </p:grpSpPr>
          <p:grpSp>
            <p:nvGrpSpPr>
              <p:cNvPr id="348" name="Google Shape;348;p21"/>
              <p:cNvGrpSpPr/>
              <p:nvPr/>
            </p:nvGrpSpPr>
            <p:grpSpPr>
              <a:xfrm>
                <a:off x="1989774" y="1488153"/>
                <a:ext cx="2218500" cy="919219"/>
                <a:chOff x="1382649" y="1457700"/>
                <a:chExt cx="2218500" cy="919219"/>
              </a:xfrm>
            </p:grpSpPr>
            <p:sp>
              <p:nvSpPr>
                <p:cNvPr id="349" name="Google Shape;349;p21"/>
                <p:cNvSpPr txBox="1"/>
                <p:nvPr/>
              </p:nvSpPr>
              <p:spPr>
                <a:xfrm>
                  <a:off x="1382653" y="1457700"/>
                  <a:ext cx="17547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500">
                      <a:solidFill>
                        <a:srgbClr val="292929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25% Data 3</a:t>
                  </a:r>
                  <a:endParaRPr b="1" sz="2500">
                    <a:solidFill>
                      <a:srgbClr val="292929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50" name="Google Shape;350;p21"/>
                <p:cNvSpPr txBox="1"/>
                <p:nvPr/>
              </p:nvSpPr>
              <p:spPr>
                <a:xfrm>
                  <a:off x="1382649" y="1915219"/>
                  <a:ext cx="2218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Description of the data shown on the graph</a:t>
                  </a:r>
                  <a:endParaRPr sz="15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351" name="Google Shape;351;p21"/>
              <p:cNvGrpSpPr/>
              <p:nvPr/>
            </p:nvGrpSpPr>
            <p:grpSpPr>
              <a:xfrm>
                <a:off x="598725" y="1502113"/>
                <a:ext cx="891300" cy="891300"/>
                <a:chOff x="598725" y="1516075"/>
                <a:chExt cx="891300" cy="891300"/>
              </a:xfrm>
            </p:grpSpPr>
            <p:sp>
              <p:nvSpPr>
                <p:cNvPr id="352" name="Google Shape;352;p21"/>
                <p:cNvSpPr/>
                <p:nvPr/>
              </p:nvSpPr>
              <p:spPr>
                <a:xfrm>
                  <a:off x="598725" y="1516075"/>
                  <a:ext cx="891300" cy="8913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53" name="Google Shape;353;p21"/>
                <p:cNvSpPr/>
                <p:nvPr/>
              </p:nvSpPr>
              <p:spPr>
                <a:xfrm>
                  <a:off x="659325" y="1576675"/>
                  <a:ext cx="770100" cy="770100"/>
                </a:xfrm>
                <a:prstGeom prst="pie">
                  <a:avLst>
                    <a:gd fmla="val 0" name="adj1"/>
                    <a:gd fmla="val 5381719" name="adj2"/>
                  </a:avLst>
                </a:prstGeom>
                <a:solidFill>
                  <a:srgbClr val="29292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354" name="Google Shape;354;p21"/>
            <p:cNvGrpSpPr/>
            <p:nvPr/>
          </p:nvGrpSpPr>
          <p:grpSpPr>
            <a:xfrm>
              <a:off x="4617300" y="2908000"/>
              <a:ext cx="3609549" cy="919222"/>
              <a:chOff x="598725" y="1488150"/>
              <a:chExt cx="3609549" cy="919222"/>
            </a:xfrm>
          </p:grpSpPr>
          <p:grpSp>
            <p:nvGrpSpPr>
              <p:cNvPr id="355" name="Google Shape;355;p21"/>
              <p:cNvGrpSpPr/>
              <p:nvPr/>
            </p:nvGrpSpPr>
            <p:grpSpPr>
              <a:xfrm>
                <a:off x="1989774" y="1488150"/>
                <a:ext cx="2218500" cy="919222"/>
                <a:chOff x="1382649" y="1457697"/>
                <a:chExt cx="2218500" cy="919222"/>
              </a:xfrm>
            </p:grpSpPr>
            <p:sp>
              <p:nvSpPr>
                <p:cNvPr id="356" name="Google Shape;356;p21"/>
                <p:cNvSpPr txBox="1"/>
                <p:nvPr/>
              </p:nvSpPr>
              <p:spPr>
                <a:xfrm>
                  <a:off x="1382649" y="1457697"/>
                  <a:ext cx="2218500" cy="384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ru" sz="2500">
                      <a:solidFill>
                        <a:srgbClr val="EB6F79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100% Data 4</a:t>
                  </a:r>
                  <a:endParaRPr b="1" sz="2500">
                    <a:solidFill>
                      <a:srgbClr val="EB6F79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  <p:sp>
              <p:nvSpPr>
                <p:cNvPr id="357" name="Google Shape;357;p21"/>
                <p:cNvSpPr txBox="1"/>
                <p:nvPr/>
              </p:nvSpPr>
              <p:spPr>
                <a:xfrm>
                  <a:off x="1382649" y="1915219"/>
                  <a:ext cx="2218500" cy="4617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" sz="1500">
                      <a:solidFill>
                        <a:srgbClr val="77787B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Description of the data shown on the graph</a:t>
                  </a:r>
                  <a:endParaRPr sz="1500">
                    <a:solidFill>
                      <a:srgbClr val="77787B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grpSp>
            <p:nvGrpSpPr>
              <p:cNvPr id="358" name="Google Shape;358;p21"/>
              <p:cNvGrpSpPr/>
              <p:nvPr/>
            </p:nvGrpSpPr>
            <p:grpSpPr>
              <a:xfrm>
                <a:off x="598725" y="1502113"/>
                <a:ext cx="891300" cy="891300"/>
                <a:chOff x="598725" y="1516075"/>
                <a:chExt cx="891300" cy="891300"/>
              </a:xfrm>
            </p:grpSpPr>
            <p:sp>
              <p:nvSpPr>
                <p:cNvPr id="359" name="Google Shape;359;p21"/>
                <p:cNvSpPr/>
                <p:nvPr/>
              </p:nvSpPr>
              <p:spPr>
                <a:xfrm>
                  <a:off x="598725" y="1516075"/>
                  <a:ext cx="891300" cy="891300"/>
                </a:xfrm>
                <a:prstGeom prst="ellipse">
                  <a:avLst/>
                </a:prstGeom>
                <a:noFill/>
                <a:ln cap="flat" cmpd="sng" w="9525">
                  <a:solidFill>
                    <a:srgbClr val="231F2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60" name="Google Shape;360;p21"/>
                <p:cNvSpPr/>
                <p:nvPr/>
              </p:nvSpPr>
              <p:spPr>
                <a:xfrm>
                  <a:off x="659325" y="1576675"/>
                  <a:ext cx="770100" cy="770100"/>
                </a:xfrm>
                <a:prstGeom prst="pie">
                  <a:avLst>
                    <a:gd fmla="val 16210634" name="adj1"/>
                    <a:gd fmla="val 16204008" name="adj2"/>
                  </a:avLst>
                </a:prstGeom>
                <a:solidFill>
                  <a:srgbClr val="EB6F7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61" name="Google Shape;361;p21"/>
          <p:cNvSpPr txBox="1"/>
          <p:nvPr/>
        </p:nvSpPr>
        <p:spPr>
          <a:xfrm>
            <a:off x="661275" y="4405082"/>
            <a:ext cx="4815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77787B"/>
                </a:solidFill>
                <a:latin typeface="Roboto"/>
                <a:ea typeface="Roboto"/>
                <a:cs typeface="Roboto"/>
                <a:sym typeface="Roboto"/>
              </a:rPr>
              <a:t>Add more graph to your presentation for greater visualization of goals and ideas</a:t>
            </a:r>
            <a:endParaRPr sz="1000">
              <a:solidFill>
                <a:srgbClr val="77787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