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  <p15:guide id="3" pos="1531">
          <p15:clr>
            <a:srgbClr val="747775"/>
          </p15:clr>
        </p15:guide>
        <p15:guide id="4" orient="horz" pos="240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  <p:guide pos="1531"/>
        <p:guide pos="240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oppins-boldItalic.fntdata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000" y="10516975"/>
            <a:ext cx="6840000" cy="180000"/>
          </a:xfrm>
          <a:prstGeom prst="rect">
            <a:avLst/>
          </a:prstGeom>
          <a:solidFill>
            <a:srgbClr val="EC1D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>
            <a:off x="359400" y="1571000"/>
            <a:ext cx="6841200" cy="0"/>
          </a:xfrm>
          <a:prstGeom prst="straightConnector1">
            <a:avLst/>
          </a:prstGeom>
          <a:noFill/>
          <a:ln cap="flat" cmpd="sng" w="28575">
            <a:solidFill>
              <a:srgbClr val="EC1D2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326485" y="430787"/>
            <a:ext cx="2655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50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rPr>
              <a:t>Brand.</a:t>
            </a:r>
            <a:endParaRPr b="1" sz="5000">
              <a:solidFill>
                <a:srgbClr val="EC1D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412592" y="569275"/>
            <a:ext cx="3957085" cy="510900"/>
            <a:chOff x="3412592" y="493075"/>
            <a:chExt cx="3957085" cy="510900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3412592" y="493075"/>
              <a:ext cx="1085700" cy="51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Phone:</a:t>
              </a:r>
              <a:endParaRPr b="1" sz="10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987-6543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987-6543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658389" y="493075"/>
              <a:ext cx="1363800" cy="51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Address:</a:t>
              </a:r>
              <a:endParaRPr b="1" sz="10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23 Main Street, Suite 6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Cityville, Stateland, ZIP123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6182277" y="493075"/>
              <a:ext cx="1187400" cy="51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Web:</a:t>
              </a:r>
              <a:endParaRPr b="1" sz="10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rec@company.com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recipicompany.com </a:t>
              </a:r>
              <a:endParaRPr sz="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2430000" y="2189772"/>
            <a:ext cx="21693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2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rPr>
              <a:t>To:</a:t>
            </a:r>
            <a:endParaRPr b="1" sz="1200">
              <a:solidFill>
                <a:srgbClr val="EC1D24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200">
                <a:latin typeface="Poppins"/>
                <a:ea typeface="Poppins"/>
                <a:cs typeface="Poppins"/>
                <a:sym typeface="Poppins"/>
              </a:rPr>
              <a:t>Alex Turner</a:t>
            </a:r>
            <a:endParaRPr b="1" sz="12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Poppins"/>
                <a:ea typeface="Poppins"/>
                <a:cs typeface="Poppins"/>
                <a:sym typeface="Poppins"/>
              </a:rPr>
              <a:t>Director of Partnerships</a:t>
            </a:r>
            <a:endParaRPr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030710" y="2717892"/>
            <a:ext cx="2169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24/07/2024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430000" y="3364475"/>
            <a:ext cx="4770900" cy="5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Dear Alex Turner,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hope this letter finds you well. I am writing on behalf of [Your Company Name], a leader in the [your industry or field] sector. It is my pleasure to introduce our company and explore potential opportunities for collaboration with [Recipient's Company Name].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At [Your Company Name], we are dedicated to [briefly describe your company's mission or key services/products]. With a team of highly skilled professionals and a commitment to excellence, we have successfully [mention any notable achievements, projects, or partnerships]. Our goal is to [explain your company's overarching goal or vision].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 would love to explore these opportunities further and discuss how our collaboration could be mutually beneficial. If you are available, I would be honored to schedule a meeting at your convenience. Please feel free to reach out to me via email at [Your Email Address] or by phone at [Your Phone Number].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Thank you for considering this proposal. We look forward to the possibility of working together and contributing to each other's success.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Best regards,</a:t>
            </a:r>
            <a:endParaRPr sz="1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430000" y="9460052"/>
            <a:ext cx="21693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Emily Reynolds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Chief Executive Officer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030700" y="9730367"/>
            <a:ext cx="2169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rPr>
              <a:t>www.brand.com</a:t>
            </a:r>
            <a:endParaRPr sz="1000">
              <a:solidFill>
                <a:srgbClr val="EC1D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6" name="Google Shape;66;p13"/>
          <p:cNvGrpSpPr/>
          <p:nvPr/>
        </p:nvGrpSpPr>
        <p:grpSpPr>
          <a:xfrm>
            <a:off x="360000" y="6667800"/>
            <a:ext cx="1955100" cy="1874977"/>
            <a:chOff x="360000" y="6915700"/>
            <a:chExt cx="1955100" cy="1874977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360000" y="6915700"/>
              <a:ext cx="1955100" cy="4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Phone:</a:t>
              </a:r>
              <a:endParaRPr b="1" sz="11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+1 (555) 987-4567</a:t>
              </a:r>
              <a:endParaRPr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360000" y="7404692"/>
              <a:ext cx="1955100" cy="4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Email:</a:t>
              </a:r>
              <a:endParaRPr b="1" sz="11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Alex@company.co</a:t>
              </a:r>
              <a:endParaRPr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60000" y="7893684"/>
              <a:ext cx="1955100" cy="4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Website:</a:t>
              </a:r>
              <a:endParaRPr b="1" sz="11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Partnerships.com</a:t>
              </a:r>
              <a:endParaRPr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60000" y="8382677"/>
              <a:ext cx="1955100" cy="4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EC1D24"/>
                  </a:solidFill>
                  <a:latin typeface="Poppins"/>
                  <a:ea typeface="Poppins"/>
                  <a:cs typeface="Poppins"/>
                  <a:sym typeface="Poppins"/>
                </a:rPr>
                <a:t>Address:</a:t>
              </a:r>
              <a:endParaRPr b="1" sz="1100">
                <a:solidFill>
                  <a:srgbClr val="EC1D24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43 Main St. Suite 29</a:t>
              </a:r>
              <a:endParaRPr sz="1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