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Roboto Serif"/>
      <p:regular r:id="rId7"/>
      <p:bold r:id="rId8"/>
      <p:italic r:id="rId9"/>
      <p:boldItalic r:id="rId10"/>
    </p:embeddedFont>
    <p:embeddedFont>
      <p:font typeface="Poppins"/>
      <p:regular r:id="rId11"/>
      <p:bold r:id="rId12"/>
      <p:italic r:id="rId13"/>
      <p:boldItalic r:id="rId14"/>
    </p:embeddedFont>
    <p:embeddedFont>
      <p:font typeface="The Nautigal"/>
      <p:regular r:id="rId15"/>
      <p:bold r:id="rId16"/>
    </p:embeddedFont>
    <p:embeddedFont>
      <p:font typeface="Poppins Medium"/>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27">
          <p15:clr>
            <a:srgbClr val="747775"/>
          </p15:clr>
        </p15:guide>
        <p15:guide id="2" orient="horz" pos="340">
          <p15:clr>
            <a:srgbClr val="747775"/>
          </p15:clr>
        </p15:guide>
        <p15:guide id="3" orient="horz" pos="1587">
          <p15:clr>
            <a:srgbClr val="747775"/>
          </p15:clr>
        </p15:guide>
        <p15:guide id="4" pos="477">
          <p15:clr>
            <a:srgbClr val="747775"/>
          </p15:clr>
        </p15:guide>
        <p15:guide id="5" orient="horz" pos="1320">
          <p15:clr>
            <a:srgbClr val="747775"/>
          </p15:clr>
        </p15:guide>
        <p15:guide id="6" pos="4286">
          <p15:clr>
            <a:srgbClr val="747775"/>
          </p15:clr>
        </p15:guide>
        <p15:guide id="7" orient="horz" pos="1037">
          <p15:clr>
            <a:srgbClr val="747775"/>
          </p15:clr>
        </p15:guide>
        <p15:guide id="8" pos="1861">
          <p15:clr>
            <a:srgbClr val="747775"/>
          </p15:clr>
        </p15:guide>
        <p15:guide id="9" orient="horz" pos="1884">
          <p15:clr>
            <a:srgbClr val="747775"/>
          </p15:clr>
        </p15:guide>
        <p15:guide id="10" orient="horz" pos="2165">
          <p15:clr>
            <a:srgbClr val="747775"/>
          </p15:clr>
        </p15:guide>
        <p15:guide id="11" orient="horz" pos="2299">
          <p15:clr>
            <a:srgbClr val="747775"/>
          </p15:clr>
        </p15:guide>
        <p15:guide id="12" orient="horz" pos="2430">
          <p15:clr>
            <a:srgbClr val="747775"/>
          </p15:clr>
        </p15:guide>
        <p15:guide id="13" orient="horz" pos="2572">
          <p15:clr>
            <a:srgbClr val="747775"/>
          </p15:clr>
        </p15:guide>
        <p15:guide id="14" orient="horz" pos="2704">
          <p15:clr>
            <a:srgbClr val="747775"/>
          </p15:clr>
        </p15:guide>
        <p15:guide id="15" orient="horz" pos="2837">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7"/>
        <p:guide pos="340" orient="horz"/>
        <p:guide pos="1587" orient="horz"/>
        <p:guide pos="477"/>
        <p:guide pos="1320" orient="horz"/>
        <p:guide pos="4286"/>
        <p:guide pos="1037" orient="horz"/>
        <p:guide pos="1861"/>
        <p:guide pos="1884" orient="horz"/>
        <p:guide pos="2165" orient="horz"/>
        <p:guide pos="2299" orient="horz"/>
        <p:guide pos="2430" orient="horz"/>
        <p:guide pos="2572" orient="horz"/>
        <p:guide pos="2704" orient="horz"/>
        <p:guide pos="2837"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oppinsMedium-boldItalic.fntdata"/><Relationship Id="rId11" Type="http://schemas.openxmlformats.org/officeDocument/2006/relationships/font" Target="fonts/Poppins-regular.fntdata"/><Relationship Id="rId10" Type="http://schemas.openxmlformats.org/officeDocument/2006/relationships/font" Target="fonts/RobotoSerif-boldItalic.fntdata"/><Relationship Id="rId13" Type="http://schemas.openxmlformats.org/officeDocument/2006/relationships/font" Target="fonts/Poppins-italic.fntdata"/><Relationship Id="rId12" Type="http://schemas.openxmlformats.org/officeDocument/2006/relationships/font" Target="fonts/Poppins-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obotoSerif-italic.fntdata"/><Relationship Id="rId15" Type="http://schemas.openxmlformats.org/officeDocument/2006/relationships/font" Target="fonts/TheNautigal-regular.fntdata"/><Relationship Id="rId14" Type="http://schemas.openxmlformats.org/officeDocument/2006/relationships/font" Target="fonts/Poppins-boldItalic.fntdata"/><Relationship Id="rId17" Type="http://schemas.openxmlformats.org/officeDocument/2006/relationships/font" Target="fonts/PoppinsMedium-regular.fntdata"/><Relationship Id="rId16" Type="http://schemas.openxmlformats.org/officeDocument/2006/relationships/font" Target="fonts/TheNautigal-bold.fntdata"/><Relationship Id="rId5" Type="http://schemas.openxmlformats.org/officeDocument/2006/relationships/notesMaster" Target="notesMasters/notesMaster1.xml"/><Relationship Id="rId19" Type="http://schemas.openxmlformats.org/officeDocument/2006/relationships/font" Target="fonts/PoppinsMedium-italic.fntdata"/><Relationship Id="rId6" Type="http://schemas.openxmlformats.org/officeDocument/2006/relationships/slide" Target="slides/slide1.xml"/><Relationship Id="rId18" Type="http://schemas.openxmlformats.org/officeDocument/2006/relationships/font" Target="fonts/PoppinsMedium-bold.fntdata"/><Relationship Id="rId7" Type="http://schemas.openxmlformats.org/officeDocument/2006/relationships/font" Target="fonts/RobotoSerif-regular.fntdata"/><Relationship Id="rId8" Type="http://schemas.openxmlformats.org/officeDocument/2006/relationships/font" Target="fonts/RobotoSerif-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540000"/>
            <a:ext cx="7560000" cy="1980000"/>
          </a:xfrm>
          <a:prstGeom prst="rect">
            <a:avLst/>
          </a:prstGeom>
          <a:solidFill>
            <a:srgbClr val="FAF8F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p:nvPr/>
        </p:nvSpPr>
        <p:spPr>
          <a:xfrm>
            <a:off x="0" y="0"/>
            <a:ext cx="360000" cy="10692000"/>
          </a:xfrm>
          <a:prstGeom prst="rect">
            <a:avLst/>
          </a:prstGeom>
          <a:solidFill>
            <a:srgbClr val="60391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6" name="Google Shape;56;p13"/>
          <p:cNvSpPr txBox="1"/>
          <p:nvPr/>
        </p:nvSpPr>
        <p:spPr>
          <a:xfrm>
            <a:off x="738809" y="798673"/>
            <a:ext cx="2029200" cy="954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uk" sz="3100">
                <a:solidFill>
                  <a:srgbClr val="603913"/>
                </a:solidFill>
                <a:latin typeface="Roboto Serif"/>
                <a:ea typeface="Roboto Serif"/>
                <a:cs typeface="Roboto Serif"/>
                <a:sym typeface="Roboto Serif"/>
              </a:rPr>
              <a:t>Brendan</a:t>
            </a:r>
            <a:endParaRPr b="1" sz="3100">
              <a:solidFill>
                <a:srgbClr val="603913"/>
              </a:solidFill>
              <a:latin typeface="Roboto Serif"/>
              <a:ea typeface="Roboto Serif"/>
              <a:cs typeface="Roboto Serif"/>
              <a:sym typeface="Roboto Serif"/>
            </a:endParaRPr>
          </a:p>
          <a:p>
            <a:pPr indent="0" lvl="0" marL="0" rtl="0" algn="l">
              <a:spcBef>
                <a:spcPts val="0"/>
              </a:spcBef>
              <a:spcAft>
                <a:spcPts val="0"/>
              </a:spcAft>
              <a:buNone/>
            </a:pPr>
            <a:r>
              <a:rPr b="1" lang="uk" sz="3100">
                <a:solidFill>
                  <a:srgbClr val="603913"/>
                </a:solidFill>
                <a:latin typeface="Roboto Serif"/>
                <a:ea typeface="Roboto Serif"/>
                <a:cs typeface="Roboto Serif"/>
                <a:sym typeface="Roboto Serif"/>
              </a:rPr>
              <a:t>Edwards</a:t>
            </a:r>
            <a:endParaRPr b="1" sz="3100">
              <a:solidFill>
                <a:srgbClr val="603913"/>
              </a:solidFill>
              <a:latin typeface="Roboto Serif"/>
              <a:ea typeface="Roboto Serif"/>
              <a:cs typeface="Roboto Serif"/>
              <a:sym typeface="Roboto Serif"/>
            </a:endParaRPr>
          </a:p>
        </p:txBody>
      </p:sp>
      <p:sp>
        <p:nvSpPr>
          <p:cNvPr id="57" name="Google Shape;57;p13"/>
          <p:cNvSpPr txBox="1"/>
          <p:nvPr/>
        </p:nvSpPr>
        <p:spPr>
          <a:xfrm>
            <a:off x="744725" y="1899629"/>
            <a:ext cx="20292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rgbClr val="231F20"/>
                </a:solidFill>
                <a:latin typeface="Poppins Medium"/>
                <a:ea typeface="Poppins Medium"/>
                <a:cs typeface="Poppins Medium"/>
                <a:sym typeface="Poppins Medium"/>
              </a:rPr>
              <a:t>Sales Manager</a:t>
            </a:r>
            <a:endParaRPr sz="1600">
              <a:solidFill>
                <a:srgbClr val="231F20"/>
              </a:solidFill>
              <a:latin typeface="Poppins Medium"/>
              <a:ea typeface="Poppins Medium"/>
              <a:cs typeface="Poppins Medium"/>
              <a:sym typeface="Poppins Medium"/>
            </a:endParaRPr>
          </a:p>
        </p:txBody>
      </p:sp>
      <p:grpSp>
        <p:nvGrpSpPr>
          <p:cNvPr id="58" name="Google Shape;58;p13"/>
          <p:cNvGrpSpPr/>
          <p:nvPr/>
        </p:nvGrpSpPr>
        <p:grpSpPr>
          <a:xfrm>
            <a:off x="2953750" y="540000"/>
            <a:ext cx="45375" cy="1980600"/>
            <a:chOff x="2953750" y="540000"/>
            <a:chExt cx="45375" cy="1980600"/>
          </a:xfrm>
        </p:grpSpPr>
        <p:cxnSp>
          <p:nvCxnSpPr>
            <p:cNvPr id="59" name="Google Shape;59;p13"/>
            <p:cNvCxnSpPr/>
            <p:nvPr/>
          </p:nvCxnSpPr>
          <p:spPr>
            <a:xfrm>
              <a:off x="2953750" y="540000"/>
              <a:ext cx="0" cy="1980600"/>
            </a:xfrm>
            <a:prstGeom prst="straightConnector1">
              <a:avLst/>
            </a:prstGeom>
            <a:noFill/>
            <a:ln cap="flat" cmpd="sng" w="28575">
              <a:solidFill>
                <a:srgbClr val="603913"/>
              </a:solidFill>
              <a:prstDash val="solid"/>
              <a:round/>
              <a:headEnd len="med" w="med" type="none"/>
              <a:tailEnd len="med" w="med" type="none"/>
            </a:ln>
          </p:spPr>
        </p:cxnSp>
        <p:cxnSp>
          <p:nvCxnSpPr>
            <p:cNvPr id="60" name="Google Shape;60;p13"/>
            <p:cNvCxnSpPr/>
            <p:nvPr/>
          </p:nvCxnSpPr>
          <p:spPr>
            <a:xfrm>
              <a:off x="2999125" y="540000"/>
              <a:ext cx="0" cy="1980600"/>
            </a:xfrm>
            <a:prstGeom prst="straightConnector1">
              <a:avLst/>
            </a:prstGeom>
            <a:noFill/>
            <a:ln cap="flat" cmpd="sng" w="9525">
              <a:solidFill>
                <a:srgbClr val="603913"/>
              </a:solidFill>
              <a:prstDash val="solid"/>
              <a:round/>
              <a:headEnd len="med" w="med" type="none"/>
              <a:tailEnd len="med" w="med" type="none"/>
            </a:ln>
          </p:spPr>
        </p:cxnSp>
      </p:grpSp>
      <p:sp>
        <p:nvSpPr>
          <p:cNvPr id="61" name="Google Shape;61;p13"/>
          <p:cNvSpPr txBox="1"/>
          <p:nvPr/>
        </p:nvSpPr>
        <p:spPr>
          <a:xfrm>
            <a:off x="4774325" y="1512496"/>
            <a:ext cx="20292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100">
                <a:solidFill>
                  <a:srgbClr val="231F20"/>
                </a:solidFill>
                <a:latin typeface="Poppins"/>
                <a:ea typeface="Poppins"/>
                <a:cs typeface="Poppins"/>
                <a:sym typeface="Poppins"/>
              </a:rPr>
              <a:t>+123-456-7890</a:t>
            </a:r>
            <a:endParaRPr sz="1100">
              <a:solidFill>
                <a:srgbClr val="231F20"/>
              </a:solidFill>
              <a:latin typeface="Poppins"/>
              <a:ea typeface="Poppins"/>
              <a:cs typeface="Poppins"/>
              <a:sym typeface="Poppins"/>
            </a:endParaRPr>
          </a:p>
        </p:txBody>
      </p:sp>
      <p:sp>
        <p:nvSpPr>
          <p:cNvPr id="62" name="Google Shape;62;p13"/>
          <p:cNvSpPr txBox="1"/>
          <p:nvPr/>
        </p:nvSpPr>
        <p:spPr>
          <a:xfrm>
            <a:off x="4236975" y="1736239"/>
            <a:ext cx="25665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100">
                <a:solidFill>
                  <a:srgbClr val="231F20"/>
                </a:solidFill>
                <a:latin typeface="Poppins"/>
                <a:ea typeface="Poppins"/>
                <a:cs typeface="Poppins"/>
                <a:sym typeface="Poppins"/>
              </a:rPr>
              <a:t>hello@domain.ltd</a:t>
            </a:r>
            <a:endParaRPr sz="1100">
              <a:solidFill>
                <a:srgbClr val="231F20"/>
              </a:solidFill>
              <a:latin typeface="Poppins"/>
              <a:ea typeface="Poppins"/>
              <a:cs typeface="Poppins"/>
              <a:sym typeface="Poppins"/>
            </a:endParaRPr>
          </a:p>
        </p:txBody>
      </p:sp>
      <p:sp>
        <p:nvSpPr>
          <p:cNvPr id="63" name="Google Shape;63;p13"/>
          <p:cNvSpPr txBox="1"/>
          <p:nvPr/>
        </p:nvSpPr>
        <p:spPr>
          <a:xfrm>
            <a:off x="4236975" y="1959982"/>
            <a:ext cx="25665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100">
                <a:solidFill>
                  <a:srgbClr val="231F20"/>
                </a:solidFill>
                <a:latin typeface="Poppins"/>
                <a:ea typeface="Poppins"/>
                <a:cs typeface="Poppins"/>
                <a:sym typeface="Poppins"/>
              </a:rPr>
              <a:t>123 Anywhere St., Any City</a:t>
            </a:r>
            <a:endParaRPr sz="1100">
              <a:solidFill>
                <a:srgbClr val="231F20"/>
              </a:solidFill>
              <a:latin typeface="Poppins"/>
              <a:ea typeface="Poppins"/>
              <a:cs typeface="Poppins"/>
              <a:sym typeface="Poppins"/>
            </a:endParaRPr>
          </a:p>
        </p:txBody>
      </p:sp>
      <p:sp>
        <p:nvSpPr>
          <p:cNvPr id="64" name="Google Shape;64;p13"/>
          <p:cNvSpPr txBox="1"/>
          <p:nvPr/>
        </p:nvSpPr>
        <p:spPr>
          <a:xfrm>
            <a:off x="744725" y="2843962"/>
            <a:ext cx="2029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231F20"/>
                </a:solidFill>
                <a:latin typeface="Poppins Medium"/>
                <a:ea typeface="Poppins Medium"/>
                <a:cs typeface="Poppins Medium"/>
                <a:sym typeface="Poppins Medium"/>
              </a:rPr>
              <a:t>14th August 2026</a:t>
            </a:r>
            <a:endParaRPr sz="1200">
              <a:solidFill>
                <a:srgbClr val="231F20"/>
              </a:solidFill>
              <a:latin typeface="Poppins Medium"/>
              <a:ea typeface="Poppins Medium"/>
              <a:cs typeface="Poppins Medium"/>
              <a:sym typeface="Poppins Medium"/>
            </a:endParaRPr>
          </a:p>
        </p:txBody>
      </p:sp>
      <p:sp>
        <p:nvSpPr>
          <p:cNvPr id="65" name="Google Shape;65;p13"/>
          <p:cNvSpPr txBox="1"/>
          <p:nvPr/>
        </p:nvSpPr>
        <p:spPr>
          <a:xfrm>
            <a:off x="2941601" y="8955106"/>
            <a:ext cx="20292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231F20"/>
                </a:solidFill>
                <a:latin typeface="Poppins"/>
                <a:ea typeface="Poppins"/>
                <a:cs typeface="Poppins"/>
                <a:sym typeface="Poppins"/>
              </a:rPr>
              <a:t>Kind regards,</a:t>
            </a:r>
            <a:endParaRPr sz="1100">
              <a:solidFill>
                <a:srgbClr val="231F20"/>
              </a:solidFill>
              <a:latin typeface="Poppins"/>
              <a:ea typeface="Poppins"/>
              <a:cs typeface="Poppins"/>
              <a:sym typeface="Poppins"/>
            </a:endParaRPr>
          </a:p>
        </p:txBody>
      </p:sp>
      <p:sp>
        <p:nvSpPr>
          <p:cNvPr id="66" name="Google Shape;66;p13"/>
          <p:cNvSpPr txBox="1"/>
          <p:nvPr/>
        </p:nvSpPr>
        <p:spPr>
          <a:xfrm>
            <a:off x="744725" y="3300180"/>
            <a:ext cx="20292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231F20"/>
                </a:solidFill>
                <a:latin typeface="Poppins"/>
                <a:ea typeface="Poppins"/>
                <a:cs typeface="Poppins"/>
                <a:sym typeface="Poppins"/>
              </a:rPr>
              <a:t>Helene Paquet</a:t>
            </a:r>
            <a:endParaRPr b="1" sz="1100">
              <a:solidFill>
                <a:srgbClr val="231F20"/>
              </a:solidFill>
              <a:latin typeface="Poppins"/>
              <a:ea typeface="Poppins"/>
              <a:cs typeface="Poppins"/>
              <a:sym typeface="Poppins"/>
            </a:endParaRPr>
          </a:p>
        </p:txBody>
      </p:sp>
      <p:sp>
        <p:nvSpPr>
          <p:cNvPr id="67" name="Google Shape;67;p13"/>
          <p:cNvSpPr txBox="1"/>
          <p:nvPr/>
        </p:nvSpPr>
        <p:spPr>
          <a:xfrm>
            <a:off x="744725" y="3512678"/>
            <a:ext cx="20292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231F20"/>
                </a:solidFill>
                <a:latin typeface="Poppins"/>
                <a:ea typeface="Poppins"/>
                <a:cs typeface="Poppins"/>
                <a:sym typeface="Poppins"/>
              </a:rPr>
              <a:t>Hiring</a:t>
            </a:r>
            <a:r>
              <a:rPr b="1" lang="uk" sz="1100">
                <a:solidFill>
                  <a:srgbClr val="231F20"/>
                </a:solidFill>
                <a:latin typeface="Poppins"/>
                <a:ea typeface="Poppins"/>
                <a:cs typeface="Poppins"/>
                <a:sym typeface="Poppins"/>
              </a:rPr>
              <a:t> Manager</a:t>
            </a:r>
            <a:endParaRPr b="1" sz="1100">
              <a:solidFill>
                <a:srgbClr val="231F20"/>
              </a:solidFill>
              <a:latin typeface="Poppins"/>
              <a:ea typeface="Poppins"/>
              <a:cs typeface="Poppins"/>
              <a:sym typeface="Poppins"/>
            </a:endParaRPr>
          </a:p>
        </p:txBody>
      </p:sp>
      <p:sp>
        <p:nvSpPr>
          <p:cNvPr id="68" name="Google Shape;68;p13"/>
          <p:cNvSpPr txBox="1"/>
          <p:nvPr/>
        </p:nvSpPr>
        <p:spPr>
          <a:xfrm>
            <a:off x="744725" y="3721830"/>
            <a:ext cx="20292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231F20"/>
                </a:solidFill>
                <a:latin typeface="Poppins"/>
                <a:ea typeface="Poppins"/>
                <a:cs typeface="Poppins"/>
                <a:sym typeface="Poppins"/>
              </a:rPr>
              <a:t>+123-456-7890</a:t>
            </a:r>
            <a:endParaRPr sz="1100">
              <a:solidFill>
                <a:srgbClr val="231F20"/>
              </a:solidFill>
              <a:latin typeface="Poppins"/>
              <a:ea typeface="Poppins"/>
              <a:cs typeface="Poppins"/>
              <a:sym typeface="Poppins"/>
            </a:endParaRPr>
          </a:p>
        </p:txBody>
      </p:sp>
      <p:sp>
        <p:nvSpPr>
          <p:cNvPr id="69" name="Google Shape;69;p13"/>
          <p:cNvSpPr txBox="1"/>
          <p:nvPr/>
        </p:nvSpPr>
        <p:spPr>
          <a:xfrm>
            <a:off x="744725" y="3945120"/>
            <a:ext cx="20292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231F20"/>
                </a:solidFill>
                <a:latin typeface="Poppins"/>
                <a:ea typeface="Poppins"/>
                <a:cs typeface="Poppins"/>
                <a:sym typeface="Poppins"/>
              </a:rPr>
              <a:t>hello@domain.ltd</a:t>
            </a:r>
            <a:endParaRPr sz="1100">
              <a:solidFill>
                <a:srgbClr val="231F20"/>
              </a:solidFill>
              <a:latin typeface="Poppins"/>
              <a:ea typeface="Poppins"/>
              <a:cs typeface="Poppins"/>
              <a:sym typeface="Poppins"/>
            </a:endParaRPr>
          </a:p>
        </p:txBody>
      </p:sp>
      <p:sp>
        <p:nvSpPr>
          <p:cNvPr id="70" name="Google Shape;70;p13"/>
          <p:cNvSpPr txBox="1"/>
          <p:nvPr/>
        </p:nvSpPr>
        <p:spPr>
          <a:xfrm>
            <a:off x="744725" y="4157618"/>
            <a:ext cx="20292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31F20"/>
                </a:solidFill>
                <a:latin typeface="Poppins"/>
                <a:ea typeface="Poppins"/>
                <a:cs typeface="Poppins"/>
                <a:sym typeface="Poppins"/>
              </a:rPr>
              <a:t>123 Anywhere St., </a:t>
            </a:r>
            <a:endParaRPr sz="1100">
              <a:solidFill>
                <a:srgbClr val="231F20"/>
              </a:solidFill>
              <a:latin typeface="Poppins"/>
              <a:ea typeface="Poppins"/>
              <a:cs typeface="Poppins"/>
              <a:sym typeface="Poppins"/>
            </a:endParaRPr>
          </a:p>
          <a:p>
            <a:pPr indent="0" lvl="0" marL="0" rtl="0" algn="l">
              <a:lnSpc>
                <a:spcPct val="120000"/>
              </a:lnSpc>
              <a:spcBef>
                <a:spcPts val="0"/>
              </a:spcBef>
              <a:spcAft>
                <a:spcPts val="0"/>
              </a:spcAft>
              <a:buNone/>
            </a:pPr>
            <a:r>
              <a:rPr lang="uk" sz="1100">
                <a:solidFill>
                  <a:srgbClr val="231F20"/>
                </a:solidFill>
                <a:latin typeface="Poppins"/>
                <a:ea typeface="Poppins"/>
                <a:cs typeface="Poppins"/>
                <a:sym typeface="Poppins"/>
              </a:rPr>
              <a:t>Any City</a:t>
            </a:r>
            <a:endParaRPr sz="1100">
              <a:solidFill>
                <a:srgbClr val="231F20"/>
              </a:solidFill>
              <a:latin typeface="Poppins"/>
              <a:ea typeface="Poppins"/>
              <a:cs typeface="Poppins"/>
              <a:sym typeface="Poppins"/>
            </a:endParaRPr>
          </a:p>
        </p:txBody>
      </p:sp>
      <p:sp>
        <p:nvSpPr>
          <p:cNvPr id="71" name="Google Shape;71;p13"/>
          <p:cNvSpPr txBox="1"/>
          <p:nvPr/>
        </p:nvSpPr>
        <p:spPr>
          <a:xfrm>
            <a:off x="2941599" y="3311722"/>
            <a:ext cx="3861900" cy="48948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584E50"/>
                </a:solidFill>
                <a:latin typeface="Poppins"/>
                <a:ea typeface="Poppins"/>
                <a:cs typeface="Poppins"/>
                <a:sym typeface="Poppins"/>
              </a:rPr>
              <a:t>Consectetur</a:t>
            </a:r>
            <a:r>
              <a:rPr lang="uk" sz="1000">
                <a:solidFill>
                  <a:srgbClr val="584E50"/>
                </a:solidFill>
                <a:latin typeface="Poppins"/>
                <a:ea typeface="Poppins"/>
                <a:cs typeface="Poppins"/>
                <a:sym typeface="Poppins"/>
              </a:rPr>
              <a:t>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1000">
              <a:solidFill>
                <a:srgbClr val="584E50"/>
              </a:solidFill>
              <a:latin typeface="Poppins"/>
              <a:ea typeface="Poppins"/>
              <a:cs typeface="Poppins"/>
              <a:sym typeface="Poppins"/>
            </a:endParaRPr>
          </a:p>
          <a:p>
            <a:pPr indent="0" lvl="0" marL="0" rtl="0" algn="l">
              <a:lnSpc>
                <a:spcPct val="140000"/>
              </a:lnSpc>
              <a:spcBef>
                <a:spcPts val="0"/>
              </a:spcBef>
              <a:spcAft>
                <a:spcPts val="0"/>
              </a:spcAft>
              <a:buNone/>
            </a:pPr>
            <a:r>
              <a:t/>
            </a:r>
            <a:endParaRPr sz="1000">
              <a:solidFill>
                <a:srgbClr val="584E50"/>
              </a:solidFill>
              <a:latin typeface="Poppins"/>
              <a:ea typeface="Poppins"/>
              <a:cs typeface="Poppins"/>
              <a:sym typeface="Poppins"/>
            </a:endParaRPr>
          </a:p>
          <a:p>
            <a:pPr indent="0" lvl="0" marL="0" rtl="0" algn="l">
              <a:lnSpc>
                <a:spcPct val="140000"/>
              </a:lnSpc>
              <a:spcBef>
                <a:spcPts val="0"/>
              </a:spcBef>
              <a:spcAft>
                <a:spcPts val="0"/>
              </a:spcAft>
              <a:buNone/>
            </a:pPr>
            <a:r>
              <a:rPr lang="uk" sz="1000">
                <a:solidFill>
                  <a:srgbClr val="584E50"/>
                </a:solidFill>
                <a:latin typeface="Poppins"/>
                <a:ea typeface="Poppins"/>
                <a:cs typeface="Poppins"/>
                <a:sym typeface="Poppins"/>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a:t>
            </a:r>
            <a:endParaRPr sz="1000">
              <a:solidFill>
                <a:srgbClr val="584E50"/>
              </a:solidFill>
              <a:latin typeface="Poppins"/>
              <a:ea typeface="Poppins"/>
              <a:cs typeface="Poppins"/>
              <a:sym typeface="Poppins"/>
            </a:endParaRPr>
          </a:p>
          <a:p>
            <a:pPr indent="0" lvl="0" marL="0" rtl="0" algn="l">
              <a:lnSpc>
                <a:spcPct val="140000"/>
              </a:lnSpc>
              <a:spcBef>
                <a:spcPts val="0"/>
              </a:spcBef>
              <a:spcAft>
                <a:spcPts val="0"/>
              </a:spcAft>
              <a:buNone/>
            </a:pPr>
            <a:r>
              <a:t/>
            </a:r>
            <a:endParaRPr sz="1000">
              <a:solidFill>
                <a:srgbClr val="584E50"/>
              </a:solidFill>
              <a:latin typeface="Poppins"/>
              <a:ea typeface="Poppins"/>
              <a:cs typeface="Poppins"/>
              <a:sym typeface="Poppins"/>
            </a:endParaRPr>
          </a:p>
          <a:p>
            <a:pPr indent="0" lvl="0" marL="0" rtl="0" algn="l">
              <a:lnSpc>
                <a:spcPct val="140000"/>
              </a:lnSpc>
              <a:spcBef>
                <a:spcPts val="0"/>
              </a:spcBef>
              <a:spcAft>
                <a:spcPts val="0"/>
              </a:spcAft>
              <a:buNone/>
            </a:pPr>
            <a:r>
              <a:rPr lang="uk" sz="1000">
                <a:solidFill>
                  <a:srgbClr val="584E50"/>
                </a:solidFill>
                <a:latin typeface="Poppins"/>
                <a:ea typeface="Poppins"/>
                <a:cs typeface="Poppins"/>
                <a:sym typeface="Poppins"/>
              </a:rPr>
              <a:t>Neque porro quisquam est, qui dolorem ipsum quia dolor sit amet, consectetur, adipisci velit, sed quia non numquam eius modi tempora incidunt ut labore et dolore magnam aliquam quaerat voluptatem. Ut enim ad minima veniam, quis nostrum exercitationem ullam corporis suscipit laboriosam, nisi ut aliquid ex ea commodi.</a:t>
            </a:r>
            <a:endParaRPr sz="1000">
              <a:solidFill>
                <a:srgbClr val="584E50"/>
              </a:solidFill>
              <a:latin typeface="Poppins"/>
              <a:ea typeface="Poppins"/>
              <a:cs typeface="Poppins"/>
              <a:sym typeface="Poppins"/>
            </a:endParaRPr>
          </a:p>
        </p:txBody>
      </p:sp>
      <p:sp>
        <p:nvSpPr>
          <p:cNvPr id="72" name="Google Shape;72;p13"/>
          <p:cNvSpPr txBox="1"/>
          <p:nvPr/>
        </p:nvSpPr>
        <p:spPr>
          <a:xfrm>
            <a:off x="2936219" y="9290687"/>
            <a:ext cx="2029200" cy="569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3700">
                <a:solidFill>
                  <a:srgbClr val="231F20"/>
                </a:solidFill>
                <a:latin typeface="The Nautigal"/>
                <a:ea typeface="The Nautigal"/>
                <a:cs typeface="The Nautigal"/>
                <a:sym typeface="The Nautigal"/>
              </a:rPr>
              <a:t>B.Edwards</a:t>
            </a:r>
            <a:endParaRPr sz="3700">
              <a:solidFill>
                <a:srgbClr val="231F20"/>
              </a:solidFill>
              <a:latin typeface="The Nautigal"/>
              <a:ea typeface="The Nautigal"/>
              <a:cs typeface="The Nautigal"/>
              <a:sym typeface="The Nautigal"/>
            </a:endParaRPr>
          </a:p>
        </p:txBody>
      </p:sp>
      <p:grpSp>
        <p:nvGrpSpPr>
          <p:cNvPr id="73" name="Google Shape;73;p13"/>
          <p:cNvGrpSpPr/>
          <p:nvPr/>
        </p:nvGrpSpPr>
        <p:grpSpPr>
          <a:xfrm>
            <a:off x="2955025" y="10078975"/>
            <a:ext cx="2213400" cy="41975"/>
            <a:chOff x="2955025" y="9998975"/>
            <a:chExt cx="2213400" cy="41975"/>
          </a:xfrm>
        </p:grpSpPr>
        <p:cxnSp>
          <p:nvCxnSpPr>
            <p:cNvPr id="74" name="Google Shape;74;p13"/>
            <p:cNvCxnSpPr/>
            <p:nvPr/>
          </p:nvCxnSpPr>
          <p:spPr>
            <a:xfrm>
              <a:off x="2955025" y="9998975"/>
              <a:ext cx="2213400" cy="0"/>
            </a:xfrm>
            <a:prstGeom prst="straightConnector1">
              <a:avLst/>
            </a:prstGeom>
            <a:noFill/>
            <a:ln cap="flat" cmpd="sng" w="28575">
              <a:solidFill>
                <a:srgbClr val="603913"/>
              </a:solidFill>
              <a:prstDash val="solid"/>
              <a:round/>
              <a:headEnd len="med" w="med" type="none"/>
              <a:tailEnd len="med" w="med" type="none"/>
            </a:ln>
          </p:spPr>
        </p:cxnSp>
        <p:cxnSp>
          <p:nvCxnSpPr>
            <p:cNvPr id="75" name="Google Shape;75;p13"/>
            <p:cNvCxnSpPr/>
            <p:nvPr/>
          </p:nvCxnSpPr>
          <p:spPr>
            <a:xfrm>
              <a:off x="2955025" y="10040950"/>
              <a:ext cx="2213400" cy="0"/>
            </a:xfrm>
            <a:prstGeom prst="straightConnector1">
              <a:avLst/>
            </a:prstGeom>
            <a:noFill/>
            <a:ln cap="flat" cmpd="sng" w="9525">
              <a:solidFill>
                <a:srgbClr val="603913"/>
              </a:solidFill>
              <a:prstDash val="solid"/>
              <a:round/>
              <a:headEnd len="med" w="med" type="none"/>
              <a:tailEnd len="med" w="med" type="none"/>
            </a:ln>
          </p:spPr>
        </p:cxn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