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</p:sldIdLst>
  <p:sldSz cy="5143500" cx="9144000"/>
  <p:notesSz cx="6858000" cy="9144000"/>
  <p:embeddedFontLst>
    <p:embeddedFont>
      <p:font typeface="Montserrat SemiBold"/>
      <p:regular r:id="rId35"/>
      <p:bold r:id="rId36"/>
      <p:italic r:id="rId37"/>
      <p:boldItalic r:id="rId38"/>
    </p:embeddedFont>
    <p:embeddedFont>
      <p:font typeface="Montserrat"/>
      <p:regular r:id="rId39"/>
      <p:bold r:id="rId40"/>
      <p:italic r:id="rId41"/>
      <p:boldItalic r:id="rId42"/>
    </p:embeddedFont>
    <p:embeddedFont>
      <p:font typeface="Montserrat Medium"/>
      <p:regular r:id="rId43"/>
      <p:bold r:id="rId44"/>
      <p:italic r:id="rId45"/>
      <p:boldItalic r:id="rId46"/>
    </p:embeddedFont>
    <p:embeddedFont>
      <p:font typeface="Montserrat Light"/>
      <p:regular r:id="rId47"/>
      <p:bold r:id="rId48"/>
      <p:italic r:id="rId49"/>
      <p:boldItalic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-bold.fntdata"/><Relationship Id="rId42" Type="http://schemas.openxmlformats.org/officeDocument/2006/relationships/font" Target="fonts/Montserrat-boldItalic.fntdata"/><Relationship Id="rId41" Type="http://schemas.openxmlformats.org/officeDocument/2006/relationships/font" Target="fonts/Montserrat-italic.fntdata"/><Relationship Id="rId44" Type="http://schemas.openxmlformats.org/officeDocument/2006/relationships/font" Target="fonts/MontserratMedium-bold.fntdata"/><Relationship Id="rId43" Type="http://schemas.openxmlformats.org/officeDocument/2006/relationships/font" Target="fonts/MontserratMedium-regular.fntdata"/><Relationship Id="rId46" Type="http://schemas.openxmlformats.org/officeDocument/2006/relationships/font" Target="fonts/MontserratMedium-boldItalic.fntdata"/><Relationship Id="rId45" Type="http://schemas.openxmlformats.org/officeDocument/2006/relationships/font" Target="fonts/MontserratMedium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MontserratLight-bold.fntdata"/><Relationship Id="rId47" Type="http://schemas.openxmlformats.org/officeDocument/2006/relationships/font" Target="fonts/MontserratLight-regular.fntdata"/><Relationship Id="rId49" Type="http://schemas.openxmlformats.org/officeDocument/2006/relationships/font" Target="fonts/MontserratLight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font" Target="fonts/MontserratSemiBold-regular.fntdata"/><Relationship Id="rId34" Type="http://schemas.openxmlformats.org/officeDocument/2006/relationships/slide" Target="slides/slide30.xml"/><Relationship Id="rId37" Type="http://schemas.openxmlformats.org/officeDocument/2006/relationships/font" Target="fonts/MontserratSemiBold-italic.fntdata"/><Relationship Id="rId36" Type="http://schemas.openxmlformats.org/officeDocument/2006/relationships/font" Target="fonts/MontserratSemiBold-bold.fntdata"/><Relationship Id="rId39" Type="http://schemas.openxmlformats.org/officeDocument/2006/relationships/font" Target="fonts/Montserrat-regular.fntdata"/><Relationship Id="rId38" Type="http://schemas.openxmlformats.org/officeDocument/2006/relationships/font" Target="fonts/MontserratSemiBold-boldItalic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0" Type="http://schemas.openxmlformats.org/officeDocument/2006/relationships/font" Target="fonts/MontserratLight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12c87d7b29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12c87d7b29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12c87d7b29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312c87d7b29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12c87d7b29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312c87d7b29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12c87d7b29_0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312c87d7b29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312c87d7b29_0_2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312c87d7b29_0_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312c87d7b29_0_4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312c87d7b29_0_4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33049bfb338bbbc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33049bfb338bbbc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33049bfb338bbbc3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33049bfb338bbbc3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33049bfb338bbbc3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33049bfb338bbbc3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33049bfb338bbbc3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33049bfb338bbbc3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12c6c8cd9c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12c6c8cd9c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33049bfb338bbbc3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33049bfb338bbbc3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33049bfb338bbbc3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33049bfb338bbbc3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31323dc783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Google Shape;774;g31323dc783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31323dc7838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31323dc7838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31323dc7838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31323dc7838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31323dc7838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31323dc7838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31323dc7838_0_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2" name="Google Shape;942;g31323dc7838_0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g31323dc7838_0_3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0" name="Google Shape;960;g31323dc7838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g313291c767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9" name="Google Shape;999;g313291c767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313291c7670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313291c7670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12c6c8cd9c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12c6c8cd9c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g313291c7670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8" name="Google Shape;1028;g313291c7670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12c6c8cd9c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12c6c8cd9c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12c6c8cd9c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12c6c8cd9c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12c6c8cd9c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12c6c8cd9c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12c87d7b2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12c87d7b2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12c87d7b29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12c87d7b29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12c87d7b29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12c87d7b29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Relationship Id="rId4" Type="http://schemas.openxmlformats.org/officeDocument/2006/relationships/image" Target="../media/image28.png"/><Relationship Id="rId5" Type="http://schemas.openxmlformats.org/officeDocument/2006/relationships/image" Target="../media/image4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Relationship Id="rId4" Type="http://schemas.openxmlformats.org/officeDocument/2006/relationships/image" Target="../media/image25.png"/><Relationship Id="rId5" Type="http://schemas.openxmlformats.org/officeDocument/2006/relationships/image" Target="../media/image50.png"/><Relationship Id="rId6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Relationship Id="rId4" Type="http://schemas.openxmlformats.org/officeDocument/2006/relationships/image" Target="../media/image57.png"/><Relationship Id="rId5" Type="http://schemas.openxmlformats.org/officeDocument/2006/relationships/image" Target="../media/image50.png"/><Relationship Id="rId6" Type="http://schemas.openxmlformats.org/officeDocument/2006/relationships/image" Target="../media/image25.png"/><Relationship Id="rId7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Relationship Id="rId4" Type="http://schemas.openxmlformats.org/officeDocument/2006/relationships/image" Target="../media/image25.png"/><Relationship Id="rId5" Type="http://schemas.openxmlformats.org/officeDocument/2006/relationships/image" Target="../media/image20.png"/><Relationship Id="rId6" Type="http://schemas.openxmlformats.org/officeDocument/2006/relationships/image" Target="../media/image5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Relationship Id="rId4" Type="http://schemas.openxmlformats.org/officeDocument/2006/relationships/image" Target="../media/image34.png"/><Relationship Id="rId5" Type="http://schemas.openxmlformats.org/officeDocument/2006/relationships/image" Target="../media/image30.png"/><Relationship Id="rId6" Type="http://schemas.openxmlformats.org/officeDocument/2006/relationships/image" Target="../media/image3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Relationship Id="rId4" Type="http://schemas.openxmlformats.org/officeDocument/2006/relationships/image" Target="../media/image74.png"/><Relationship Id="rId5" Type="http://schemas.openxmlformats.org/officeDocument/2006/relationships/image" Target="../media/image3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Relationship Id="rId4" Type="http://schemas.openxmlformats.org/officeDocument/2006/relationships/image" Target="../media/image48.png"/><Relationship Id="rId5" Type="http://schemas.openxmlformats.org/officeDocument/2006/relationships/image" Target="../media/image53.png"/><Relationship Id="rId6" Type="http://schemas.openxmlformats.org/officeDocument/2006/relationships/image" Target="../media/image43.png"/><Relationship Id="rId7" Type="http://schemas.openxmlformats.org/officeDocument/2006/relationships/image" Target="../media/image3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Relationship Id="rId4" Type="http://schemas.openxmlformats.org/officeDocument/2006/relationships/image" Target="../media/image42.png"/><Relationship Id="rId9" Type="http://schemas.openxmlformats.org/officeDocument/2006/relationships/image" Target="../media/image44.png"/><Relationship Id="rId5" Type="http://schemas.openxmlformats.org/officeDocument/2006/relationships/image" Target="../media/image41.png"/><Relationship Id="rId6" Type="http://schemas.openxmlformats.org/officeDocument/2006/relationships/image" Target="../media/image37.png"/><Relationship Id="rId7" Type="http://schemas.openxmlformats.org/officeDocument/2006/relationships/image" Target="../media/image63.png"/><Relationship Id="rId8" Type="http://schemas.openxmlformats.org/officeDocument/2006/relationships/image" Target="../media/image4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9.png"/><Relationship Id="rId4" Type="http://schemas.openxmlformats.org/officeDocument/2006/relationships/image" Target="../media/image4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9.png"/><Relationship Id="rId4" Type="http://schemas.openxmlformats.org/officeDocument/2006/relationships/image" Target="../media/image51.png"/><Relationship Id="rId5" Type="http://schemas.openxmlformats.org/officeDocument/2006/relationships/image" Target="../media/image5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1.png"/><Relationship Id="rId4" Type="http://schemas.openxmlformats.org/officeDocument/2006/relationships/image" Target="../media/image54.png"/><Relationship Id="rId5" Type="http://schemas.openxmlformats.org/officeDocument/2006/relationships/image" Target="../media/image49.png"/><Relationship Id="rId6" Type="http://schemas.openxmlformats.org/officeDocument/2006/relationships/image" Target="../media/image55.png"/><Relationship Id="rId7" Type="http://schemas.openxmlformats.org/officeDocument/2006/relationships/image" Target="../media/image59.png"/><Relationship Id="rId8" Type="http://schemas.openxmlformats.org/officeDocument/2006/relationships/image" Target="../media/image6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9.png"/><Relationship Id="rId4" Type="http://schemas.openxmlformats.org/officeDocument/2006/relationships/image" Target="../media/image7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64.png"/><Relationship Id="rId5" Type="http://schemas.openxmlformats.org/officeDocument/2006/relationships/image" Target="../media/image56.png"/><Relationship Id="rId6" Type="http://schemas.openxmlformats.org/officeDocument/2006/relationships/image" Target="../media/image66.png"/><Relationship Id="rId7" Type="http://schemas.openxmlformats.org/officeDocument/2006/relationships/image" Target="../media/image69.png"/><Relationship Id="rId8" Type="http://schemas.openxmlformats.org/officeDocument/2006/relationships/image" Target="../media/image6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9.png"/><Relationship Id="rId4" Type="http://schemas.openxmlformats.org/officeDocument/2006/relationships/image" Target="../media/image6.png"/><Relationship Id="rId5" Type="http://schemas.openxmlformats.org/officeDocument/2006/relationships/image" Target="../media/image18.png"/><Relationship Id="rId6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7.png"/><Relationship Id="rId4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32.png"/><Relationship Id="rId5" Type="http://schemas.openxmlformats.org/officeDocument/2006/relationships/image" Target="../media/image16.png"/><Relationship Id="rId6" Type="http://schemas.openxmlformats.org/officeDocument/2006/relationships/image" Target="../media/image9.png"/><Relationship Id="rId7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 amt="50000"/>
          </a:blip>
          <a:srcRect b="357" l="357" r="357" t="357"/>
          <a:stretch/>
        </p:blipFill>
        <p:spPr>
          <a:xfrm>
            <a:off x="5216896" y="0"/>
            <a:ext cx="3927106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0" y="0"/>
            <a:ext cx="3822000" cy="5143500"/>
          </a:xfrm>
          <a:prstGeom prst="rect">
            <a:avLst/>
          </a:prstGeom>
          <a:solidFill>
            <a:srgbClr val="3E41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6" name="Google Shape;56;p13"/>
          <p:cNvGrpSpPr/>
          <p:nvPr/>
        </p:nvGrpSpPr>
        <p:grpSpPr>
          <a:xfrm>
            <a:off x="4713275" y="1404625"/>
            <a:ext cx="4172100" cy="2311449"/>
            <a:chOff x="4713275" y="1404625"/>
            <a:chExt cx="4172100" cy="2311449"/>
          </a:xfrm>
        </p:grpSpPr>
        <p:sp>
          <p:nvSpPr>
            <p:cNvPr id="57" name="Google Shape;57;p13"/>
            <p:cNvSpPr txBox="1"/>
            <p:nvPr/>
          </p:nvSpPr>
          <p:spPr>
            <a:xfrm>
              <a:off x="4713275" y="1404625"/>
              <a:ext cx="4172100" cy="197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ru" sz="45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Professional </a:t>
              </a:r>
              <a:endParaRPr b="1" sz="45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l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ru" sz="45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Business </a:t>
              </a:r>
              <a:endParaRPr b="1" sz="45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l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45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Template</a:t>
              </a:r>
              <a:endParaRPr b="1" sz="45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8" name="Google Shape;58;p13"/>
            <p:cNvSpPr txBox="1"/>
            <p:nvPr/>
          </p:nvSpPr>
          <p:spPr>
            <a:xfrm>
              <a:off x="4713275" y="3482074"/>
              <a:ext cx="4172100" cy="23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rgbClr val="808285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Your presentation starts here</a:t>
              </a:r>
              <a:endParaRPr sz="1600">
                <a:solidFill>
                  <a:srgbClr val="808285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grpSp>
        <p:nvGrpSpPr>
          <p:cNvPr id="59" name="Google Shape;59;p13"/>
          <p:cNvGrpSpPr/>
          <p:nvPr/>
        </p:nvGrpSpPr>
        <p:grpSpPr>
          <a:xfrm>
            <a:off x="3186350" y="611000"/>
            <a:ext cx="1272250" cy="0"/>
            <a:chOff x="3186350" y="611000"/>
            <a:chExt cx="1272250" cy="0"/>
          </a:xfrm>
        </p:grpSpPr>
        <p:cxnSp>
          <p:nvCxnSpPr>
            <p:cNvPr id="60" name="Google Shape;60;p13"/>
            <p:cNvCxnSpPr/>
            <p:nvPr/>
          </p:nvCxnSpPr>
          <p:spPr>
            <a:xfrm>
              <a:off x="3186350" y="611000"/>
              <a:ext cx="6366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1" name="Google Shape;61;p13"/>
            <p:cNvCxnSpPr/>
            <p:nvPr/>
          </p:nvCxnSpPr>
          <p:spPr>
            <a:xfrm>
              <a:off x="3822000" y="611000"/>
              <a:ext cx="636600" cy="0"/>
            </a:xfrm>
            <a:prstGeom prst="straightConnector1">
              <a:avLst/>
            </a:prstGeom>
            <a:noFill/>
            <a:ln cap="flat" cmpd="sng" w="19050">
              <a:solidFill>
                <a:srgbClr val="3E413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62" name="Google Shape;62;p13"/>
          <p:cNvSpPr/>
          <p:nvPr/>
        </p:nvSpPr>
        <p:spPr>
          <a:xfrm>
            <a:off x="8243400" y="336075"/>
            <a:ext cx="268800" cy="268800"/>
          </a:xfrm>
          <a:prstGeom prst="ellipse">
            <a:avLst/>
          </a:prstGeom>
          <a:solidFill>
            <a:srgbClr val="F1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3"/>
          <p:cNvSpPr txBox="1"/>
          <p:nvPr/>
        </p:nvSpPr>
        <p:spPr>
          <a:xfrm>
            <a:off x="580291" y="397059"/>
            <a:ext cx="640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Date</a:t>
            </a:r>
            <a:endParaRPr sz="9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64;p13"/>
          <p:cNvSpPr txBox="1"/>
          <p:nvPr/>
        </p:nvSpPr>
        <p:spPr>
          <a:xfrm>
            <a:off x="580325" y="4628325"/>
            <a:ext cx="18471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Company Name/Logo</a:t>
            </a:r>
            <a:endParaRPr sz="9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5" name="Google Shape;65;p13"/>
          <p:cNvPicPr preferRelativeResize="0"/>
          <p:nvPr/>
        </p:nvPicPr>
        <p:blipFill rotWithShape="1">
          <a:blip r:embed="rId4">
            <a:alphaModFix/>
          </a:blip>
          <a:srcRect b="0" l="10522" r="0" t="0"/>
          <a:stretch/>
        </p:blipFill>
        <p:spPr>
          <a:xfrm>
            <a:off x="0" y="881275"/>
            <a:ext cx="3222000" cy="3223800"/>
          </a:xfrm>
          <a:prstGeom prst="flowChartDelay">
            <a:avLst/>
          </a:prstGeom>
          <a:noFill/>
          <a:ln>
            <a:noFill/>
          </a:ln>
        </p:spPr>
      </p:pic>
      <p:sp>
        <p:nvSpPr>
          <p:cNvPr id="66" name="Google Shape;66;p13"/>
          <p:cNvSpPr txBox="1"/>
          <p:nvPr/>
        </p:nvSpPr>
        <p:spPr>
          <a:xfrm>
            <a:off x="4252950" y="4628325"/>
            <a:ext cx="18471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Company Name/Logo</a:t>
            </a:r>
            <a:endParaRPr sz="9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67" name="Google Shape;67;p13"/>
          <p:cNvGrpSpPr/>
          <p:nvPr/>
        </p:nvGrpSpPr>
        <p:grpSpPr>
          <a:xfrm>
            <a:off x="6711875" y="4628325"/>
            <a:ext cx="1837850" cy="138600"/>
            <a:chOff x="6711875" y="4628325"/>
            <a:chExt cx="1837850" cy="138600"/>
          </a:xfrm>
        </p:grpSpPr>
        <p:sp>
          <p:nvSpPr>
            <p:cNvPr id="68" name="Google Shape;68;p13"/>
            <p:cNvSpPr txBox="1"/>
            <p:nvPr/>
          </p:nvSpPr>
          <p:spPr>
            <a:xfrm>
              <a:off x="7756825" y="4628325"/>
              <a:ext cx="7929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231F2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Slide 01/30</a:t>
              </a:r>
              <a:endParaRPr sz="900">
                <a:solidFill>
                  <a:srgbClr val="231F20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cxnSp>
          <p:nvCxnSpPr>
            <p:cNvPr id="69" name="Google Shape;69;p13"/>
            <p:cNvCxnSpPr/>
            <p:nvPr/>
          </p:nvCxnSpPr>
          <p:spPr>
            <a:xfrm>
              <a:off x="6711875" y="4735600"/>
              <a:ext cx="1086900" cy="0"/>
            </a:xfrm>
            <a:prstGeom prst="straightConnector1">
              <a:avLst/>
            </a:prstGeom>
            <a:noFill/>
            <a:ln cap="flat" cmpd="sng" w="9525">
              <a:solidFill>
                <a:srgbClr val="6F6D6C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22"/>
          <p:cNvPicPr preferRelativeResize="0"/>
          <p:nvPr/>
        </p:nvPicPr>
        <p:blipFill rotWithShape="1">
          <a:blip r:embed="rId3">
            <a:alphaModFix amt="50000"/>
          </a:blip>
          <a:srcRect b="1095" l="1096" r="41515" t="1095"/>
          <a:stretch/>
        </p:blipFill>
        <p:spPr>
          <a:xfrm>
            <a:off x="7924" y="0"/>
            <a:ext cx="535607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2"/>
          <p:cNvSpPr/>
          <p:nvPr/>
        </p:nvSpPr>
        <p:spPr>
          <a:xfrm flipH="1" rot="10800000">
            <a:off x="8239650" y="-907075"/>
            <a:ext cx="1810800" cy="1811100"/>
          </a:xfrm>
          <a:prstGeom prst="pie">
            <a:avLst>
              <a:gd fmla="val 10793841" name="adj1"/>
              <a:gd fmla="val 16200000" name="adj2"/>
            </a:avLst>
          </a:prstGeom>
          <a:solidFill>
            <a:srgbClr val="F1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13" name="Google Shape;313;p22"/>
          <p:cNvGrpSpPr/>
          <p:nvPr/>
        </p:nvGrpSpPr>
        <p:grpSpPr>
          <a:xfrm>
            <a:off x="6711875" y="4628325"/>
            <a:ext cx="1837850" cy="138600"/>
            <a:chOff x="6711875" y="4628325"/>
            <a:chExt cx="1837850" cy="138600"/>
          </a:xfrm>
        </p:grpSpPr>
        <p:sp>
          <p:nvSpPr>
            <p:cNvPr id="314" name="Google Shape;314;p22"/>
            <p:cNvSpPr txBox="1"/>
            <p:nvPr/>
          </p:nvSpPr>
          <p:spPr>
            <a:xfrm>
              <a:off x="7756825" y="4628325"/>
              <a:ext cx="7929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231F2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Slide 10/30</a:t>
              </a:r>
              <a:endParaRPr sz="900">
                <a:solidFill>
                  <a:srgbClr val="231F20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cxnSp>
          <p:nvCxnSpPr>
            <p:cNvPr id="315" name="Google Shape;315;p22"/>
            <p:cNvCxnSpPr/>
            <p:nvPr/>
          </p:nvCxnSpPr>
          <p:spPr>
            <a:xfrm>
              <a:off x="6711875" y="4735600"/>
              <a:ext cx="1086900" cy="0"/>
            </a:xfrm>
            <a:prstGeom prst="straightConnector1">
              <a:avLst/>
            </a:prstGeom>
            <a:noFill/>
            <a:ln cap="flat" cmpd="sng" w="9525">
              <a:solidFill>
                <a:srgbClr val="6F6D6C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16" name="Google Shape;316;p22"/>
          <p:cNvGrpSpPr/>
          <p:nvPr/>
        </p:nvGrpSpPr>
        <p:grpSpPr>
          <a:xfrm>
            <a:off x="506661" y="290600"/>
            <a:ext cx="4428900" cy="745606"/>
            <a:chOff x="524300" y="290600"/>
            <a:chExt cx="4428900" cy="745606"/>
          </a:xfrm>
        </p:grpSpPr>
        <p:sp>
          <p:nvSpPr>
            <p:cNvPr id="317" name="Google Shape;317;p22"/>
            <p:cNvSpPr txBox="1"/>
            <p:nvPr/>
          </p:nvSpPr>
          <p:spPr>
            <a:xfrm>
              <a:off x="615500" y="290600"/>
              <a:ext cx="43377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1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Market Analysis</a:t>
              </a:r>
              <a:endParaRPr b="1" sz="31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18" name="Google Shape;318;p22"/>
            <p:cNvSpPr/>
            <p:nvPr/>
          </p:nvSpPr>
          <p:spPr>
            <a:xfrm>
              <a:off x="524300" y="304450"/>
              <a:ext cx="91200" cy="91200"/>
            </a:xfrm>
            <a:prstGeom prst="ellipse">
              <a:avLst/>
            </a:prstGeom>
            <a:solidFill>
              <a:srgbClr val="231F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22"/>
            <p:cNvSpPr txBox="1"/>
            <p:nvPr/>
          </p:nvSpPr>
          <p:spPr>
            <a:xfrm>
              <a:off x="615500" y="789906"/>
              <a:ext cx="43377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rgbClr val="231F2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Present key market data</a:t>
              </a:r>
              <a:endParaRPr sz="1600">
                <a:solidFill>
                  <a:srgbClr val="231F20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grpSp>
        <p:nvGrpSpPr>
          <p:cNvPr id="320" name="Google Shape;320;p22"/>
          <p:cNvGrpSpPr/>
          <p:nvPr/>
        </p:nvGrpSpPr>
        <p:grpSpPr>
          <a:xfrm>
            <a:off x="3762608" y="1442430"/>
            <a:ext cx="4787167" cy="2578670"/>
            <a:chOff x="3762608" y="1442430"/>
            <a:chExt cx="4787167" cy="2578670"/>
          </a:xfrm>
        </p:grpSpPr>
        <p:grpSp>
          <p:nvGrpSpPr>
            <p:cNvPr id="321" name="Google Shape;321;p22"/>
            <p:cNvGrpSpPr/>
            <p:nvPr/>
          </p:nvGrpSpPr>
          <p:grpSpPr>
            <a:xfrm>
              <a:off x="3874263" y="3882500"/>
              <a:ext cx="4675512" cy="138600"/>
              <a:chOff x="3874263" y="3882500"/>
              <a:chExt cx="4675512" cy="138600"/>
            </a:xfrm>
          </p:grpSpPr>
          <p:cxnSp>
            <p:nvCxnSpPr>
              <p:cNvPr id="322" name="Google Shape;322;p22"/>
              <p:cNvCxnSpPr/>
              <p:nvPr/>
            </p:nvCxnSpPr>
            <p:spPr>
              <a:xfrm>
                <a:off x="4171275" y="3990875"/>
                <a:ext cx="4378500" cy="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323" name="Google Shape;323;p22"/>
              <p:cNvSpPr txBox="1"/>
              <p:nvPr/>
            </p:nvSpPr>
            <p:spPr>
              <a:xfrm>
                <a:off x="3874263" y="3882500"/>
                <a:ext cx="176400" cy="13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3E413F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</a:t>
                </a:r>
                <a:endParaRPr sz="900">
                  <a:solidFill>
                    <a:srgbClr val="3E413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  <p:grpSp>
          <p:nvGrpSpPr>
            <p:cNvPr id="324" name="Google Shape;324;p22"/>
            <p:cNvGrpSpPr/>
            <p:nvPr/>
          </p:nvGrpSpPr>
          <p:grpSpPr>
            <a:xfrm>
              <a:off x="3874263" y="3394486"/>
              <a:ext cx="4675512" cy="138600"/>
              <a:chOff x="3874263" y="3882500"/>
              <a:chExt cx="4675512" cy="138600"/>
            </a:xfrm>
          </p:grpSpPr>
          <p:cxnSp>
            <p:nvCxnSpPr>
              <p:cNvPr id="325" name="Google Shape;325;p22"/>
              <p:cNvCxnSpPr/>
              <p:nvPr/>
            </p:nvCxnSpPr>
            <p:spPr>
              <a:xfrm>
                <a:off x="4171275" y="3990875"/>
                <a:ext cx="43785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1F2F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326" name="Google Shape;326;p22"/>
              <p:cNvSpPr txBox="1"/>
              <p:nvPr/>
            </p:nvSpPr>
            <p:spPr>
              <a:xfrm>
                <a:off x="3874263" y="3882500"/>
                <a:ext cx="176400" cy="13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3E413F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2</a:t>
                </a:r>
                <a:r>
                  <a:rPr lang="ru" sz="900">
                    <a:solidFill>
                      <a:srgbClr val="3E413F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</a:t>
                </a:r>
                <a:endParaRPr sz="900">
                  <a:solidFill>
                    <a:srgbClr val="3E413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  <p:grpSp>
          <p:nvGrpSpPr>
            <p:cNvPr id="327" name="Google Shape;327;p22"/>
            <p:cNvGrpSpPr/>
            <p:nvPr/>
          </p:nvGrpSpPr>
          <p:grpSpPr>
            <a:xfrm>
              <a:off x="3874263" y="2906472"/>
              <a:ext cx="4675512" cy="138600"/>
              <a:chOff x="3874263" y="3882500"/>
              <a:chExt cx="4675512" cy="138600"/>
            </a:xfrm>
          </p:grpSpPr>
          <p:cxnSp>
            <p:nvCxnSpPr>
              <p:cNvPr id="328" name="Google Shape;328;p22"/>
              <p:cNvCxnSpPr/>
              <p:nvPr/>
            </p:nvCxnSpPr>
            <p:spPr>
              <a:xfrm>
                <a:off x="4171275" y="3990875"/>
                <a:ext cx="43785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1F2F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329" name="Google Shape;329;p22"/>
              <p:cNvSpPr txBox="1"/>
              <p:nvPr/>
            </p:nvSpPr>
            <p:spPr>
              <a:xfrm>
                <a:off x="3874263" y="3882500"/>
                <a:ext cx="176400" cy="13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3E413F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4</a:t>
                </a:r>
                <a:r>
                  <a:rPr lang="ru" sz="900">
                    <a:solidFill>
                      <a:srgbClr val="3E413F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</a:t>
                </a:r>
                <a:endParaRPr sz="900">
                  <a:solidFill>
                    <a:srgbClr val="3E413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  <p:grpSp>
          <p:nvGrpSpPr>
            <p:cNvPr id="330" name="Google Shape;330;p22"/>
            <p:cNvGrpSpPr/>
            <p:nvPr/>
          </p:nvGrpSpPr>
          <p:grpSpPr>
            <a:xfrm>
              <a:off x="3874263" y="2418458"/>
              <a:ext cx="4675512" cy="138600"/>
              <a:chOff x="3874263" y="3882500"/>
              <a:chExt cx="4675512" cy="138600"/>
            </a:xfrm>
          </p:grpSpPr>
          <p:cxnSp>
            <p:nvCxnSpPr>
              <p:cNvPr id="331" name="Google Shape;331;p22"/>
              <p:cNvCxnSpPr/>
              <p:nvPr/>
            </p:nvCxnSpPr>
            <p:spPr>
              <a:xfrm>
                <a:off x="4171275" y="3990875"/>
                <a:ext cx="43785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1F2F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332" name="Google Shape;332;p22"/>
              <p:cNvSpPr txBox="1"/>
              <p:nvPr/>
            </p:nvSpPr>
            <p:spPr>
              <a:xfrm>
                <a:off x="3874263" y="3882500"/>
                <a:ext cx="176400" cy="13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3E413F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6</a:t>
                </a:r>
                <a:r>
                  <a:rPr lang="ru" sz="900">
                    <a:solidFill>
                      <a:srgbClr val="3E413F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</a:t>
                </a:r>
                <a:endParaRPr sz="900">
                  <a:solidFill>
                    <a:srgbClr val="3E413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  <p:grpSp>
          <p:nvGrpSpPr>
            <p:cNvPr id="333" name="Google Shape;333;p22"/>
            <p:cNvGrpSpPr/>
            <p:nvPr/>
          </p:nvGrpSpPr>
          <p:grpSpPr>
            <a:xfrm>
              <a:off x="3874263" y="1930444"/>
              <a:ext cx="4675512" cy="138600"/>
              <a:chOff x="3874263" y="3882500"/>
              <a:chExt cx="4675512" cy="138600"/>
            </a:xfrm>
          </p:grpSpPr>
          <p:cxnSp>
            <p:nvCxnSpPr>
              <p:cNvPr id="334" name="Google Shape;334;p22"/>
              <p:cNvCxnSpPr/>
              <p:nvPr/>
            </p:nvCxnSpPr>
            <p:spPr>
              <a:xfrm>
                <a:off x="4171275" y="3990875"/>
                <a:ext cx="43785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1F2F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335" name="Google Shape;335;p22"/>
              <p:cNvSpPr txBox="1"/>
              <p:nvPr/>
            </p:nvSpPr>
            <p:spPr>
              <a:xfrm>
                <a:off x="3874263" y="3882500"/>
                <a:ext cx="176400" cy="13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3E413F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8</a:t>
                </a:r>
                <a:r>
                  <a:rPr lang="ru" sz="900">
                    <a:solidFill>
                      <a:srgbClr val="3E413F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</a:t>
                </a:r>
                <a:endParaRPr sz="900">
                  <a:solidFill>
                    <a:srgbClr val="3E413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  <p:grpSp>
          <p:nvGrpSpPr>
            <p:cNvPr id="336" name="Google Shape;336;p22"/>
            <p:cNvGrpSpPr/>
            <p:nvPr/>
          </p:nvGrpSpPr>
          <p:grpSpPr>
            <a:xfrm>
              <a:off x="3762608" y="1442430"/>
              <a:ext cx="4787167" cy="138600"/>
              <a:chOff x="3762608" y="3882496"/>
              <a:chExt cx="4787167" cy="138600"/>
            </a:xfrm>
          </p:grpSpPr>
          <p:cxnSp>
            <p:nvCxnSpPr>
              <p:cNvPr id="337" name="Google Shape;337;p22"/>
              <p:cNvCxnSpPr/>
              <p:nvPr/>
            </p:nvCxnSpPr>
            <p:spPr>
              <a:xfrm>
                <a:off x="4171275" y="3990875"/>
                <a:ext cx="43785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1F2F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338" name="Google Shape;338;p22"/>
              <p:cNvSpPr txBox="1"/>
              <p:nvPr/>
            </p:nvSpPr>
            <p:spPr>
              <a:xfrm>
                <a:off x="3762608" y="3882496"/>
                <a:ext cx="288000" cy="13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3E413F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10</a:t>
                </a:r>
                <a:r>
                  <a:rPr lang="ru" sz="900">
                    <a:solidFill>
                      <a:srgbClr val="3E413F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0</a:t>
                </a:r>
                <a:endParaRPr sz="900">
                  <a:solidFill>
                    <a:srgbClr val="3E413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  <p:sp>
          <p:nvSpPr>
            <p:cNvPr id="339" name="Google Shape;339;p22"/>
            <p:cNvSpPr/>
            <p:nvPr/>
          </p:nvSpPr>
          <p:spPr>
            <a:xfrm>
              <a:off x="4644825" y="3032800"/>
              <a:ext cx="812700" cy="952500"/>
            </a:xfrm>
            <a:prstGeom prst="rect">
              <a:avLst/>
            </a:prstGeom>
            <a:solidFill>
              <a:srgbClr val="8082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22"/>
            <p:cNvSpPr/>
            <p:nvPr/>
          </p:nvSpPr>
          <p:spPr>
            <a:xfrm>
              <a:off x="5899175" y="2061225"/>
              <a:ext cx="812700" cy="1924200"/>
            </a:xfrm>
            <a:prstGeom prst="rect">
              <a:avLst/>
            </a:prstGeom>
            <a:solidFill>
              <a:srgbClr val="414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22"/>
            <p:cNvSpPr/>
            <p:nvPr/>
          </p:nvSpPr>
          <p:spPr>
            <a:xfrm>
              <a:off x="7224450" y="1543775"/>
              <a:ext cx="812700" cy="2441700"/>
            </a:xfrm>
            <a:prstGeom prst="rect">
              <a:avLst/>
            </a:prstGeom>
            <a:solidFill>
              <a:srgbClr val="2D2A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2" name="Google Shape;342;p22"/>
          <p:cNvGrpSpPr/>
          <p:nvPr/>
        </p:nvGrpSpPr>
        <p:grpSpPr>
          <a:xfrm>
            <a:off x="599955" y="1363983"/>
            <a:ext cx="2501925" cy="652683"/>
            <a:chOff x="618450" y="1363983"/>
            <a:chExt cx="2501925" cy="652683"/>
          </a:xfrm>
        </p:grpSpPr>
        <p:grpSp>
          <p:nvGrpSpPr>
            <p:cNvPr id="343" name="Google Shape;343;p22"/>
            <p:cNvGrpSpPr/>
            <p:nvPr/>
          </p:nvGrpSpPr>
          <p:grpSpPr>
            <a:xfrm>
              <a:off x="924975" y="1363983"/>
              <a:ext cx="2195400" cy="652683"/>
              <a:chOff x="615500" y="266855"/>
              <a:chExt cx="2195400" cy="652683"/>
            </a:xfrm>
          </p:grpSpPr>
          <p:sp>
            <p:nvSpPr>
              <p:cNvPr id="344" name="Google Shape;344;p22"/>
              <p:cNvSpPr txBox="1"/>
              <p:nvPr/>
            </p:nvSpPr>
            <p:spPr>
              <a:xfrm>
                <a:off x="615500" y="266855"/>
                <a:ext cx="21954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6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Data 1</a:t>
                </a:r>
                <a:endParaRPr b="1" sz="16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45" name="Google Shape;345;p22"/>
              <p:cNvSpPr txBox="1"/>
              <p:nvPr/>
            </p:nvSpPr>
            <p:spPr>
              <a:xfrm>
                <a:off x="615500" y="611739"/>
                <a:ext cx="21954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Description of the data </a:t>
                </a:r>
                <a:endParaRPr sz="10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shown on the graph</a:t>
                </a:r>
                <a:endParaRPr sz="10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sp>
          <p:nvSpPr>
            <p:cNvPr id="346" name="Google Shape;346;p22"/>
            <p:cNvSpPr/>
            <p:nvPr/>
          </p:nvSpPr>
          <p:spPr>
            <a:xfrm>
              <a:off x="618450" y="1394725"/>
              <a:ext cx="172500" cy="172500"/>
            </a:xfrm>
            <a:prstGeom prst="roundRect">
              <a:avLst>
                <a:gd fmla="val 16667" name="adj"/>
              </a:avLst>
            </a:prstGeom>
            <a:solidFill>
              <a:srgbClr val="8082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7" name="Google Shape;347;p22"/>
          <p:cNvGrpSpPr/>
          <p:nvPr/>
        </p:nvGrpSpPr>
        <p:grpSpPr>
          <a:xfrm>
            <a:off x="599955" y="2375323"/>
            <a:ext cx="2501925" cy="652683"/>
            <a:chOff x="618450" y="1363983"/>
            <a:chExt cx="2501925" cy="652683"/>
          </a:xfrm>
        </p:grpSpPr>
        <p:grpSp>
          <p:nvGrpSpPr>
            <p:cNvPr id="348" name="Google Shape;348;p22"/>
            <p:cNvGrpSpPr/>
            <p:nvPr/>
          </p:nvGrpSpPr>
          <p:grpSpPr>
            <a:xfrm>
              <a:off x="924975" y="1363983"/>
              <a:ext cx="2195400" cy="652683"/>
              <a:chOff x="615500" y="266855"/>
              <a:chExt cx="2195400" cy="652683"/>
            </a:xfrm>
          </p:grpSpPr>
          <p:sp>
            <p:nvSpPr>
              <p:cNvPr id="349" name="Google Shape;349;p22"/>
              <p:cNvSpPr txBox="1"/>
              <p:nvPr/>
            </p:nvSpPr>
            <p:spPr>
              <a:xfrm>
                <a:off x="615500" y="266855"/>
                <a:ext cx="21954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6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Data 2</a:t>
                </a:r>
                <a:endParaRPr b="1" sz="16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50" name="Google Shape;350;p22"/>
              <p:cNvSpPr txBox="1"/>
              <p:nvPr/>
            </p:nvSpPr>
            <p:spPr>
              <a:xfrm>
                <a:off x="615500" y="611739"/>
                <a:ext cx="21954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Description of the data </a:t>
                </a:r>
                <a:endParaRPr sz="10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shown on the graph</a:t>
                </a:r>
                <a:endParaRPr sz="10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sp>
          <p:nvSpPr>
            <p:cNvPr id="351" name="Google Shape;351;p22"/>
            <p:cNvSpPr/>
            <p:nvPr/>
          </p:nvSpPr>
          <p:spPr>
            <a:xfrm>
              <a:off x="618450" y="1394725"/>
              <a:ext cx="172500" cy="172500"/>
            </a:xfrm>
            <a:prstGeom prst="roundRect">
              <a:avLst>
                <a:gd fmla="val 16667" name="adj"/>
              </a:avLst>
            </a:prstGeom>
            <a:solidFill>
              <a:srgbClr val="4140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2" name="Google Shape;352;p22"/>
          <p:cNvGrpSpPr/>
          <p:nvPr/>
        </p:nvGrpSpPr>
        <p:grpSpPr>
          <a:xfrm>
            <a:off x="599955" y="3386664"/>
            <a:ext cx="2501925" cy="652683"/>
            <a:chOff x="618450" y="1363983"/>
            <a:chExt cx="2501925" cy="652683"/>
          </a:xfrm>
        </p:grpSpPr>
        <p:grpSp>
          <p:nvGrpSpPr>
            <p:cNvPr id="353" name="Google Shape;353;p22"/>
            <p:cNvGrpSpPr/>
            <p:nvPr/>
          </p:nvGrpSpPr>
          <p:grpSpPr>
            <a:xfrm>
              <a:off x="924975" y="1363983"/>
              <a:ext cx="2195400" cy="652683"/>
              <a:chOff x="615500" y="266855"/>
              <a:chExt cx="2195400" cy="652683"/>
            </a:xfrm>
          </p:grpSpPr>
          <p:sp>
            <p:nvSpPr>
              <p:cNvPr id="354" name="Google Shape;354;p22"/>
              <p:cNvSpPr txBox="1"/>
              <p:nvPr/>
            </p:nvSpPr>
            <p:spPr>
              <a:xfrm>
                <a:off x="615500" y="266855"/>
                <a:ext cx="21954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6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Data 3</a:t>
                </a:r>
                <a:endParaRPr b="1" sz="16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55" name="Google Shape;355;p22"/>
              <p:cNvSpPr txBox="1"/>
              <p:nvPr/>
            </p:nvSpPr>
            <p:spPr>
              <a:xfrm>
                <a:off x="615500" y="611739"/>
                <a:ext cx="21954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Description of the data </a:t>
                </a:r>
                <a:endParaRPr sz="10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shown on the graph</a:t>
                </a:r>
                <a:endParaRPr sz="10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sp>
          <p:nvSpPr>
            <p:cNvPr id="356" name="Google Shape;356;p22"/>
            <p:cNvSpPr/>
            <p:nvPr/>
          </p:nvSpPr>
          <p:spPr>
            <a:xfrm>
              <a:off x="618450" y="1394725"/>
              <a:ext cx="172500" cy="172500"/>
            </a:xfrm>
            <a:prstGeom prst="roundRect">
              <a:avLst>
                <a:gd fmla="val 16667" name="adj"/>
              </a:avLst>
            </a:prstGeom>
            <a:solidFill>
              <a:srgbClr val="2D2A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7" name="Google Shape;357;p22"/>
          <p:cNvSpPr txBox="1"/>
          <p:nvPr/>
        </p:nvSpPr>
        <p:spPr>
          <a:xfrm>
            <a:off x="597845" y="4376957"/>
            <a:ext cx="62028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231F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Add graphics to clearly demonstrate your presentation goals to your audience.</a:t>
            </a:r>
            <a:endParaRPr sz="1200">
              <a:solidFill>
                <a:srgbClr val="231F2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23"/>
          <p:cNvPicPr preferRelativeResize="0"/>
          <p:nvPr/>
        </p:nvPicPr>
        <p:blipFill rotWithShape="1">
          <a:blip r:embed="rId3">
            <a:alphaModFix amt="50000"/>
          </a:blip>
          <a:srcRect b="258" l="41736" r="255" t="248"/>
          <a:stretch/>
        </p:blipFill>
        <p:spPr>
          <a:xfrm>
            <a:off x="3826651" y="0"/>
            <a:ext cx="5317350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3" name="Google Shape;363;p23"/>
          <p:cNvGrpSpPr/>
          <p:nvPr/>
        </p:nvGrpSpPr>
        <p:grpSpPr>
          <a:xfrm>
            <a:off x="6711875" y="4628325"/>
            <a:ext cx="1837850" cy="138600"/>
            <a:chOff x="6711875" y="4628325"/>
            <a:chExt cx="1837850" cy="138600"/>
          </a:xfrm>
        </p:grpSpPr>
        <p:sp>
          <p:nvSpPr>
            <p:cNvPr id="364" name="Google Shape;364;p23"/>
            <p:cNvSpPr txBox="1"/>
            <p:nvPr/>
          </p:nvSpPr>
          <p:spPr>
            <a:xfrm>
              <a:off x="7756825" y="4628325"/>
              <a:ext cx="7929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231F2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Slide 11/30</a:t>
              </a:r>
              <a:endParaRPr sz="900">
                <a:solidFill>
                  <a:srgbClr val="231F20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cxnSp>
          <p:nvCxnSpPr>
            <p:cNvPr id="365" name="Google Shape;365;p23"/>
            <p:cNvCxnSpPr/>
            <p:nvPr/>
          </p:nvCxnSpPr>
          <p:spPr>
            <a:xfrm>
              <a:off x="6711875" y="4735600"/>
              <a:ext cx="1086900" cy="0"/>
            </a:xfrm>
            <a:prstGeom prst="straightConnector1">
              <a:avLst/>
            </a:prstGeom>
            <a:noFill/>
            <a:ln cap="flat" cmpd="sng" w="9525">
              <a:solidFill>
                <a:srgbClr val="6F6D6C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366" name="Google Shape;366;p23"/>
          <p:cNvSpPr/>
          <p:nvPr/>
        </p:nvSpPr>
        <p:spPr>
          <a:xfrm flipH="1">
            <a:off x="-905700" y="4240750"/>
            <a:ext cx="1810800" cy="1811100"/>
          </a:xfrm>
          <a:prstGeom prst="pie">
            <a:avLst>
              <a:gd fmla="val 10793841" name="adj1"/>
              <a:gd fmla="val 16200000" name="adj2"/>
            </a:avLst>
          </a:prstGeom>
          <a:solidFill>
            <a:srgbClr val="F1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67" name="Google Shape;367;p23"/>
          <p:cNvGrpSpPr/>
          <p:nvPr/>
        </p:nvGrpSpPr>
        <p:grpSpPr>
          <a:xfrm>
            <a:off x="506661" y="290600"/>
            <a:ext cx="4883088" cy="745606"/>
            <a:chOff x="524300" y="290600"/>
            <a:chExt cx="4883088" cy="745606"/>
          </a:xfrm>
        </p:grpSpPr>
        <p:sp>
          <p:nvSpPr>
            <p:cNvPr id="368" name="Google Shape;368;p23"/>
            <p:cNvSpPr txBox="1"/>
            <p:nvPr/>
          </p:nvSpPr>
          <p:spPr>
            <a:xfrm>
              <a:off x="615488" y="290600"/>
              <a:ext cx="47919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1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Competitive Analysis</a:t>
              </a:r>
              <a:endParaRPr b="1" sz="31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524300" y="304450"/>
              <a:ext cx="91200" cy="91200"/>
            </a:xfrm>
            <a:prstGeom prst="ellipse">
              <a:avLst/>
            </a:prstGeom>
            <a:solidFill>
              <a:srgbClr val="231F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23"/>
            <p:cNvSpPr txBox="1"/>
            <p:nvPr/>
          </p:nvSpPr>
          <p:spPr>
            <a:xfrm>
              <a:off x="615500" y="789906"/>
              <a:ext cx="43377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rgbClr val="231F2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Compare your business to competitors</a:t>
              </a:r>
              <a:endParaRPr sz="1600">
                <a:solidFill>
                  <a:srgbClr val="231F20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grpSp>
        <p:nvGrpSpPr>
          <p:cNvPr id="371" name="Google Shape;371;p23"/>
          <p:cNvGrpSpPr/>
          <p:nvPr/>
        </p:nvGrpSpPr>
        <p:grpSpPr>
          <a:xfrm>
            <a:off x="905001" y="1558225"/>
            <a:ext cx="3512049" cy="1329900"/>
            <a:chOff x="905001" y="1558225"/>
            <a:chExt cx="3512049" cy="1329900"/>
          </a:xfrm>
        </p:grpSpPr>
        <p:sp>
          <p:nvSpPr>
            <p:cNvPr id="372" name="Google Shape;372;p23"/>
            <p:cNvSpPr/>
            <p:nvPr/>
          </p:nvSpPr>
          <p:spPr>
            <a:xfrm flipH="1" rot="10800000">
              <a:off x="3087150" y="1558225"/>
              <a:ext cx="1329900" cy="1329900"/>
            </a:xfrm>
            <a:prstGeom prst="round1Rect">
              <a:avLst>
                <a:gd fmla="val 25970" name="adj"/>
              </a:avLst>
            </a:prstGeom>
            <a:solidFill>
              <a:srgbClr val="231F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73" name="Google Shape;373;p23"/>
            <p:cNvGrpSpPr/>
            <p:nvPr/>
          </p:nvGrpSpPr>
          <p:grpSpPr>
            <a:xfrm>
              <a:off x="905001" y="1684050"/>
              <a:ext cx="1863099" cy="960500"/>
              <a:chOff x="926051" y="236272"/>
              <a:chExt cx="1863099" cy="960500"/>
            </a:xfrm>
          </p:grpSpPr>
          <p:sp>
            <p:nvSpPr>
              <p:cNvPr id="374" name="Google Shape;374;p23"/>
              <p:cNvSpPr txBox="1"/>
              <p:nvPr/>
            </p:nvSpPr>
            <p:spPr>
              <a:xfrm>
                <a:off x="926051" y="236272"/>
                <a:ext cx="18630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600">
                    <a:solidFill>
                      <a:srgbClr val="231F20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Strengths</a:t>
                </a:r>
                <a:endParaRPr sz="1600">
                  <a:solidFill>
                    <a:srgbClr val="231F2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endParaRPr>
              </a:p>
            </p:txBody>
          </p:sp>
          <p:sp>
            <p:nvSpPr>
              <p:cNvPr id="375" name="Google Shape;375;p23"/>
              <p:cNvSpPr txBox="1"/>
              <p:nvPr/>
            </p:nvSpPr>
            <p:spPr>
              <a:xfrm>
                <a:off x="926150" y="581172"/>
                <a:ext cx="1863000" cy="61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These are the internal attributes or resources that provide a competitive advantage.</a:t>
                </a:r>
                <a:endParaRPr sz="10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sp>
          <p:nvSpPr>
            <p:cNvPr id="376" name="Google Shape;376;p23"/>
            <p:cNvSpPr txBox="1"/>
            <p:nvPr/>
          </p:nvSpPr>
          <p:spPr>
            <a:xfrm>
              <a:off x="3240275" y="1792225"/>
              <a:ext cx="10236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5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</a:t>
              </a:r>
              <a:endParaRPr b="1" sz="5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377" name="Google Shape;377;p23"/>
          <p:cNvGrpSpPr/>
          <p:nvPr/>
        </p:nvGrpSpPr>
        <p:grpSpPr>
          <a:xfrm>
            <a:off x="905001" y="3091525"/>
            <a:ext cx="3512049" cy="1329900"/>
            <a:chOff x="905001" y="3091525"/>
            <a:chExt cx="3512049" cy="1329900"/>
          </a:xfrm>
        </p:grpSpPr>
        <p:sp>
          <p:nvSpPr>
            <p:cNvPr id="378" name="Google Shape;378;p23"/>
            <p:cNvSpPr/>
            <p:nvPr/>
          </p:nvSpPr>
          <p:spPr>
            <a:xfrm>
              <a:off x="3087150" y="3091525"/>
              <a:ext cx="1329900" cy="1329900"/>
            </a:xfrm>
            <a:prstGeom prst="round1Rect">
              <a:avLst>
                <a:gd fmla="val 25970" name="adj"/>
              </a:avLst>
            </a:prstGeom>
            <a:solidFill>
              <a:srgbClr val="3E41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79" name="Google Shape;379;p23"/>
            <p:cNvGrpSpPr/>
            <p:nvPr/>
          </p:nvGrpSpPr>
          <p:grpSpPr>
            <a:xfrm>
              <a:off x="905001" y="3199275"/>
              <a:ext cx="1863099" cy="1114400"/>
              <a:chOff x="926051" y="236272"/>
              <a:chExt cx="1863099" cy="1114400"/>
            </a:xfrm>
          </p:grpSpPr>
          <p:sp>
            <p:nvSpPr>
              <p:cNvPr id="380" name="Google Shape;380;p23"/>
              <p:cNvSpPr txBox="1"/>
              <p:nvPr/>
            </p:nvSpPr>
            <p:spPr>
              <a:xfrm>
                <a:off x="926051" y="236272"/>
                <a:ext cx="18630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600">
                    <a:solidFill>
                      <a:srgbClr val="231F20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Opportunities</a:t>
                </a:r>
                <a:endParaRPr sz="1600">
                  <a:solidFill>
                    <a:srgbClr val="231F2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endParaRPr>
              </a:p>
            </p:txBody>
          </p:sp>
          <p:sp>
            <p:nvSpPr>
              <p:cNvPr id="381" name="Google Shape;381;p23"/>
              <p:cNvSpPr txBox="1"/>
              <p:nvPr/>
            </p:nvSpPr>
            <p:spPr>
              <a:xfrm>
                <a:off x="926150" y="581172"/>
                <a:ext cx="1863000" cy="769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Opportunities represent external conditions that the organization can capitalize on to grow or improve performance.</a:t>
                </a:r>
                <a:endParaRPr sz="10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sp>
          <p:nvSpPr>
            <p:cNvPr id="382" name="Google Shape;382;p23"/>
            <p:cNvSpPr txBox="1"/>
            <p:nvPr/>
          </p:nvSpPr>
          <p:spPr>
            <a:xfrm>
              <a:off x="3240275" y="3325525"/>
              <a:ext cx="10236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5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</a:t>
              </a:r>
              <a:endParaRPr b="1" sz="5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383" name="Google Shape;383;p23"/>
          <p:cNvGrpSpPr/>
          <p:nvPr/>
        </p:nvGrpSpPr>
        <p:grpSpPr>
          <a:xfrm>
            <a:off x="4597200" y="1558225"/>
            <a:ext cx="3526325" cy="1329900"/>
            <a:chOff x="4597200" y="1558225"/>
            <a:chExt cx="3526325" cy="1329900"/>
          </a:xfrm>
        </p:grpSpPr>
        <p:sp>
          <p:nvSpPr>
            <p:cNvPr id="384" name="Google Shape;384;p23"/>
            <p:cNvSpPr/>
            <p:nvPr/>
          </p:nvSpPr>
          <p:spPr>
            <a:xfrm rot="10800000">
              <a:off x="4597200" y="1558225"/>
              <a:ext cx="1329900" cy="1329900"/>
            </a:xfrm>
            <a:prstGeom prst="round1Rect">
              <a:avLst>
                <a:gd fmla="val 25970" name="adj"/>
              </a:avLst>
            </a:prstGeom>
            <a:solidFill>
              <a:srgbClr val="3E41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23"/>
            <p:cNvSpPr txBox="1"/>
            <p:nvPr/>
          </p:nvSpPr>
          <p:spPr>
            <a:xfrm flipH="1">
              <a:off x="4750375" y="1792225"/>
              <a:ext cx="10236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5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</a:t>
              </a:r>
              <a:endParaRPr b="1" sz="5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386" name="Google Shape;386;p23"/>
            <p:cNvGrpSpPr/>
            <p:nvPr/>
          </p:nvGrpSpPr>
          <p:grpSpPr>
            <a:xfrm>
              <a:off x="6260426" y="1684050"/>
              <a:ext cx="1863099" cy="806600"/>
              <a:chOff x="926051" y="236272"/>
              <a:chExt cx="1863099" cy="806600"/>
            </a:xfrm>
          </p:grpSpPr>
          <p:sp>
            <p:nvSpPr>
              <p:cNvPr id="387" name="Google Shape;387;p23"/>
              <p:cNvSpPr txBox="1"/>
              <p:nvPr/>
            </p:nvSpPr>
            <p:spPr>
              <a:xfrm>
                <a:off x="926051" y="236272"/>
                <a:ext cx="18630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600">
                    <a:solidFill>
                      <a:srgbClr val="231F20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Weaknesses</a:t>
                </a:r>
                <a:endParaRPr sz="1600">
                  <a:solidFill>
                    <a:srgbClr val="231F2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endParaRPr>
              </a:p>
            </p:txBody>
          </p:sp>
          <p:sp>
            <p:nvSpPr>
              <p:cNvPr id="388" name="Google Shape;388;p23"/>
              <p:cNvSpPr txBox="1"/>
              <p:nvPr/>
            </p:nvSpPr>
            <p:spPr>
              <a:xfrm>
                <a:off x="926150" y="581172"/>
                <a:ext cx="18630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These are internal limitations or areas that require improvement.</a:t>
                </a:r>
                <a:endParaRPr sz="10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grpSp>
        <p:nvGrpSpPr>
          <p:cNvPr id="389" name="Google Shape;389;p23"/>
          <p:cNvGrpSpPr/>
          <p:nvPr/>
        </p:nvGrpSpPr>
        <p:grpSpPr>
          <a:xfrm>
            <a:off x="4597200" y="3091525"/>
            <a:ext cx="3526325" cy="1329900"/>
            <a:chOff x="4597200" y="3091525"/>
            <a:chExt cx="3526325" cy="1329900"/>
          </a:xfrm>
        </p:grpSpPr>
        <p:sp>
          <p:nvSpPr>
            <p:cNvPr id="390" name="Google Shape;390;p23"/>
            <p:cNvSpPr/>
            <p:nvPr/>
          </p:nvSpPr>
          <p:spPr>
            <a:xfrm flipH="1">
              <a:off x="4597200" y="3091525"/>
              <a:ext cx="1329900" cy="1329900"/>
            </a:xfrm>
            <a:prstGeom prst="round1Rect">
              <a:avLst>
                <a:gd fmla="val 25970" name="adj"/>
              </a:avLst>
            </a:prstGeom>
            <a:solidFill>
              <a:srgbClr val="231F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23"/>
            <p:cNvSpPr txBox="1"/>
            <p:nvPr/>
          </p:nvSpPr>
          <p:spPr>
            <a:xfrm flipH="1">
              <a:off x="4750375" y="3325525"/>
              <a:ext cx="10236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5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</a:t>
              </a:r>
              <a:endParaRPr b="1" sz="5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392" name="Google Shape;392;p23"/>
            <p:cNvGrpSpPr/>
            <p:nvPr/>
          </p:nvGrpSpPr>
          <p:grpSpPr>
            <a:xfrm>
              <a:off x="6260426" y="3199275"/>
              <a:ext cx="1863099" cy="960500"/>
              <a:chOff x="926051" y="236272"/>
              <a:chExt cx="1863099" cy="960500"/>
            </a:xfrm>
          </p:grpSpPr>
          <p:sp>
            <p:nvSpPr>
              <p:cNvPr id="393" name="Google Shape;393;p23"/>
              <p:cNvSpPr txBox="1"/>
              <p:nvPr/>
            </p:nvSpPr>
            <p:spPr>
              <a:xfrm>
                <a:off x="926051" y="236272"/>
                <a:ext cx="18630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600">
                    <a:solidFill>
                      <a:srgbClr val="231F20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Threats</a:t>
                </a:r>
                <a:endParaRPr sz="1600">
                  <a:solidFill>
                    <a:srgbClr val="231F2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endParaRPr>
              </a:p>
            </p:txBody>
          </p:sp>
          <p:sp>
            <p:nvSpPr>
              <p:cNvPr id="394" name="Google Shape;394;p23"/>
              <p:cNvSpPr txBox="1"/>
              <p:nvPr/>
            </p:nvSpPr>
            <p:spPr>
              <a:xfrm>
                <a:off x="926150" y="581172"/>
                <a:ext cx="1863000" cy="61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Threats are external challenges that could hinder the organization's success or create risks.</a:t>
                </a:r>
                <a:endParaRPr sz="10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4"/>
          <p:cNvSpPr/>
          <p:nvPr/>
        </p:nvSpPr>
        <p:spPr>
          <a:xfrm flipH="1" rot="10800000">
            <a:off x="8239650" y="-907075"/>
            <a:ext cx="1810800" cy="1811100"/>
          </a:xfrm>
          <a:prstGeom prst="pie">
            <a:avLst>
              <a:gd fmla="val 10793841" name="adj1"/>
              <a:gd fmla="val 16200000" name="adj2"/>
            </a:avLst>
          </a:prstGeom>
          <a:solidFill>
            <a:srgbClr val="F1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00" name="Google Shape;400;p24"/>
          <p:cNvGrpSpPr/>
          <p:nvPr/>
        </p:nvGrpSpPr>
        <p:grpSpPr>
          <a:xfrm>
            <a:off x="0" y="988"/>
            <a:ext cx="9144004" cy="5143498"/>
            <a:chOff x="0" y="988"/>
            <a:chExt cx="9144004" cy="5143498"/>
          </a:xfrm>
        </p:grpSpPr>
        <p:pic>
          <p:nvPicPr>
            <p:cNvPr id="401" name="Google Shape;401;p24"/>
            <p:cNvPicPr preferRelativeResize="0"/>
            <p:nvPr/>
          </p:nvPicPr>
          <p:blipFill rotWithShape="1">
            <a:blip r:embed="rId3">
              <a:alphaModFix amt="50000"/>
            </a:blip>
            <a:srcRect b="1171" l="1171" r="1171" t="1171"/>
            <a:stretch/>
          </p:blipFill>
          <p:spPr>
            <a:xfrm>
              <a:off x="0" y="988"/>
              <a:ext cx="5486398" cy="514349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02" name="Google Shape;402;p24"/>
            <p:cNvGrpSpPr/>
            <p:nvPr/>
          </p:nvGrpSpPr>
          <p:grpSpPr>
            <a:xfrm>
              <a:off x="0" y="794425"/>
              <a:ext cx="9144004" cy="3554700"/>
              <a:chOff x="0" y="794425"/>
              <a:chExt cx="9144004" cy="3554700"/>
            </a:xfrm>
          </p:grpSpPr>
          <p:sp>
            <p:nvSpPr>
              <p:cNvPr id="403" name="Google Shape;403;p24"/>
              <p:cNvSpPr/>
              <p:nvPr/>
            </p:nvSpPr>
            <p:spPr>
              <a:xfrm>
                <a:off x="0" y="794425"/>
                <a:ext cx="9144000" cy="3554700"/>
              </a:xfrm>
              <a:prstGeom prst="rect">
                <a:avLst/>
              </a:prstGeom>
              <a:solidFill>
                <a:srgbClr val="3E413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404" name="Google Shape;404;p24"/>
              <p:cNvPicPr preferRelativeResize="0"/>
              <p:nvPr/>
            </p:nvPicPr>
            <p:blipFill>
              <a:blip r:embed="rId4">
                <a:alphaModFix amt="50000"/>
              </a:blip>
              <a:stretch>
                <a:fillRect/>
              </a:stretch>
            </p:blipFill>
            <p:spPr>
              <a:xfrm>
                <a:off x="5352325" y="794425"/>
                <a:ext cx="3791679" cy="3554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05" name="Google Shape;405;p24"/>
          <p:cNvGrpSpPr/>
          <p:nvPr/>
        </p:nvGrpSpPr>
        <p:grpSpPr>
          <a:xfrm>
            <a:off x="6711875" y="4628325"/>
            <a:ext cx="1837850" cy="138600"/>
            <a:chOff x="6711875" y="4628325"/>
            <a:chExt cx="1837850" cy="138600"/>
          </a:xfrm>
        </p:grpSpPr>
        <p:sp>
          <p:nvSpPr>
            <p:cNvPr id="406" name="Google Shape;406;p24"/>
            <p:cNvSpPr txBox="1"/>
            <p:nvPr/>
          </p:nvSpPr>
          <p:spPr>
            <a:xfrm>
              <a:off x="7756825" y="4628325"/>
              <a:ext cx="7929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231F2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Slide 12/30</a:t>
              </a:r>
              <a:endParaRPr sz="900">
                <a:solidFill>
                  <a:srgbClr val="231F20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cxnSp>
          <p:nvCxnSpPr>
            <p:cNvPr id="407" name="Google Shape;407;p24"/>
            <p:cNvCxnSpPr/>
            <p:nvPr/>
          </p:nvCxnSpPr>
          <p:spPr>
            <a:xfrm>
              <a:off x="6711875" y="4735600"/>
              <a:ext cx="1086900" cy="0"/>
            </a:xfrm>
            <a:prstGeom prst="straightConnector1">
              <a:avLst/>
            </a:prstGeom>
            <a:noFill/>
            <a:ln cap="flat" cmpd="sng" w="9525">
              <a:solidFill>
                <a:srgbClr val="6F6D6C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pic>
        <p:nvPicPr>
          <p:cNvPr id="408" name="Google Shape;408;p24"/>
          <p:cNvPicPr preferRelativeResize="0"/>
          <p:nvPr/>
        </p:nvPicPr>
        <p:blipFill rotWithShape="1">
          <a:blip r:embed="rId5">
            <a:alphaModFix/>
          </a:blip>
          <a:srcRect b="563" l="563" r="563" t="563"/>
          <a:stretch/>
        </p:blipFill>
        <p:spPr>
          <a:xfrm>
            <a:off x="594453" y="0"/>
            <a:ext cx="3150843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9" name="Google Shape;409;p24"/>
          <p:cNvGrpSpPr/>
          <p:nvPr/>
        </p:nvGrpSpPr>
        <p:grpSpPr>
          <a:xfrm>
            <a:off x="4243654" y="1492726"/>
            <a:ext cx="4206279" cy="2155782"/>
            <a:chOff x="615488" y="290600"/>
            <a:chExt cx="4337712" cy="2155782"/>
          </a:xfrm>
        </p:grpSpPr>
        <p:sp>
          <p:nvSpPr>
            <p:cNvPr id="410" name="Google Shape;410;p24"/>
            <p:cNvSpPr txBox="1"/>
            <p:nvPr/>
          </p:nvSpPr>
          <p:spPr>
            <a:xfrm>
              <a:off x="615488" y="290600"/>
              <a:ext cx="39885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1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Challenge!</a:t>
              </a:r>
              <a:endParaRPr b="1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11" name="Google Shape;411;p24"/>
            <p:cNvSpPr txBox="1"/>
            <p:nvPr/>
          </p:nvSpPr>
          <p:spPr>
            <a:xfrm>
              <a:off x="615500" y="968582"/>
              <a:ext cx="4337700" cy="147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24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Tell us about your </a:t>
              </a:r>
              <a:endParaRPr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4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biggest challenge </a:t>
              </a:r>
              <a:endParaRPr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4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and how your team </a:t>
              </a:r>
              <a:endParaRPr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4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solved it.</a:t>
              </a:r>
              <a:endParaRPr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25"/>
          <p:cNvPicPr preferRelativeResize="0"/>
          <p:nvPr/>
        </p:nvPicPr>
        <p:blipFill rotWithShape="1">
          <a:blip r:embed="rId3">
            <a:alphaModFix amt="50000"/>
          </a:blip>
          <a:srcRect b="-505" l="-423" r="-413" t="-505"/>
          <a:stretch/>
        </p:blipFill>
        <p:spPr>
          <a:xfrm>
            <a:off x="-38075" y="-24925"/>
            <a:ext cx="9220127" cy="5195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7" name="Google Shape;417;p25"/>
          <p:cNvGrpSpPr/>
          <p:nvPr/>
        </p:nvGrpSpPr>
        <p:grpSpPr>
          <a:xfrm>
            <a:off x="506661" y="290600"/>
            <a:ext cx="4883088" cy="745606"/>
            <a:chOff x="524300" y="290600"/>
            <a:chExt cx="4883088" cy="745606"/>
          </a:xfrm>
        </p:grpSpPr>
        <p:sp>
          <p:nvSpPr>
            <p:cNvPr id="418" name="Google Shape;418;p25"/>
            <p:cNvSpPr txBox="1"/>
            <p:nvPr/>
          </p:nvSpPr>
          <p:spPr>
            <a:xfrm>
              <a:off x="615488" y="290600"/>
              <a:ext cx="47919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1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Business Model</a:t>
              </a:r>
              <a:endParaRPr b="1" sz="31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19" name="Google Shape;419;p25"/>
            <p:cNvSpPr/>
            <p:nvPr/>
          </p:nvSpPr>
          <p:spPr>
            <a:xfrm>
              <a:off x="524300" y="304450"/>
              <a:ext cx="91200" cy="91200"/>
            </a:xfrm>
            <a:prstGeom prst="ellipse">
              <a:avLst/>
            </a:prstGeom>
            <a:solidFill>
              <a:srgbClr val="231F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25"/>
            <p:cNvSpPr txBox="1"/>
            <p:nvPr/>
          </p:nvSpPr>
          <p:spPr>
            <a:xfrm>
              <a:off x="615500" y="789906"/>
              <a:ext cx="43377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rgbClr val="231F2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Explain how your business operates</a:t>
              </a:r>
              <a:endParaRPr sz="1600">
                <a:solidFill>
                  <a:srgbClr val="231F20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sp>
        <p:nvSpPr>
          <p:cNvPr id="421" name="Google Shape;421;p25"/>
          <p:cNvSpPr txBox="1"/>
          <p:nvPr/>
        </p:nvSpPr>
        <p:spPr>
          <a:xfrm>
            <a:off x="597861" y="4377931"/>
            <a:ext cx="43377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231F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Add infographics to your presentation.</a:t>
            </a:r>
            <a:endParaRPr sz="1200">
              <a:solidFill>
                <a:srgbClr val="231F2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grpSp>
        <p:nvGrpSpPr>
          <p:cNvPr id="422" name="Google Shape;422;p25"/>
          <p:cNvGrpSpPr/>
          <p:nvPr/>
        </p:nvGrpSpPr>
        <p:grpSpPr>
          <a:xfrm>
            <a:off x="6711875" y="4628325"/>
            <a:ext cx="1837850" cy="138600"/>
            <a:chOff x="6711875" y="4628325"/>
            <a:chExt cx="1837850" cy="138600"/>
          </a:xfrm>
        </p:grpSpPr>
        <p:sp>
          <p:nvSpPr>
            <p:cNvPr id="423" name="Google Shape;423;p25"/>
            <p:cNvSpPr txBox="1"/>
            <p:nvPr/>
          </p:nvSpPr>
          <p:spPr>
            <a:xfrm>
              <a:off x="7756825" y="4628325"/>
              <a:ext cx="7929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231F2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Slide 13/30</a:t>
              </a:r>
              <a:endParaRPr sz="900">
                <a:solidFill>
                  <a:srgbClr val="231F20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cxnSp>
          <p:nvCxnSpPr>
            <p:cNvPr id="424" name="Google Shape;424;p25"/>
            <p:cNvCxnSpPr/>
            <p:nvPr/>
          </p:nvCxnSpPr>
          <p:spPr>
            <a:xfrm>
              <a:off x="6711875" y="4735600"/>
              <a:ext cx="1086900" cy="0"/>
            </a:xfrm>
            <a:prstGeom prst="straightConnector1">
              <a:avLst/>
            </a:prstGeom>
            <a:noFill/>
            <a:ln cap="flat" cmpd="sng" w="9525">
              <a:solidFill>
                <a:srgbClr val="6F6D6C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425" name="Google Shape;425;p25"/>
          <p:cNvGrpSpPr/>
          <p:nvPr/>
        </p:nvGrpSpPr>
        <p:grpSpPr>
          <a:xfrm>
            <a:off x="723125" y="1765500"/>
            <a:ext cx="7697750" cy="2093800"/>
            <a:chOff x="723125" y="1765500"/>
            <a:chExt cx="7697750" cy="2093800"/>
          </a:xfrm>
        </p:grpSpPr>
        <p:grpSp>
          <p:nvGrpSpPr>
            <p:cNvPr id="426" name="Google Shape;426;p25"/>
            <p:cNvGrpSpPr/>
            <p:nvPr/>
          </p:nvGrpSpPr>
          <p:grpSpPr>
            <a:xfrm>
              <a:off x="925188" y="1765500"/>
              <a:ext cx="1909500" cy="680400"/>
              <a:chOff x="909238" y="1765500"/>
              <a:chExt cx="1909500" cy="680400"/>
            </a:xfrm>
          </p:grpSpPr>
          <p:sp>
            <p:nvSpPr>
              <p:cNvPr id="427" name="Google Shape;427;p25"/>
              <p:cNvSpPr/>
              <p:nvPr/>
            </p:nvSpPr>
            <p:spPr>
              <a:xfrm>
                <a:off x="909238" y="1765500"/>
                <a:ext cx="1909500" cy="680400"/>
              </a:xfrm>
              <a:prstGeom prst="roundRect">
                <a:avLst>
                  <a:gd fmla="val 16667" name="adj"/>
                </a:avLst>
              </a:prstGeom>
              <a:solidFill>
                <a:srgbClr val="3E413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428" name="Google Shape;428;p25"/>
              <p:cNvGrpSpPr/>
              <p:nvPr/>
            </p:nvGrpSpPr>
            <p:grpSpPr>
              <a:xfrm>
                <a:off x="932438" y="1867047"/>
                <a:ext cx="1863099" cy="477306"/>
                <a:chOff x="926051" y="280166"/>
                <a:chExt cx="1863099" cy="477306"/>
              </a:xfrm>
            </p:grpSpPr>
            <p:sp>
              <p:nvSpPr>
                <p:cNvPr id="429" name="Google Shape;429;p25"/>
                <p:cNvSpPr txBox="1"/>
                <p:nvPr/>
              </p:nvSpPr>
              <p:spPr>
                <a:xfrm>
                  <a:off x="926051" y="280166"/>
                  <a:ext cx="1863000" cy="246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600">
                      <a:solidFill>
                        <a:schemeClr val="lt1"/>
                      </a:solidFill>
                      <a:latin typeface="Montserrat SemiBold"/>
                      <a:ea typeface="Montserrat SemiBold"/>
                      <a:cs typeface="Montserrat SemiBold"/>
                      <a:sym typeface="Montserrat SemiBold"/>
                    </a:rPr>
                    <a:t>Key №1</a:t>
                  </a:r>
                  <a:endParaRPr sz="1600">
                    <a:solidFill>
                      <a:schemeClr val="lt1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endParaRPr>
                </a:p>
              </p:txBody>
            </p:sp>
            <p:sp>
              <p:nvSpPr>
                <p:cNvPr id="430" name="Google Shape;430;p25"/>
                <p:cNvSpPr txBox="1"/>
                <p:nvPr/>
              </p:nvSpPr>
              <p:spPr>
                <a:xfrm>
                  <a:off x="926150" y="526472"/>
                  <a:ext cx="1863000" cy="231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50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Partnerships</a:t>
                  </a:r>
                  <a:endParaRPr sz="15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</p:grpSp>
        <p:grpSp>
          <p:nvGrpSpPr>
            <p:cNvPr id="431" name="Google Shape;431;p25"/>
            <p:cNvGrpSpPr/>
            <p:nvPr/>
          </p:nvGrpSpPr>
          <p:grpSpPr>
            <a:xfrm>
              <a:off x="925188" y="3178900"/>
              <a:ext cx="1909500" cy="680400"/>
              <a:chOff x="909238" y="1765500"/>
              <a:chExt cx="1909500" cy="680400"/>
            </a:xfrm>
          </p:grpSpPr>
          <p:sp>
            <p:nvSpPr>
              <p:cNvPr id="432" name="Google Shape;432;p25"/>
              <p:cNvSpPr/>
              <p:nvPr/>
            </p:nvSpPr>
            <p:spPr>
              <a:xfrm>
                <a:off x="909238" y="1765500"/>
                <a:ext cx="1909500" cy="680400"/>
              </a:xfrm>
              <a:prstGeom prst="roundRect">
                <a:avLst>
                  <a:gd fmla="val 16667" name="adj"/>
                </a:avLst>
              </a:prstGeom>
              <a:solidFill>
                <a:srgbClr val="231F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" name="Google Shape;433;p25"/>
              <p:cNvSpPr txBox="1"/>
              <p:nvPr/>
            </p:nvSpPr>
            <p:spPr>
              <a:xfrm>
                <a:off x="932438" y="1982547"/>
                <a:ext cx="18630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600">
                    <a:solidFill>
                      <a:schemeClr val="lt1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Revenue №1</a:t>
                </a:r>
                <a:endParaRPr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endParaRPr>
              </a:p>
            </p:txBody>
          </p:sp>
        </p:grpSp>
        <p:sp>
          <p:nvSpPr>
            <p:cNvPr id="434" name="Google Shape;434;p25"/>
            <p:cNvSpPr/>
            <p:nvPr/>
          </p:nvSpPr>
          <p:spPr>
            <a:xfrm>
              <a:off x="723125" y="2106900"/>
              <a:ext cx="206300" cy="1422175"/>
            </a:xfrm>
            <a:custGeom>
              <a:rect b="b" l="l" r="r" t="t"/>
              <a:pathLst>
                <a:path extrusionOk="0" h="56887" w="8252">
                  <a:moveTo>
                    <a:pt x="8252" y="0"/>
                  </a:moveTo>
                  <a:lnTo>
                    <a:pt x="0" y="0"/>
                  </a:lnTo>
                  <a:lnTo>
                    <a:pt x="0" y="56887"/>
                  </a:lnTo>
                  <a:lnTo>
                    <a:pt x="8252" y="56887"/>
                  </a:lnTo>
                </a:path>
              </a:pathLst>
            </a:custGeom>
            <a:noFill/>
            <a:ln cap="flat" cmpd="sng" w="9525">
              <a:solidFill>
                <a:srgbClr val="231F20"/>
              </a:solidFill>
              <a:prstDash val="solid"/>
              <a:round/>
              <a:headEnd len="med" w="med" type="none"/>
              <a:tailEnd len="med" w="med" type="triangle"/>
            </a:ln>
          </p:spPr>
        </p:sp>
        <p:sp>
          <p:nvSpPr>
            <p:cNvPr id="435" name="Google Shape;435;p25"/>
            <p:cNvSpPr/>
            <p:nvPr/>
          </p:nvSpPr>
          <p:spPr>
            <a:xfrm>
              <a:off x="2819050" y="2757925"/>
              <a:ext cx="798200" cy="771129"/>
            </a:xfrm>
            <a:custGeom>
              <a:rect b="b" l="l" r="r" t="t"/>
              <a:pathLst>
                <a:path extrusionOk="0" h="44781" w="31928">
                  <a:moveTo>
                    <a:pt x="0" y="44747"/>
                  </a:moveTo>
                  <a:lnTo>
                    <a:pt x="16617" y="44781"/>
                  </a:lnTo>
                  <a:lnTo>
                    <a:pt x="16617" y="0"/>
                  </a:lnTo>
                  <a:lnTo>
                    <a:pt x="31928" y="0"/>
                  </a:lnTo>
                </a:path>
              </a:pathLst>
            </a:custGeom>
            <a:noFill/>
            <a:ln cap="flat" cmpd="sng" w="9525">
              <a:solidFill>
                <a:srgbClr val="231F20"/>
              </a:solidFill>
              <a:prstDash val="solid"/>
              <a:round/>
              <a:headEnd len="med" w="med" type="none"/>
              <a:tailEnd len="med" w="med" type="triangle"/>
            </a:ln>
          </p:spPr>
        </p:sp>
        <p:grpSp>
          <p:nvGrpSpPr>
            <p:cNvPr id="436" name="Google Shape;436;p25"/>
            <p:cNvGrpSpPr/>
            <p:nvPr/>
          </p:nvGrpSpPr>
          <p:grpSpPr>
            <a:xfrm>
              <a:off x="3617238" y="2421350"/>
              <a:ext cx="1909500" cy="680400"/>
              <a:chOff x="909238" y="1765500"/>
              <a:chExt cx="1909500" cy="680400"/>
            </a:xfrm>
          </p:grpSpPr>
          <p:sp>
            <p:nvSpPr>
              <p:cNvPr id="437" name="Google Shape;437;p25"/>
              <p:cNvSpPr/>
              <p:nvPr/>
            </p:nvSpPr>
            <p:spPr>
              <a:xfrm>
                <a:off x="909238" y="1765500"/>
                <a:ext cx="1909500" cy="680400"/>
              </a:xfrm>
              <a:prstGeom prst="roundRect">
                <a:avLst>
                  <a:gd fmla="val 16667" name="adj"/>
                </a:avLst>
              </a:prstGeom>
              <a:solidFill>
                <a:srgbClr val="231F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" name="Google Shape;438;p25"/>
              <p:cNvSpPr txBox="1"/>
              <p:nvPr/>
            </p:nvSpPr>
            <p:spPr>
              <a:xfrm>
                <a:off x="932438" y="1982547"/>
                <a:ext cx="18630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600">
                    <a:solidFill>
                      <a:schemeClr val="lt1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Your Title</a:t>
                </a:r>
                <a:endParaRPr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endParaRPr>
              </a:p>
            </p:txBody>
          </p:sp>
        </p:grpSp>
        <p:grpSp>
          <p:nvGrpSpPr>
            <p:cNvPr id="439" name="Google Shape;439;p25"/>
            <p:cNvGrpSpPr/>
            <p:nvPr/>
          </p:nvGrpSpPr>
          <p:grpSpPr>
            <a:xfrm flipH="1">
              <a:off x="6309312" y="1765500"/>
              <a:ext cx="1909500" cy="680400"/>
              <a:chOff x="909238" y="1765500"/>
              <a:chExt cx="1909500" cy="680400"/>
            </a:xfrm>
          </p:grpSpPr>
          <p:sp>
            <p:nvSpPr>
              <p:cNvPr id="440" name="Google Shape;440;p25"/>
              <p:cNvSpPr/>
              <p:nvPr/>
            </p:nvSpPr>
            <p:spPr>
              <a:xfrm>
                <a:off x="909238" y="1765500"/>
                <a:ext cx="1909500" cy="680400"/>
              </a:xfrm>
              <a:prstGeom prst="roundRect">
                <a:avLst>
                  <a:gd fmla="val 16667" name="adj"/>
                </a:avLst>
              </a:prstGeom>
              <a:solidFill>
                <a:srgbClr val="3E413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441" name="Google Shape;441;p25"/>
              <p:cNvGrpSpPr/>
              <p:nvPr/>
            </p:nvGrpSpPr>
            <p:grpSpPr>
              <a:xfrm>
                <a:off x="932438" y="1867047"/>
                <a:ext cx="1863099" cy="477306"/>
                <a:chOff x="926051" y="280166"/>
                <a:chExt cx="1863099" cy="477306"/>
              </a:xfrm>
            </p:grpSpPr>
            <p:sp>
              <p:nvSpPr>
                <p:cNvPr id="442" name="Google Shape;442;p25"/>
                <p:cNvSpPr txBox="1"/>
                <p:nvPr/>
              </p:nvSpPr>
              <p:spPr>
                <a:xfrm>
                  <a:off x="926051" y="280166"/>
                  <a:ext cx="1863000" cy="246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600">
                      <a:solidFill>
                        <a:schemeClr val="lt1"/>
                      </a:solidFill>
                      <a:latin typeface="Montserrat SemiBold"/>
                      <a:ea typeface="Montserrat SemiBold"/>
                      <a:cs typeface="Montserrat SemiBold"/>
                      <a:sym typeface="Montserrat SemiBold"/>
                    </a:rPr>
                    <a:t>Key №2</a:t>
                  </a:r>
                  <a:endParaRPr sz="1600">
                    <a:solidFill>
                      <a:schemeClr val="lt1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endParaRPr>
                </a:p>
              </p:txBody>
            </p:sp>
            <p:sp>
              <p:nvSpPr>
                <p:cNvPr id="443" name="Google Shape;443;p25"/>
                <p:cNvSpPr txBox="1"/>
                <p:nvPr/>
              </p:nvSpPr>
              <p:spPr>
                <a:xfrm>
                  <a:off x="926150" y="526472"/>
                  <a:ext cx="1863000" cy="231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50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Partnerships</a:t>
                  </a:r>
                  <a:endParaRPr sz="15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</p:grpSp>
        <p:grpSp>
          <p:nvGrpSpPr>
            <p:cNvPr id="444" name="Google Shape;444;p25"/>
            <p:cNvGrpSpPr/>
            <p:nvPr/>
          </p:nvGrpSpPr>
          <p:grpSpPr>
            <a:xfrm flipH="1">
              <a:off x="6309312" y="3178900"/>
              <a:ext cx="1909500" cy="680400"/>
              <a:chOff x="909238" y="1765500"/>
              <a:chExt cx="1909500" cy="680400"/>
            </a:xfrm>
          </p:grpSpPr>
          <p:sp>
            <p:nvSpPr>
              <p:cNvPr id="445" name="Google Shape;445;p25"/>
              <p:cNvSpPr/>
              <p:nvPr/>
            </p:nvSpPr>
            <p:spPr>
              <a:xfrm>
                <a:off x="909238" y="1765500"/>
                <a:ext cx="1909500" cy="680400"/>
              </a:xfrm>
              <a:prstGeom prst="roundRect">
                <a:avLst>
                  <a:gd fmla="val 16667" name="adj"/>
                </a:avLst>
              </a:prstGeom>
              <a:solidFill>
                <a:srgbClr val="231F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" name="Google Shape;446;p25"/>
              <p:cNvSpPr txBox="1"/>
              <p:nvPr/>
            </p:nvSpPr>
            <p:spPr>
              <a:xfrm>
                <a:off x="932438" y="1982547"/>
                <a:ext cx="18630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600">
                    <a:solidFill>
                      <a:schemeClr val="lt1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Revenue №2</a:t>
                </a:r>
                <a:endParaRPr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endParaRPr>
              </a:p>
            </p:txBody>
          </p:sp>
        </p:grpSp>
        <p:sp>
          <p:nvSpPr>
            <p:cNvPr id="447" name="Google Shape;447;p25"/>
            <p:cNvSpPr/>
            <p:nvPr/>
          </p:nvSpPr>
          <p:spPr>
            <a:xfrm flipH="1">
              <a:off x="8214575" y="2106900"/>
              <a:ext cx="206300" cy="1422175"/>
            </a:xfrm>
            <a:custGeom>
              <a:rect b="b" l="l" r="r" t="t"/>
              <a:pathLst>
                <a:path extrusionOk="0" h="56887" w="8252">
                  <a:moveTo>
                    <a:pt x="8252" y="0"/>
                  </a:moveTo>
                  <a:lnTo>
                    <a:pt x="0" y="0"/>
                  </a:lnTo>
                  <a:lnTo>
                    <a:pt x="0" y="56887"/>
                  </a:lnTo>
                  <a:lnTo>
                    <a:pt x="8252" y="56887"/>
                  </a:lnTo>
                </a:path>
              </a:pathLst>
            </a:custGeom>
            <a:noFill/>
            <a:ln cap="flat" cmpd="sng" w="9525">
              <a:solidFill>
                <a:srgbClr val="231F20"/>
              </a:solidFill>
              <a:prstDash val="solid"/>
              <a:round/>
              <a:headEnd len="med" w="med" type="none"/>
              <a:tailEnd len="med" w="med" type="triangle"/>
            </a:ln>
          </p:spPr>
        </p:sp>
        <p:sp>
          <p:nvSpPr>
            <p:cNvPr id="448" name="Google Shape;448;p25"/>
            <p:cNvSpPr/>
            <p:nvPr/>
          </p:nvSpPr>
          <p:spPr>
            <a:xfrm flipH="1">
              <a:off x="5526750" y="2757925"/>
              <a:ext cx="798200" cy="771129"/>
            </a:xfrm>
            <a:custGeom>
              <a:rect b="b" l="l" r="r" t="t"/>
              <a:pathLst>
                <a:path extrusionOk="0" h="44781" w="31928">
                  <a:moveTo>
                    <a:pt x="0" y="44747"/>
                  </a:moveTo>
                  <a:lnTo>
                    <a:pt x="16617" y="44781"/>
                  </a:lnTo>
                  <a:lnTo>
                    <a:pt x="16617" y="0"/>
                  </a:lnTo>
                  <a:lnTo>
                    <a:pt x="31928" y="0"/>
                  </a:lnTo>
                </a:path>
              </a:pathLst>
            </a:custGeom>
            <a:noFill/>
            <a:ln cap="flat" cmpd="sng" w="9525">
              <a:solidFill>
                <a:srgbClr val="231F20"/>
              </a:solidFill>
              <a:prstDash val="solid"/>
              <a:round/>
              <a:headEnd len="med" w="med" type="none"/>
              <a:tailEnd len="med" w="med" type="triangle"/>
            </a:ln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26"/>
          <p:cNvPicPr preferRelativeResize="0"/>
          <p:nvPr/>
        </p:nvPicPr>
        <p:blipFill rotWithShape="1">
          <a:blip r:embed="rId3">
            <a:alphaModFix amt="50000"/>
          </a:blip>
          <a:srcRect b="179" l="258" r="268" t="179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4" name="Google Shape;454;p26"/>
          <p:cNvGrpSpPr/>
          <p:nvPr/>
        </p:nvGrpSpPr>
        <p:grpSpPr>
          <a:xfrm>
            <a:off x="506661" y="290600"/>
            <a:ext cx="4883088" cy="745606"/>
            <a:chOff x="524300" y="290600"/>
            <a:chExt cx="4883088" cy="745606"/>
          </a:xfrm>
        </p:grpSpPr>
        <p:sp>
          <p:nvSpPr>
            <p:cNvPr id="455" name="Google Shape;455;p26"/>
            <p:cNvSpPr txBox="1"/>
            <p:nvPr/>
          </p:nvSpPr>
          <p:spPr>
            <a:xfrm>
              <a:off x="615488" y="290600"/>
              <a:ext cx="47919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1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Marketing Strategy</a:t>
              </a:r>
              <a:endParaRPr b="1" sz="31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56" name="Google Shape;456;p26"/>
            <p:cNvSpPr/>
            <p:nvPr/>
          </p:nvSpPr>
          <p:spPr>
            <a:xfrm>
              <a:off x="524300" y="304450"/>
              <a:ext cx="91200" cy="91200"/>
            </a:xfrm>
            <a:prstGeom prst="ellipse">
              <a:avLst/>
            </a:prstGeom>
            <a:solidFill>
              <a:srgbClr val="231F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26"/>
            <p:cNvSpPr txBox="1"/>
            <p:nvPr/>
          </p:nvSpPr>
          <p:spPr>
            <a:xfrm>
              <a:off x="615500" y="789906"/>
              <a:ext cx="43377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rgbClr val="231F2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Outline your go-to-market plan</a:t>
              </a:r>
              <a:endParaRPr sz="1600">
                <a:solidFill>
                  <a:srgbClr val="231F20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grpSp>
        <p:nvGrpSpPr>
          <p:cNvPr id="458" name="Google Shape;458;p26"/>
          <p:cNvGrpSpPr/>
          <p:nvPr/>
        </p:nvGrpSpPr>
        <p:grpSpPr>
          <a:xfrm>
            <a:off x="6711875" y="4628325"/>
            <a:ext cx="1837850" cy="138600"/>
            <a:chOff x="6711875" y="4628325"/>
            <a:chExt cx="1837850" cy="138600"/>
          </a:xfrm>
        </p:grpSpPr>
        <p:sp>
          <p:nvSpPr>
            <p:cNvPr id="459" name="Google Shape;459;p26"/>
            <p:cNvSpPr txBox="1"/>
            <p:nvPr/>
          </p:nvSpPr>
          <p:spPr>
            <a:xfrm>
              <a:off x="7756825" y="4628325"/>
              <a:ext cx="7929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231F2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Slide 14/30</a:t>
              </a:r>
              <a:endParaRPr sz="900">
                <a:solidFill>
                  <a:srgbClr val="231F20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cxnSp>
          <p:nvCxnSpPr>
            <p:cNvPr id="460" name="Google Shape;460;p26"/>
            <p:cNvCxnSpPr/>
            <p:nvPr/>
          </p:nvCxnSpPr>
          <p:spPr>
            <a:xfrm>
              <a:off x="6711875" y="4735600"/>
              <a:ext cx="1086900" cy="0"/>
            </a:xfrm>
            <a:prstGeom prst="straightConnector1">
              <a:avLst/>
            </a:prstGeom>
            <a:noFill/>
            <a:ln cap="flat" cmpd="sng" w="9525">
              <a:solidFill>
                <a:srgbClr val="6F6D6C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461" name="Google Shape;461;p26"/>
          <p:cNvGrpSpPr/>
          <p:nvPr/>
        </p:nvGrpSpPr>
        <p:grpSpPr>
          <a:xfrm>
            <a:off x="506641" y="1442250"/>
            <a:ext cx="2770050" cy="911400"/>
            <a:chOff x="412841" y="1442250"/>
            <a:chExt cx="2770050" cy="911400"/>
          </a:xfrm>
        </p:grpSpPr>
        <p:sp>
          <p:nvSpPr>
            <p:cNvPr id="462" name="Google Shape;462;p26"/>
            <p:cNvSpPr/>
            <p:nvPr/>
          </p:nvSpPr>
          <p:spPr>
            <a:xfrm>
              <a:off x="732491" y="1442250"/>
              <a:ext cx="2450400" cy="911400"/>
            </a:xfrm>
            <a:prstGeom prst="rect">
              <a:avLst/>
            </a:prstGeom>
            <a:solidFill>
              <a:srgbClr val="F1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63" name="Google Shape;463;p26"/>
            <p:cNvGrpSpPr/>
            <p:nvPr/>
          </p:nvGrpSpPr>
          <p:grpSpPr>
            <a:xfrm>
              <a:off x="1158159" y="1572029"/>
              <a:ext cx="1863099" cy="651841"/>
              <a:chOff x="959668" y="251214"/>
              <a:chExt cx="1863099" cy="651841"/>
            </a:xfrm>
          </p:grpSpPr>
          <p:sp>
            <p:nvSpPr>
              <p:cNvPr id="464" name="Google Shape;464;p26"/>
              <p:cNvSpPr txBox="1"/>
              <p:nvPr/>
            </p:nvSpPr>
            <p:spPr>
              <a:xfrm>
                <a:off x="959668" y="251214"/>
                <a:ext cx="18630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Channels</a:t>
                </a:r>
                <a:endParaRPr b="1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465" name="Google Shape;465;p26"/>
              <p:cNvSpPr txBox="1"/>
              <p:nvPr/>
            </p:nvSpPr>
            <p:spPr>
              <a:xfrm>
                <a:off x="959768" y="547555"/>
                <a:ext cx="1863000" cy="35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The channels represent the platforms </a:t>
                </a:r>
                <a:endParaRPr sz="7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and mediums we'll leverage to reach </a:t>
                </a:r>
                <a:endParaRPr sz="7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your audience and promote.</a:t>
                </a:r>
                <a:endParaRPr sz="7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466" name="Google Shape;466;p26"/>
            <p:cNvGrpSpPr/>
            <p:nvPr/>
          </p:nvGrpSpPr>
          <p:grpSpPr>
            <a:xfrm>
              <a:off x="412841" y="1584300"/>
              <a:ext cx="627300" cy="627300"/>
              <a:chOff x="611675" y="1584300"/>
              <a:chExt cx="627300" cy="627300"/>
            </a:xfrm>
          </p:grpSpPr>
          <p:sp>
            <p:nvSpPr>
              <p:cNvPr id="467" name="Google Shape;467;p26"/>
              <p:cNvSpPr/>
              <p:nvPr/>
            </p:nvSpPr>
            <p:spPr>
              <a:xfrm>
                <a:off x="611675" y="1584300"/>
                <a:ext cx="627300" cy="627300"/>
              </a:xfrm>
              <a:prstGeom prst="ellipse">
                <a:avLst/>
              </a:prstGeom>
              <a:solidFill>
                <a:srgbClr val="231F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468" name="Google Shape;468;p26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10150" y="1742325"/>
                <a:ext cx="430350" cy="3112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69" name="Google Shape;469;p26"/>
          <p:cNvGrpSpPr/>
          <p:nvPr/>
        </p:nvGrpSpPr>
        <p:grpSpPr>
          <a:xfrm>
            <a:off x="506641" y="2520800"/>
            <a:ext cx="2770050" cy="911400"/>
            <a:chOff x="412841" y="2520800"/>
            <a:chExt cx="2770050" cy="911400"/>
          </a:xfrm>
        </p:grpSpPr>
        <p:sp>
          <p:nvSpPr>
            <p:cNvPr id="470" name="Google Shape;470;p26"/>
            <p:cNvSpPr/>
            <p:nvPr/>
          </p:nvSpPr>
          <p:spPr>
            <a:xfrm>
              <a:off x="732491" y="2520800"/>
              <a:ext cx="2450400" cy="911400"/>
            </a:xfrm>
            <a:prstGeom prst="rect">
              <a:avLst/>
            </a:prstGeom>
            <a:solidFill>
              <a:srgbClr val="F1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71" name="Google Shape;471;p26"/>
            <p:cNvGrpSpPr/>
            <p:nvPr/>
          </p:nvGrpSpPr>
          <p:grpSpPr>
            <a:xfrm>
              <a:off x="1158159" y="2650579"/>
              <a:ext cx="1863099" cy="651841"/>
              <a:chOff x="959668" y="251214"/>
              <a:chExt cx="1863099" cy="651841"/>
            </a:xfrm>
          </p:grpSpPr>
          <p:sp>
            <p:nvSpPr>
              <p:cNvPr id="472" name="Google Shape;472;p26"/>
              <p:cNvSpPr txBox="1"/>
              <p:nvPr/>
            </p:nvSpPr>
            <p:spPr>
              <a:xfrm>
                <a:off x="959668" y="251214"/>
                <a:ext cx="18630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Strategy Overview</a:t>
                </a:r>
                <a:endParaRPr b="1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473" name="Google Shape;473;p26"/>
              <p:cNvSpPr txBox="1"/>
              <p:nvPr/>
            </p:nvSpPr>
            <p:spPr>
              <a:xfrm>
                <a:off x="959768" y="547555"/>
                <a:ext cx="1863000" cy="35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The marketing strategy ties the channels </a:t>
                </a:r>
                <a:endParaRPr sz="7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and audience into a cohesive plan </a:t>
                </a:r>
                <a:endParaRPr sz="7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focused on achieving key objectives.</a:t>
                </a:r>
                <a:endParaRPr sz="7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474" name="Google Shape;474;p26"/>
            <p:cNvGrpSpPr/>
            <p:nvPr/>
          </p:nvGrpSpPr>
          <p:grpSpPr>
            <a:xfrm>
              <a:off x="412841" y="2662850"/>
              <a:ext cx="627300" cy="627300"/>
              <a:chOff x="611675" y="2662850"/>
              <a:chExt cx="627300" cy="627300"/>
            </a:xfrm>
          </p:grpSpPr>
          <p:sp>
            <p:nvSpPr>
              <p:cNvPr id="475" name="Google Shape;475;p26"/>
              <p:cNvSpPr/>
              <p:nvPr/>
            </p:nvSpPr>
            <p:spPr>
              <a:xfrm>
                <a:off x="611675" y="2662850"/>
                <a:ext cx="627300" cy="627300"/>
              </a:xfrm>
              <a:prstGeom prst="ellipse">
                <a:avLst/>
              </a:prstGeom>
              <a:solidFill>
                <a:srgbClr val="231F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476" name="Google Shape;476;p26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27050" y="2778225"/>
                <a:ext cx="396550" cy="3965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77" name="Google Shape;477;p26"/>
          <p:cNvGrpSpPr/>
          <p:nvPr/>
        </p:nvGrpSpPr>
        <p:grpSpPr>
          <a:xfrm>
            <a:off x="506641" y="3599350"/>
            <a:ext cx="2770050" cy="911400"/>
            <a:chOff x="412841" y="3599350"/>
            <a:chExt cx="2770050" cy="911400"/>
          </a:xfrm>
        </p:grpSpPr>
        <p:sp>
          <p:nvSpPr>
            <p:cNvPr id="478" name="Google Shape;478;p26"/>
            <p:cNvSpPr/>
            <p:nvPr/>
          </p:nvSpPr>
          <p:spPr>
            <a:xfrm>
              <a:off x="732491" y="3599350"/>
              <a:ext cx="2450400" cy="911400"/>
            </a:xfrm>
            <a:prstGeom prst="rect">
              <a:avLst/>
            </a:prstGeom>
            <a:solidFill>
              <a:srgbClr val="F1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79" name="Google Shape;479;p26"/>
            <p:cNvGrpSpPr/>
            <p:nvPr/>
          </p:nvGrpSpPr>
          <p:grpSpPr>
            <a:xfrm>
              <a:off x="1158159" y="3729129"/>
              <a:ext cx="1863099" cy="651841"/>
              <a:chOff x="959668" y="251214"/>
              <a:chExt cx="1863099" cy="651841"/>
            </a:xfrm>
          </p:grpSpPr>
          <p:sp>
            <p:nvSpPr>
              <p:cNvPr id="480" name="Google Shape;480;p26"/>
              <p:cNvSpPr txBox="1"/>
              <p:nvPr/>
            </p:nvSpPr>
            <p:spPr>
              <a:xfrm>
                <a:off x="959668" y="251214"/>
                <a:ext cx="18630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Target Audience</a:t>
                </a:r>
                <a:endParaRPr b="1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481" name="Google Shape;481;p26"/>
              <p:cNvSpPr txBox="1"/>
              <p:nvPr/>
            </p:nvSpPr>
            <p:spPr>
              <a:xfrm>
                <a:off x="959768" y="547555"/>
                <a:ext cx="1863000" cy="35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Our marketing efforts are designed to </a:t>
                </a:r>
                <a:endParaRPr sz="7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resonate with a specific audience </a:t>
                </a:r>
                <a:endParaRPr sz="7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segment.</a:t>
                </a:r>
                <a:endParaRPr sz="7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482" name="Google Shape;482;p26"/>
            <p:cNvGrpSpPr/>
            <p:nvPr/>
          </p:nvGrpSpPr>
          <p:grpSpPr>
            <a:xfrm>
              <a:off x="412841" y="3741400"/>
              <a:ext cx="627300" cy="627300"/>
              <a:chOff x="611675" y="3741400"/>
              <a:chExt cx="627300" cy="627300"/>
            </a:xfrm>
          </p:grpSpPr>
          <p:sp>
            <p:nvSpPr>
              <p:cNvPr id="483" name="Google Shape;483;p26"/>
              <p:cNvSpPr/>
              <p:nvPr/>
            </p:nvSpPr>
            <p:spPr>
              <a:xfrm>
                <a:off x="611675" y="3741400"/>
                <a:ext cx="627300" cy="627300"/>
              </a:xfrm>
              <a:prstGeom prst="ellipse">
                <a:avLst/>
              </a:prstGeom>
              <a:solidFill>
                <a:srgbClr val="231F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484" name="Google Shape;484;p26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740950" y="3834600"/>
                <a:ext cx="368750" cy="4409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85" name="Google Shape;485;p26"/>
          <p:cNvGrpSpPr/>
          <p:nvPr/>
        </p:nvGrpSpPr>
        <p:grpSpPr>
          <a:xfrm>
            <a:off x="3405916" y="1442250"/>
            <a:ext cx="2536943" cy="911400"/>
            <a:chOff x="3510950" y="1442250"/>
            <a:chExt cx="2536943" cy="911400"/>
          </a:xfrm>
        </p:grpSpPr>
        <p:sp>
          <p:nvSpPr>
            <p:cNvPr id="486" name="Google Shape;486;p26"/>
            <p:cNvSpPr/>
            <p:nvPr/>
          </p:nvSpPr>
          <p:spPr>
            <a:xfrm>
              <a:off x="3759134" y="1442250"/>
              <a:ext cx="2288700" cy="911400"/>
            </a:xfrm>
            <a:prstGeom prst="rect">
              <a:avLst/>
            </a:prstGeom>
            <a:solidFill>
              <a:srgbClr val="F1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87" name="Google Shape;487;p26"/>
            <p:cNvGrpSpPr/>
            <p:nvPr/>
          </p:nvGrpSpPr>
          <p:grpSpPr>
            <a:xfrm>
              <a:off x="4184793" y="1572029"/>
              <a:ext cx="1863099" cy="651841"/>
              <a:chOff x="959668" y="251214"/>
              <a:chExt cx="1863099" cy="651841"/>
            </a:xfrm>
          </p:grpSpPr>
          <p:sp>
            <p:nvSpPr>
              <p:cNvPr id="488" name="Google Shape;488;p26"/>
              <p:cNvSpPr txBox="1"/>
              <p:nvPr/>
            </p:nvSpPr>
            <p:spPr>
              <a:xfrm>
                <a:off x="959668" y="251214"/>
                <a:ext cx="18630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3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Digital Channels</a:t>
                </a:r>
                <a:endParaRPr b="1" sz="13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489" name="Google Shape;489;p26"/>
              <p:cNvSpPr txBox="1"/>
              <p:nvPr/>
            </p:nvSpPr>
            <p:spPr>
              <a:xfrm>
                <a:off x="959768" y="547555"/>
                <a:ext cx="1863000" cy="35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• Social Media</a:t>
                </a:r>
                <a:endParaRPr sz="7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• Email Marketing</a:t>
                </a:r>
                <a:endParaRPr sz="7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• Content Marketing</a:t>
                </a:r>
                <a:endParaRPr sz="7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490" name="Google Shape;490;p26"/>
            <p:cNvGrpSpPr/>
            <p:nvPr/>
          </p:nvGrpSpPr>
          <p:grpSpPr>
            <a:xfrm>
              <a:off x="3510950" y="1625572"/>
              <a:ext cx="544500" cy="544500"/>
              <a:chOff x="3510950" y="1625572"/>
              <a:chExt cx="544500" cy="544500"/>
            </a:xfrm>
          </p:grpSpPr>
          <p:sp>
            <p:nvSpPr>
              <p:cNvPr id="491" name="Google Shape;491;p26"/>
              <p:cNvSpPr/>
              <p:nvPr/>
            </p:nvSpPr>
            <p:spPr>
              <a:xfrm>
                <a:off x="3510950" y="1625572"/>
                <a:ext cx="544500" cy="544500"/>
              </a:xfrm>
              <a:prstGeom prst="ellipse">
                <a:avLst/>
              </a:prstGeom>
              <a:solidFill>
                <a:srgbClr val="3E413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2" name="Google Shape;492;p26"/>
              <p:cNvSpPr txBox="1"/>
              <p:nvPr/>
            </p:nvSpPr>
            <p:spPr>
              <a:xfrm>
                <a:off x="3579400" y="1697725"/>
                <a:ext cx="4077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6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</a:t>
                </a:r>
                <a:endParaRPr b="1" sz="2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grpSp>
        <p:nvGrpSpPr>
          <p:cNvPr id="493" name="Google Shape;493;p26"/>
          <p:cNvGrpSpPr/>
          <p:nvPr/>
        </p:nvGrpSpPr>
        <p:grpSpPr>
          <a:xfrm>
            <a:off x="3405916" y="2520800"/>
            <a:ext cx="2536943" cy="911400"/>
            <a:chOff x="3510950" y="2520800"/>
            <a:chExt cx="2536943" cy="911400"/>
          </a:xfrm>
        </p:grpSpPr>
        <p:sp>
          <p:nvSpPr>
            <p:cNvPr id="494" name="Google Shape;494;p26"/>
            <p:cNvSpPr/>
            <p:nvPr/>
          </p:nvSpPr>
          <p:spPr>
            <a:xfrm>
              <a:off x="3759134" y="2520800"/>
              <a:ext cx="2288700" cy="911400"/>
            </a:xfrm>
            <a:prstGeom prst="rect">
              <a:avLst/>
            </a:prstGeom>
            <a:solidFill>
              <a:srgbClr val="F1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95" name="Google Shape;495;p26"/>
            <p:cNvGrpSpPr/>
            <p:nvPr/>
          </p:nvGrpSpPr>
          <p:grpSpPr>
            <a:xfrm>
              <a:off x="4184793" y="2650579"/>
              <a:ext cx="1863099" cy="651841"/>
              <a:chOff x="959668" y="251214"/>
              <a:chExt cx="1863099" cy="651841"/>
            </a:xfrm>
          </p:grpSpPr>
          <p:sp>
            <p:nvSpPr>
              <p:cNvPr id="496" name="Google Shape;496;p26"/>
              <p:cNvSpPr txBox="1"/>
              <p:nvPr/>
            </p:nvSpPr>
            <p:spPr>
              <a:xfrm>
                <a:off x="959668" y="251214"/>
                <a:ext cx="18630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3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Brand Awareness</a:t>
                </a:r>
                <a:endParaRPr b="1" sz="13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497" name="Google Shape;497;p26"/>
              <p:cNvSpPr txBox="1"/>
              <p:nvPr/>
            </p:nvSpPr>
            <p:spPr>
              <a:xfrm>
                <a:off x="959768" y="547555"/>
                <a:ext cx="1863000" cy="35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Drive leads through targeted ads, </a:t>
                </a:r>
                <a:endParaRPr sz="7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gated content, and landing</a:t>
                </a:r>
                <a:endParaRPr sz="7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pages.</a:t>
                </a:r>
                <a:endParaRPr sz="7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498" name="Google Shape;498;p26"/>
            <p:cNvGrpSpPr/>
            <p:nvPr/>
          </p:nvGrpSpPr>
          <p:grpSpPr>
            <a:xfrm>
              <a:off x="3510950" y="2704250"/>
              <a:ext cx="544500" cy="544500"/>
              <a:chOff x="3510950" y="1625572"/>
              <a:chExt cx="544500" cy="544500"/>
            </a:xfrm>
          </p:grpSpPr>
          <p:sp>
            <p:nvSpPr>
              <p:cNvPr id="499" name="Google Shape;499;p26"/>
              <p:cNvSpPr/>
              <p:nvPr/>
            </p:nvSpPr>
            <p:spPr>
              <a:xfrm>
                <a:off x="3510950" y="1625572"/>
                <a:ext cx="544500" cy="544500"/>
              </a:xfrm>
              <a:prstGeom prst="ellipse">
                <a:avLst/>
              </a:prstGeom>
              <a:solidFill>
                <a:srgbClr val="3E413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0" name="Google Shape;500;p26"/>
              <p:cNvSpPr txBox="1"/>
              <p:nvPr/>
            </p:nvSpPr>
            <p:spPr>
              <a:xfrm>
                <a:off x="3579400" y="1697725"/>
                <a:ext cx="4077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6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</a:t>
                </a:r>
                <a:endParaRPr b="1" sz="2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grpSp>
        <p:nvGrpSpPr>
          <p:cNvPr id="501" name="Google Shape;501;p26"/>
          <p:cNvGrpSpPr/>
          <p:nvPr/>
        </p:nvGrpSpPr>
        <p:grpSpPr>
          <a:xfrm>
            <a:off x="3405916" y="3599350"/>
            <a:ext cx="2536943" cy="911400"/>
            <a:chOff x="3510950" y="3599350"/>
            <a:chExt cx="2536943" cy="911400"/>
          </a:xfrm>
        </p:grpSpPr>
        <p:sp>
          <p:nvSpPr>
            <p:cNvPr id="502" name="Google Shape;502;p26"/>
            <p:cNvSpPr/>
            <p:nvPr/>
          </p:nvSpPr>
          <p:spPr>
            <a:xfrm>
              <a:off x="3759134" y="3599350"/>
              <a:ext cx="2288700" cy="911400"/>
            </a:xfrm>
            <a:prstGeom prst="rect">
              <a:avLst/>
            </a:prstGeom>
            <a:solidFill>
              <a:srgbClr val="F1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03" name="Google Shape;503;p26"/>
            <p:cNvGrpSpPr/>
            <p:nvPr/>
          </p:nvGrpSpPr>
          <p:grpSpPr>
            <a:xfrm>
              <a:off x="4184793" y="3729129"/>
              <a:ext cx="1863099" cy="651841"/>
              <a:chOff x="959668" y="251214"/>
              <a:chExt cx="1863099" cy="651841"/>
            </a:xfrm>
          </p:grpSpPr>
          <p:sp>
            <p:nvSpPr>
              <p:cNvPr id="504" name="Google Shape;504;p26"/>
              <p:cNvSpPr txBox="1"/>
              <p:nvPr/>
            </p:nvSpPr>
            <p:spPr>
              <a:xfrm>
                <a:off x="959668" y="251214"/>
                <a:ext cx="18630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3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Demographics</a:t>
                </a:r>
                <a:endParaRPr b="1" sz="13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05" name="Google Shape;505;p26"/>
              <p:cNvSpPr txBox="1"/>
              <p:nvPr/>
            </p:nvSpPr>
            <p:spPr>
              <a:xfrm>
                <a:off x="959768" y="547555"/>
                <a:ext cx="1863000" cy="35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ru" sz="7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• Age</a:t>
                </a:r>
                <a:endParaRPr sz="7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ru" sz="7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• Gender</a:t>
                </a:r>
                <a:endParaRPr sz="7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• Education</a:t>
                </a:r>
                <a:endParaRPr sz="7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506" name="Google Shape;506;p26"/>
            <p:cNvGrpSpPr/>
            <p:nvPr/>
          </p:nvGrpSpPr>
          <p:grpSpPr>
            <a:xfrm>
              <a:off x="3510950" y="3782800"/>
              <a:ext cx="544500" cy="544500"/>
              <a:chOff x="3510950" y="1625572"/>
              <a:chExt cx="544500" cy="544500"/>
            </a:xfrm>
          </p:grpSpPr>
          <p:sp>
            <p:nvSpPr>
              <p:cNvPr id="507" name="Google Shape;507;p26"/>
              <p:cNvSpPr/>
              <p:nvPr/>
            </p:nvSpPr>
            <p:spPr>
              <a:xfrm>
                <a:off x="3510950" y="1625572"/>
                <a:ext cx="544500" cy="544500"/>
              </a:xfrm>
              <a:prstGeom prst="ellipse">
                <a:avLst/>
              </a:prstGeom>
              <a:solidFill>
                <a:srgbClr val="3E413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8" name="Google Shape;508;p26"/>
              <p:cNvSpPr txBox="1"/>
              <p:nvPr/>
            </p:nvSpPr>
            <p:spPr>
              <a:xfrm>
                <a:off x="3579400" y="1697725"/>
                <a:ext cx="4077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6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</a:t>
                </a:r>
                <a:endParaRPr b="1" sz="2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grpSp>
        <p:nvGrpSpPr>
          <p:cNvPr id="509" name="Google Shape;509;p26"/>
          <p:cNvGrpSpPr/>
          <p:nvPr/>
        </p:nvGrpSpPr>
        <p:grpSpPr>
          <a:xfrm>
            <a:off x="6072066" y="1442250"/>
            <a:ext cx="2645475" cy="911400"/>
            <a:chOff x="3510950" y="1442250"/>
            <a:chExt cx="2645475" cy="911400"/>
          </a:xfrm>
        </p:grpSpPr>
        <p:sp>
          <p:nvSpPr>
            <p:cNvPr id="510" name="Google Shape;510;p26"/>
            <p:cNvSpPr/>
            <p:nvPr/>
          </p:nvSpPr>
          <p:spPr>
            <a:xfrm>
              <a:off x="3759125" y="1442250"/>
              <a:ext cx="2397300" cy="911400"/>
            </a:xfrm>
            <a:prstGeom prst="rect">
              <a:avLst/>
            </a:prstGeom>
            <a:solidFill>
              <a:srgbClr val="F1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11" name="Google Shape;511;p26"/>
            <p:cNvGrpSpPr/>
            <p:nvPr/>
          </p:nvGrpSpPr>
          <p:grpSpPr>
            <a:xfrm>
              <a:off x="4184800" y="1572025"/>
              <a:ext cx="1971600" cy="651846"/>
              <a:chOff x="959675" y="251209"/>
              <a:chExt cx="1971600" cy="651846"/>
            </a:xfrm>
          </p:grpSpPr>
          <p:sp>
            <p:nvSpPr>
              <p:cNvPr id="512" name="Google Shape;512;p26"/>
              <p:cNvSpPr txBox="1"/>
              <p:nvPr/>
            </p:nvSpPr>
            <p:spPr>
              <a:xfrm>
                <a:off x="959675" y="251209"/>
                <a:ext cx="19716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3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Traditional Channels</a:t>
                </a:r>
                <a:endParaRPr b="1" sz="13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13" name="Google Shape;513;p26"/>
              <p:cNvSpPr txBox="1"/>
              <p:nvPr/>
            </p:nvSpPr>
            <p:spPr>
              <a:xfrm>
                <a:off x="959768" y="547555"/>
                <a:ext cx="1863000" cy="35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ru" sz="7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• Print Media</a:t>
                </a:r>
                <a:endParaRPr sz="7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ru" sz="7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• Events and Trade Shows</a:t>
                </a:r>
                <a:endParaRPr sz="7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• Television/Radio</a:t>
                </a:r>
                <a:endParaRPr sz="7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514" name="Google Shape;514;p26"/>
            <p:cNvGrpSpPr/>
            <p:nvPr/>
          </p:nvGrpSpPr>
          <p:grpSpPr>
            <a:xfrm>
              <a:off x="3510950" y="1625572"/>
              <a:ext cx="544500" cy="544500"/>
              <a:chOff x="3510950" y="1625572"/>
              <a:chExt cx="544500" cy="544500"/>
            </a:xfrm>
          </p:grpSpPr>
          <p:sp>
            <p:nvSpPr>
              <p:cNvPr id="515" name="Google Shape;515;p26"/>
              <p:cNvSpPr/>
              <p:nvPr/>
            </p:nvSpPr>
            <p:spPr>
              <a:xfrm>
                <a:off x="3510950" y="1625572"/>
                <a:ext cx="544500" cy="544500"/>
              </a:xfrm>
              <a:prstGeom prst="ellipse">
                <a:avLst/>
              </a:prstGeom>
              <a:solidFill>
                <a:srgbClr val="3E413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6" name="Google Shape;516;p26"/>
              <p:cNvSpPr txBox="1"/>
              <p:nvPr/>
            </p:nvSpPr>
            <p:spPr>
              <a:xfrm>
                <a:off x="3579400" y="1697725"/>
                <a:ext cx="4077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6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</a:t>
                </a:r>
                <a:endParaRPr b="1" sz="2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grpSp>
        <p:nvGrpSpPr>
          <p:cNvPr id="517" name="Google Shape;517;p26"/>
          <p:cNvGrpSpPr/>
          <p:nvPr/>
        </p:nvGrpSpPr>
        <p:grpSpPr>
          <a:xfrm>
            <a:off x="6072066" y="2520800"/>
            <a:ext cx="2645475" cy="911400"/>
            <a:chOff x="3510950" y="2520800"/>
            <a:chExt cx="2645475" cy="911400"/>
          </a:xfrm>
        </p:grpSpPr>
        <p:sp>
          <p:nvSpPr>
            <p:cNvPr id="518" name="Google Shape;518;p26"/>
            <p:cNvSpPr/>
            <p:nvPr/>
          </p:nvSpPr>
          <p:spPr>
            <a:xfrm>
              <a:off x="3759125" y="2520800"/>
              <a:ext cx="2397300" cy="911400"/>
            </a:xfrm>
            <a:prstGeom prst="rect">
              <a:avLst/>
            </a:prstGeom>
            <a:solidFill>
              <a:srgbClr val="F1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19" name="Google Shape;519;p26"/>
            <p:cNvGrpSpPr/>
            <p:nvPr/>
          </p:nvGrpSpPr>
          <p:grpSpPr>
            <a:xfrm>
              <a:off x="4184793" y="2650579"/>
              <a:ext cx="1863099" cy="651841"/>
              <a:chOff x="959668" y="251214"/>
              <a:chExt cx="1863099" cy="651841"/>
            </a:xfrm>
          </p:grpSpPr>
          <p:sp>
            <p:nvSpPr>
              <p:cNvPr id="520" name="Google Shape;520;p26"/>
              <p:cNvSpPr txBox="1"/>
              <p:nvPr/>
            </p:nvSpPr>
            <p:spPr>
              <a:xfrm>
                <a:off x="959668" y="251214"/>
                <a:ext cx="18630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3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Lead Generation</a:t>
                </a:r>
                <a:endParaRPr b="1" sz="13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21" name="Google Shape;521;p26"/>
              <p:cNvSpPr txBox="1"/>
              <p:nvPr/>
            </p:nvSpPr>
            <p:spPr>
              <a:xfrm>
                <a:off x="959768" y="547555"/>
                <a:ext cx="1863000" cy="35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Implement email campaigns, </a:t>
                </a:r>
                <a:endParaRPr sz="7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loyalty programs, and personalized experiences.</a:t>
                </a:r>
                <a:endParaRPr sz="7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522" name="Google Shape;522;p26"/>
            <p:cNvGrpSpPr/>
            <p:nvPr/>
          </p:nvGrpSpPr>
          <p:grpSpPr>
            <a:xfrm>
              <a:off x="3510950" y="2704250"/>
              <a:ext cx="544500" cy="544500"/>
              <a:chOff x="3510950" y="1625572"/>
              <a:chExt cx="544500" cy="544500"/>
            </a:xfrm>
          </p:grpSpPr>
          <p:sp>
            <p:nvSpPr>
              <p:cNvPr id="523" name="Google Shape;523;p26"/>
              <p:cNvSpPr/>
              <p:nvPr/>
            </p:nvSpPr>
            <p:spPr>
              <a:xfrm>
                <a:off x="3510950" y="1625572"/>
                <a:ext cx="544500" cy="544500"/>
              </a:xfrm>
              <a:prstGeom prst="ellipse">
                <a:avLst/>
              </a:prstGeom>
              <a:solidFill>
                <a:srgbClr val="3E413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4" name="Google Shape;524;p26"/>
              <p:cNvSpPr txBox="1"/>
              <p:nvPr/>
            </p:nvSpPr>
            <p:spPr>
              <a:xfrm>
                <a:off x="3579400" y="1697725"/>
                <a:ext cx="4077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6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</a:t>
                </a:r>
                <a:endParaRPr b="1" sz="2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grpSp>
        <p:nvGrpSpPr>
          <p:cNvPr id="525" name="Google Shape;525;p26"/>
          <p:cNvGrpSpPr/>
          <p:nvPr/>
        </p:nvGrpSpPr>
        <p:grpSpPr>
          <a:xfrm>
            <a:off x="6072066" y="3599350"/>
            <a:ext cx="2645475" cy="911400"/>
            <a:chOff x="3510950" y="3599350"/>
            <a:chExt cx="2645475" cy="911400"/>
          </a:xfrm>
        </p:grpSpPr>
        <p:sp>
          <p:nvSpPr>
            <p:cNvPr id="526" name="Google Shape;526;p26"/>
            <p:cNvSpPr/>
            <p:nvPr/>
          </p:nvSpPr>
          <p:spPr>
            <a:xfrm>
              <a:off x="3759125" y="3599350"/>
              <a:ext cx="2397300" cy="911400"/>
            </a:xfrm>
            <a:prstGeom prst="rect">
              <a:avLst/>
            </a:prstGeom>
            <a:solidFill>
              <a:srgbClr val="F1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27" name="Google Shape;527;p26"/>
            <p:cNvGrpSpPr/>
            <p:nvPr/>
          </p:nvGrpSpPr>
          <p:grpSpPr>
            <a:xfrm>
              <a:off x="4184793" y="3729129"/>
              <a:ext cx="1863099" cy="651841"/>
              <a:chOff x="959668" y="251214"/>
              <a:chExt cx="1863099" cy="651841"/>
            </a:xfrm>
          </p:grpSpPr>
          <p:sp>
            <p:nvSpPr>
              <p:cNvPr id="528" name="Google Shape;528;p26"/>
              <p:cNvSpPr txBox="1"/>
              <p:nvPr/>
            </p:nvSpPr>
            <p:spPr>
              <a:xfrm>
                <a:off x="959668" y="251214"/>
                <a:ext cx="18630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3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Psychographics</a:t>
                </a:r>
                <a:endParaRPr b="1" sz="13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29" name="Google Shape;529;p26"/>
              <p:cNvSpPr txBox="1"/>
              <p:nvPr/>
            </p:nvSpPr>
            <p:spPr>
              <a:xfrm>
                <a:off x="959768" y="547555"/>
                <a:ext cx="1863000" cy="35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• Values</a:t>
                </a:r>
                <a:endParaRPr sz="7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• Interests</a:t>
                </a:r>
                <a:endParaRPr sz="7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• Lifestyle choices</a:t>
                </a:r>
                <a:endParaRPr sz="7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530" name="Google Shape;530;p26"/>
            <p:cNvGrpSpPr/>
            <p:nvPr/>
          </p:nvGrpSpPr>
          <p:grpSpPr>
            <a:xfrm>
              <a:off x="3510950" y="3782800"/>
              <a:ext cx="544500" cy="544500"/>
              <a:chOff x="3510950" y="1625572"/>
              <a:chExt cx="544500" cy="544500"/>
            </a:xfrm>
          </p:grpSpPr>
          <p:sp>
            <p:nvSpPr>
              <p:cNvPr id="531" name="Google Shape;531;p26"/>
              <p:cNvSpPr/>
              <p:nvPr/>
            </p:nvSpPr>
            <p:spPr>
              <a:xfrm>
                <a:off x="3510950" y="1625572"/>
                <a:ext cx="544500" cy="544500"/>
              </a:xfrm>
              <a:prstGeom prst="ellipse">
                <a:avLst/>
              </a:prstGeom>
              <a:solidFill>
                <a:srgbClr val="3E413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" name="Google Shape;532;p26"/>
              <p:cNvSpPr txBox="1"/>
              <p:nvPr/>
            </p:nvSpPr>
            <p:spPr>
              <a:xfrm>
                <a:off x="3579400" y="1697725"/>
                <a:ext cx="4077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6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</a:t>
                </a:r>
                <a:endParaRPr b="1" sz="2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Google Shape;537;p27"/>
          <p:cNvPicPr preferRelativeResize="0"/>
          <p:nvPr/>
        </p:nvPicPr>
        <p:blipFill rotWithShape="1">
          <a:blip r:embed="rId3">
            <a:alphaModFix amt="50000"/>
          </a:blip>
          <a:srcRect b="179" l="258" r="268" t="179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8" name="Google Shape;538;p27"/>
          <p:cNvGrpSpPr/>
          <p:nvPr/>
        </p:nvGrpSpPr>
        <p:grpSpPr>
          <a:xfrm>
            <a:off x="506661" y="290600"/>
            <a:ext cx="4883088" cy="745606"/>
            <a:chOff x="524300" y="290600"/>
            <a:chExt cx="4883088" cy="745606"/>
          </a:xfrm>
        </p:grpSpPr>
        <p:sp>
          <p:nvSpPr>
            <p:cNvPr id="539" name="Google Shape;539;p27"/>
            <p:cNvSpPr txBox="1"/>
            <p:nvPr/>
          </p:nvSpPr>
          <p:spPr>
            <a:xfrm>
              <a:off x="615488" y="290600"/>
              <a:ext cx="47919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1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Product Roadmap</a:t>
              </a:r>
              <a:endParaRPr b="1" sz="31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524300" y="304450"/>
              <a:ext cx="91200" cy="91200"/>
            </a:xfrm>
            <a:prstGeom prst="ellipse">
              <a:avLst/>
            </a:prstGeom>
            <a:solidFill>
              <a:srgbClr val="231F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27"/>
            <p:cNvSpPr txBox="1"/>
            <p:nvPr/>
          </p:nvSpPr>
          <p:spPr>
            <a:xfrm>
              <a:off x="615500" y="789906"/>
              <a:ext cx="43377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rgbClr val="231F2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Show key milestones</a:t>
              </a:r>
              <a:endParaRPr sz="1600">
                <a:solidFill>
                  <a:srgbClr val="231F20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grpSp>
        <p:nvGrpSpPr>
          <p:cNvPr id="542" name="Google Shape;542;p27"/>
          <p:cNvGrpSpPr/>
          <p:nvPr/>
        </p:nvGrpSpPr>
        <p:grpSpPr>
          <a:xfrm>
            <a:off x="6711875" y="4628325"/>
            <a:ext cx="1837850" cy="138600"/>
            <a:chOff x="6711875" y="4628325"/>
            <a:chExt cx="1837850" cy="138600"/>
          </a:xfrm>
        </p:grpSpPr>
        <p:sp>
          <p:nvSpPr>
            <p:cNvPr id="543" name="Google Shape;543;p27"/>
            <p:cNvSpPr txBox="1"/>
            <p:nvPr/>
          </p:nvSpPr>
          <p:spPr>
            <a:xfrm>
              <a:off x="7756825" y="4628325"/>
              <a:ext cx="7929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231F2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Slide 15/30</a:t>
              </a:r>
              <a:endParaRPr sz="900">
                <a:solidFill>
                  <a:srgbClr val="231F20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cxnSp>
          <p:nvCxnSpPr>
            <p:cNvPr id="544" name="Google Shape;544;p27"/>
            <p:cNvCxnSpPr/>
            <p:nvPr/>
          </p:nvCxnSpPr>
          <p:spPr>
            <a:xfrm>
              <a:off x="6711875" y="4735600"/>
              <a:ext cx="1086900" cy="0"/>
            </a:xfrm>
            <a:prstGeom prst="straightConnector1">
              <a:avLst/>
            </a:prstGeom>
            <a:noFill/>
            <a:ln cap="flat" cmpd="sng" w="9525">
              <a:solidFill>
                <a:srgbClr val="6F6D6C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545" name="Google Shape;545;p27"/>
          <p:cNvSpPr txBox="1"/>
          <p:nvPr/>
        </p:nvSpPr>
        <p:spPr>
          <a:xfrm>
            <a:off x="597861" y="4377931"/>
            <a:ext cx="43377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231F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Add infographics to your presentation.</a:t>
            </a:r>
            <a:endParaRPr sz="1200">
              <a:solidFill>
                <a:srgbClr val="231F2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grpSp>
        <p:nvGrpSpPr>
          <p:cNvPr id="546" name="Google Shape;546;p27"/>
          <p:cNvGrpSpPr/>
          <p:nvPr/>
        </p:nvGrpSpPr>
        <p:grpSpPr>
          <a:xfrm>
            <a:off x="491938" y="1751525"/>
            <a:ext cx="8114489" cy="1977438"/>
            <a:chOff x="491938" y="1751525"/>
            <a:chExt cx="8114489" cy="1977438"/>
          </a:xfrm>
        </p:grpSpPr>
        <p:cxnSp>
          <p:nvCxnSpPr>
            <p:cNvPr id="547" name="Google Shape;547;p27"/>
            <p:cNvCxnSpPr/>
            <p:nvPr/>
          </p:nvCxnSpPr>
          <p:spPr>
            <a:xfrm>
              <a:off x="1121825" y="2650950"/>
              <a:ext cx="6938700" cy="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548" name="Google Shape;548;p27"/>
            <p:cNvGrpSpPr/>
            <p:nvPr/>
          </p:nvGrpSpPr>
          <p:grpSpPr>
            <a:xfrm>
              <a:off x="491938" y="1751525"/>
              <a:ext cx="1405800" cy="1977438"/>
              <a:chOff x="491938" y="1751525"/>
              <a:chExt cx="1405800" cy="1977438"/>
            </a:xfrm>
          </p:grpSpPr>
          <p:sp>
            <p:nvSpPr>
              <p:cNvPr id="549" name="Google Shape;549;p27"/>
              <p:cNvSpPr txBox="1"/>
              <p:nvPr/>
            </p:nvSpPr>
            <p:spPr>
              <a:xfrm>
                <a:off x="491938" y="1751525"/>
                <a:ext cx="1405800" cy="49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ru" sz="16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Name</a:t>
                </a:r>
                <a:endParaRPr b="1" sz="16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6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Milestones</a:t>
                </a:r>
                <a:endParaRPr b="1" sz="16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50" name="Google Shape;550;p27"/>
              <p:cNvSpPr txBox="1"/>
              <p:nvPr/>
            </p:nvSpPr>
            <p:spPr>
              <a:xfrm>
                <a:off x="593038" y="3113363"/>
                <a:ext cx="1203600" cy="61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Tell your audience about this key milestone of your product.</a:t>
                </a:r>
                <a:endParaRPr sz="10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grpSp>
            <p:nvGrpSpPr>
              <p:cNvPr id="551" name="Google Shape;551;p27"/>
              <p:cNvGrpSpPr/>
              <p:nvPr/>
            </p:nvGrpSpPr>
            <p:grpSpPr>
              <a:xfrm>
                <a:off x="871288" y="2327400"/>
                <a:ext cx="647100" cy="647100"/>
                <a:chOff x="871288" y="2327400"/>
                <a:chExt cx="647100" cy="647100"/>
              </a:xfrm>
            </p:grpSpPr>
            <p:sp>
              <p:nvSpPr>
                <p:cNvPr id="552" name="Google Shape;552;p27"/>
                <p:cNvSpPr/>
                <p:nvPr/>
              </p:nvSpPr>
              <p:spPr>
                <a:xfrm>
                  <a:off x="871288" y="2327400"/>
                  <a:ext cx="647100" cy="647100"/>
                </a:xfrm>
                <a:prstGeom prst="ellipse">
                  <a:avLst/>
                </a:prstGeom>
                <a:solidFill>
                  <a:srgbClr val="231F20"/>
                </a:solidFill>
                <a:ln cap="flat" cmpd="sng" w="2857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pic>
              <p:nvPicPr>
                <p:cNvPr id="553" name="Google Shape;553;p27"/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1005400" y="2480263"/>
                  <a:ext cx="378875" cy="3413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554" name="Google Shape;554;p27"/>
            <p:cNvGrpSpPr/>
            <p:nvPr/>
          </p:nvGrpSpPr>
          <p:grpSpPr>
            <a:xfrm>
              <a:off x="4964397" y="1751525"/>
              <a:ext cx="1405800" cy="1977438"/>
              <a:chOff x="4964402" y="1751525"/>
              <a:chExt cx="1405800" cy="1977438"/>
            </a:xfrm>
          </p:grpSpPr>
          <p:sp>
            <p:nvSpPr>
              <p:cNvPr id="555" name="Google Shape;555;p27"/>
              <p:cNvSpPr txBox="1"/>
              <p:nvPr/>
            </p:nvSpPr>
            <p:spPr>
              <a:xfrm>
                <a:off x="4964402" y="1751525"/>
                <a:ext cx="1405800" cy="49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6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Name</a:t>
                </a:r>
                <a:endParaRPr b="1" sz="16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6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Milestones</a:t>
                </a:r>
                <a:endParaRPr b="1" sz="16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56" name="Google Shape;556;p27"/>
              <p:cNvSpPr txBox="1"/>
              <p:nvPr/>
            </p:nvSpPr>
            <p:spPr>
              <a:xfrm>
                <a:off x="5065502" y="3113363"/>
                <a:ext cx="1203600" cy="61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Tell your audience about this key milestone of your product.</a:t>
                </a:r>
                <a:endParaRPr sz="10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grpSp>
            <p:nvGrpSpPr>
              <p:cNvPr id="557" name="Google Shape;557;p27"/>
              <p:cNvGrpSpPr/>
              <p:nvPr/>
            </p:nvGrpSpPr>
            <p:grpSpPr>
              <a:xfrm>
                <a:off x="5343752" y="2327400"/>
                <a:ext cx="647100" cy="647100"/>
                <a:chOff x="5343752" y="2327400"/>
                <a:chExt cx="647100" cy="647100"/>
              </a:xfrm>
            </p:grpSpPr>
            <p:sp>
              <p:nvSpPr>
                <p:cNvPr id="558" name="Google Shape;558;p27"/>
                <p:cNvSpPr/>
                <p:nvPr/>
              </p:nvSpPr>
              <p:spPr>
                <a:xfrm>
                  <a:off x="5343752" y="2327400"/>
                  <a:ext cx="647100" cy="647100"/>
                </a:xfrm>
                <a:prstGeom prst="ellipse">
                  <a:avLst/>
                </a:prstGeom>
                <a:solidFill>
                  <a:srgbClr val="231F20"/>
                </a:solidFill>
                <a:ln cap="flat" cmpd="sng" w="2857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pic>
              <p:nvPicPr>
                <p:cNvPr id="559" name="Google Shape;559;p27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5453975" y="2437625"/>
                  <a:ext cx="426625" cy="4266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560" name="Google Shape;560;p27"/>
            <p:cNvGrpSpPr/>
            <p:nvPr/>
          </p:nvGrpSpPr>
          <p:grpSpPr>
            <a:xfrm>
              <a:off x="2728168" y="1751525"/>
              <a:ext cx="1405800" cy="1977438"/>
              <a:chOff x="2728177" y="1751525"/>
              <a:chExt cx="1405800" cy="1977438"/>
            </a:xfrm>
          </p:grpSpPr>
          <p:sp>
            <p:nvSpPr>
              <p:cNvPr id="561" name="Google Shape;561;p27"/>
              <p:cNvSpPr txBox="1"/>
              <p:nvPr/>
            </p:nvSpPr>
            <p:spPr>
              <a:xfrm>
                <a:off x="2728177" y="1751525"/>
                <a:ext cx="1405800" cy="49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6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Name</a:t>
                </a:r>
                <a:endParaRPr b="1" sz="16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6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Milestones</a:t>
                </a:r>
                <a:endParaRPr b="1" sz="16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62" name="Google Shape;562;p27"/>
              <p:cNvSpPr txBox="1"/>
              <p:nvPr/>
            </p:nvSpPr>
            <p:spPr>
              <a:xfrm>
                <a:off x="2829277" y="3113363"/>
                <a:ext cx="1203600" cy="61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Tell your audience about this key milestone of your product.</a:t>
                </a:r>
                <a:endParaRPr sz="10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grpSp>
            <p:nvGrpSpPr>
              <p:cNvPr id="563" name="Google Shape;563;p27"/>
              <p:cNvGrpSpPr/>
              <p:nvPr/>
            </p:nvGrpSpPr>
            <p:grpSpPr>
              <a:xfrm>
                <a:off x="3107527" y="2327400"/>
                <a:ext cx="647100" cy="647100"/>
                <a:chOff x="3107527" y="2327400"/>
                <a:chExt cx="647100" cy="647100"/>
              </a:xfrm>
            </p:grpSpPr>
            <p:sp>
              <p:nvSpPr>
                <p:cNvPr id="564" name="Google Shape;564;p27"/>
                <p:cNvSpPr/>
                <p:nvPr/>
              </p:nvSpPr>
              <p:spPr>
                <a:xfrm>
                  <a:off x="3107527" y="2327400"/>
                  <a:ext cx="647100" cy="647100"/>
                </a:xfrm>
                <a:prstGeom prst="ellipse">
                  <a:avLst/>
                </a:prstGeom>
                <a:solidFill>
                  <a:srgbClr val="3E413F"/>
                </a:solidFill>
                <a:ln cap="flat" cmpd="sng" w="2857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pic>
              <p:nvPicPr>
                <p:cNvPr id="565" name="Google Shape;565;p27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3212600" y="2492938"/>
                  <a:ext cx="436950" cy="3160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566" name="Google Shape;566;p27"/>
            <p:cNvGrpSpPr/>
            <p:nvPr/>
          </p:nvGrpSpPr>
          <p:grpSpPr>
            <a:xfrm>
              <a:off x="7200627" y="1751525"/>
              <a:ext cx="1405800" cy="1977438"/>
              <a:chOff x="7200627" y="1751525"/>
              <a:chExt cx="1405800" cy="1977438"/>
            </a:xfrm>
          </p:grpSpPr>
          <p:sp>
            <p:nvSpPr>
              <p:cNvPr id="567" name="Google Shape;567;p27"/>
              <p:cNvSpPr txBox="1"/>
              <p:nvPr/>
            </p:nvSpPr>
            <p:spPr>
              <a:xfrm>
                <a:off x="7200627" y="1751525"/>
                <a:ext cx="1405800" cy="49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6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Name</a:t>
                </a:r>
                <a:endParaRPr b="1" sz="16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6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Milestones</a:t>
                </a:r>
                <a:endParaRPr b="1" sz="16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68" name="Google Shape;568;p27"/>
              <p:cNvSpPr txBox="1"/>
              <p:nvPr/>
            </p:nvSpPr>
            <p:spPr>
              <a:xfrm>
                <a:off x="7301727" y="3113363"/>
                <a:ext cx="1203600" cy="61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Tell your audience about this key milestone of your product.</a:t>
                </a:r>
                <a:endParaRPr sz="10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grpSp>
            <p:nvGrpSpPr>
              <p:cNvPr id="569" name="Google Shape;569;p27"/>
              <p:cNvGrpSpPr/>
              <p:nvPr/>
            </p:nvGrpSpPr>
            <p:grpSpPr>
              <a:xfrm>
                <a:off x="7579977" y="2327400"/>
                <a:ext cx="647100" cy="647100"/>
                <a:chOff x="7579977" y="2327400"/>
                <a:chExt cx="647100" cy="647100"/>
              </a:xfrm>
            </p:grpSpPr>
            <p:sp>
              <p:nvSpPr>
                <p:cNvPr id="570" name="Google Shape;570;p27"/>
                <p:cNvSpPr/>
                <p:nvPr/>
              </p:nvSpPr>
              <p:spPr>
                <a:xfrm>
                  <a:off x="7579977" y="2327400"/>
                  <a:ext cx="647100" cy="647100"/>
                </a:xfrm>
                <a:prstGeom prst="ellipse">
                  <a:avLst/>
                </a:prstGeom>
                <a:solidFill>
                  <a:srgbClr val="3E413F"/>
                </a:solidFill>
                <a:ln cap="flat" cmpd="sng" w="2857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pic>
              <p:nvPicPr>
                <p:cNvPr id="571" name="Google Shape;571;p27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>
                  <a:off x="7721450" y="2433250"/>
                  <a:ext cx="364150" cy="4354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28"/>
          <p:cNvPicPr preferRelativeResize="0"/>
          <p:nvPr/>
        </p:nvPicPr>
        <p:blipFill rotWithShape="1">
          <a:blip r:embed="rId3">
            <a:alphaModFix amt="50000"/>
          </a:blip>
          <a:srcRect b="179" l="258" r="268" t="179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7" name="Google Shape;577;p28"/>
          <p:cNvGrpSpPr/>
          <p:nvPr/>
        </p:nvGrpSpPr>
        <p:grpSpPr>
          <a:xfrm>
            <a:off x="506661" y="290600"/>
            <a:ext cx="4883088" cy="745606"/>
            <a:chOff x="524300" y="290600"/>
            <a:chExt cx="4883088" cy="745606"/>
          </a:xfrm>
        </p:grpSpPr>
        <p:sp>
          <p:nvSpPr>
            <p:cNvPr id="578" name="Google Shape;578;p28"/>
            <p:cNvSpPr txBox="1"/>
            <p:nvPr/>
          </p:nvSpPr>
          <p:spPr>
            <a:xfrm>
              <a:off x="615488" y="290600"/>
              <a:ext cx="47919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1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Financial Overview</a:t>
              </a:r>
              <a:endParaRPr b="1" sz="31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79" name="Google Shape;579;p28"/>
            <p:cNvSpPr/>
            <p:nvPr/>
          </p:nvSpPr>
          <p:spPr>
            <a:xfrm>
              <a:off x="524300" y="304450"/>
              <a:ext cx="91200" cy="91200"/>
            </a:xfrm>
            <a:prstGeom prst="ellipse">
              <a:avLst/>
            </a:prstGeom>
            <a:solidFill>
              <a:srgbClr val="231F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28"/>
            <p:cNvSpPr txBox="1"/>
            <p:nvPr/>
          </p:nvSpPr>
          <p:spPr>
            <a:xfrm>
              <a:off x="615500" y="789906"/>
              <a:ext cx="43377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rgbClr val="231F2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Display financial performance or forecasts</a:t>
              </a:r>
              <a:endParaRPr sz="1600">
                <a:solidFill>
                  <a:srgbClr val="231F20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grpSp>
        <p:nvGrpSpPr>
          <p:cNvPr id="581" name="Google Shape;581;p28"/>
          <p:cNvGrpSpPr/>
          <p:nvPr/>
        </p:nvGrpSpPr>
        <p:grpSpPr>
          <a:xfrm>
            <a:off x="6711875" y="4628325"/>
            <a:ext cx="1837850" cy="138600"/>
            <a:chOff x="6711875" y="4628325"/>
            <a:chExt cx="1837850" cy="138600"/>
          </a:xfrm>
        </p:grpSpPr>
        <p:sp>
          <p:nvSpPr>
            <p:cNvPr id="582" name="Google Shape;582;p28"/>
            <p:cNvSpPr txBox="1"/>
            <p:nvPr/>
          </p:nvSpPr>
          <p:spPr>
            <a:xfrm>
              <a:off x="7756825" y="4628325"/>
              <a:ext cx="7929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231F2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Slide 16/30</a:t>
              </a:r>
              <a:endParaRPr sz="900">
                <a:solidFill>
                  <a:srgbClr val="231F20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cxnSp>
          <p:nvCxnSpPr>
            <p:cNvPr id="583" name="Google Shape;583;p28"/>
            <p:cNvCxnSpPr/>
            <p:nvPr/>
          </p:nvCxnSpPr>
          <p:spPr>
            <a:xfrm>
              <a:off x="6711875" y="4735600"/>
              <a:ext cx="1086900" cy="0"/>
            </a:xfrm>
            <a:prstGeom prst="straightConnector1">
              <a:avLst/>
            </a:prstGeom>
            <a:noFill/>
            <a:ln cap="flat" cmpd="sng" w="9525">
              <a:solidFill>
                <a:srgbClr val="6F6D6C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584" name="Google Shape;584;p28"/>
          <p:cNvSpPr txBox="1"/>
          <p:nvPr/>
        </p:nvSpPr>
        <p:spPr>
          <a:xfrm>
            <a:off x="597861" y="4377931"/>
            <a:ext cx="43377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231F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Add infographics to your presentation.</a:t>
            </a:r>
            <a:endParaRPr sz="1200">
              <a:solidFill>
                <a:srgbClr val="231F2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grpSp>
        <p:nvGrpSpPr>
          <p:cNvPr id="585" name="Google Shape;585;p28"/>
          <p:cNvGrpSpPr/>
          <p:nvPr/>
        </p:nvGrpSpPr>
        <p:grpSpPr>
          <a:xfrm>
            <a:off x="3598193" y="1308275"/>
            <a:ext cx="4946000" cy="2865250"/>
            <a:chOff x="3570450" y="1308275"/>
            <a:chExt cx="4946000" cy="2865250"/>
          </a:xfrm>
        </p:grpSpPr>
        <p:grpSp>
          <p:nvGrpSpPr>
            <p:cNvPr id="586" name="Google Shape;586;p28"/>
            <p:cNvGrpSpPr/>
            <p:nvPr/>
          </p:nvGrpSpPr>
          <p:grpSpPr>
            <a:xfrm>
              <a:off x="3570450" y="1308275"/>
              <a:ext cx="4946000" cy="1101625"/>
              <a:chOff x="3570450" y="1308275"/>
              <a:chExt cx="4946000" cy="1101625"/>
            </a:xfrm>
          </p:grpSpPr>
          <p:grpSp>
            <p:nvGrpSpPr>
              <p:cNvPr id="587" name="Google Shape;587;p28"/>
              <p:cNvGrpSpPr/>
              <p:nvPr/>
            </p:nvGrpSpPr>
            <p:grpSpPr>
              <a:xfrm>
                <a:off x="3570450" y="1725900"/>
                <a:ext cx="1549825" cy="684000"/>
                <a:chOff x="3570450" y="1725900"/>
                <a:chExt cx="1549825" cy="684000"/>
              </a:xfrm>
            </p:grpSpPr>
            <p:sp>
              <p:nvSpPr>
                <p:cNvPr id="588" name="Google Shape;588;p28"/>
                <p:cNvSpPr/>
                <p:nvPr/>
              </p:nvSpPr>
              <p:spPr>
                <a:xfrm>
                  <a:off x="3570450" y="2326200"/>
                  <a:ext cx="83700" cy="83700"/>
                </a:xfrm>
                <a:prstGeom prst="ellipse">
                  <a:avLst/>
                </a:prstGeom>
                <a:solidFill>
                  <a:srgbClr val="231F2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89" name="Google Shape;589;p28"/>
                <p:cNvSpPr/>
                <p:nvPr/>
              </p:nvSpPr>
              <p:spPr>
                <a:xfrm>
                  <a:off x="3624150" y="1725900"/>
                  <a:ext cx="1496125" cy="638821"/>
                </a:xfrm>
                <a:custGeom>
                  <a:rect b="b" l="l" r="r" t="t"/>
                  <a:pathLst>
                    <a:path extrusionOk="0" h="24811" w="59845">
                      <a:moveTo>
                        <a:pt x="0" y="24811"/>
                      </a:moveTo>
                      <a:lnTo>
                        <a:pt x="11709" y="24811"/>
                      </a:lnTo>
                      <a:lnTo>
                        <a:pt x="42653" y="0"/>
                      </a:lnTo>
                      <a:lnTo>
                        <a:pt x="59845" y="0"/>
                      </a:lnTo>
                    </a:path>
                  </a:pathLst>
                </a:custGeom>
                <a:noFill/>
                <a:ln cap="flat" cmpd="sng" w="9525">
                  <a:solidFill>
                    <a:srgbClr val="231F2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sp>
          </p:grpSp>
          <p:grpSp>
            <p:nvGrpSpPr>
              <p:cNvPr id="590" name="Google Shape;590;p28"/>
              <p:cNvGrpSpPr/>
              <p:nvPr/>
            </p:nvGrpSpPr>
            <p:grpSpPr>
              <a:xfrm>
                <a:off x="4990175" y="1308275"/>
                <a:ext cx="3526275" cy="853500"/>
                <a:chOff x="4990175" y="1308275"/>
                <a:chExt cx="3526275" cy="853500"/>
              </a:xfrm>
            </p:grpSpPr>
            <p:grpSp>
              <p:nvGrpSpPr>
                <p:cNvPr id="591" name="Google Shape;591;p28"/>
                <p:cNvGrpSpPr/>
                <p:nvPr/>
              </p:nvGrpSpPr>
              <p:grpSpPr>
                <a:xfrm>
                  <a:off x="5301950" y="1308275"/>
                  <a:ext cx="3214500" cy="853500"/>
                  <a:chOff x="5301950" y="1308275"/>
                  <a:chExt cx="3214500" cy="853500"/>
                </a:xfrm>
              </p:grpSpPr>
              <p:sp>
                <p:nvSpPr>
                  <p:cNvPr id="592" name="Google Shape;592;p28"/>
                  <p:cNvSpPr/>
                  <p:nvPr/>
                </p:nvSpPr>
                <p:spPr>
                  <a:xfrm>
                    <a:off x="5301950" y="1308275"/>
                    <a:ext cx="3214500" cy="853500"/>
                  </a:xfrm>
                  <a:prstGeom prst="rect">
                    <a:avLst/>
                  </a:prstGeom>
                  <a:solidFill>
                    <a:srgbClr val="F1F2F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grpSp>
                <p:nvGrpSpPr>
                  <p:cNvPr id="593" name="Google Shape;593;p28"/>
                  <p:cNvGrpSpPr/>
                  <p:nvPr/>
                </p:nvGrpSpPr>
                <p:grpSpPr>
                  <a:xfrm>
                    <a:off x="5662284" y="1432322"/>
                    <a:ext cx="2633976" cy="605405"/>
                    <a:chOff x="959675" y="251209"/>
                    <a:chExt cx="1971686" cy="605405"/>
                  </a:xfrm>
                </p:grpSpPr>
                <p:sp>
                  <p:nvSpPr>
                    <p:cNvPr id="594" name="Google Shape;594;p28"/>
                    <p:cNvSpPr txBox="1"/>
                    <p:nvPr/>
                  </p:nvSpPr>
                  <p:spPr>
                    <a:xfrm>
                      <a:off x="959675" y="251209"/>
                      <a:ext cx="1971600" cy="2001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0" lIns="0" spcFirstLastPara="1" rIns="0" wrap="square" tIns="0">
                      <a:sp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300">
                          <a:solidFill>
                            <a:srgbClr val="231F2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Charts For Revenue</a:t>
                      </a:r>
                      <a:endParaRPr b="1" sz="1300">
                        <a:solidFill>
                          <a:srgbClr val="231F2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p:txBody>
                </p:sp>
                <p:sp>
                  <p:nvSpPr>
                    <p:cNvPr id="595" name="Google Shape;595;p28"/>
                    <p:cNvSpPr txBox="1"/>
                    <p:nvPr/>
                  </p:nvSpPr>
                  <p:spPr>
                    <a:xfrm>
                      <a:off x="959762" y="525715"/>
                      <a:ext cx="1971600" cy="3309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0" lIns="0" spcFirstLastPara="1" rIns="0" wrap="square" tIns="0">
                      <a:sp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000">
                          <a:solidFill>
                            <a:srgbClr val="231F2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Explain this point of the diagram to </a:t>
                      </a:r>
                      <a:endParaRPr sz="1000">
                        <a:solidFill>
                          <a:srgbClr val="231F2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rgbClr val="231F2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your audience.</a:t>
                      </a:r>
                      <a:endParaRPr sz="1000">
                        <a:solidFill>
                          <a:srgbClr val="231F2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p:txBody>
                </p:sp>
              </p:grpSp>
            </p:grpSp>
            <p:grpSp>
              <p:nvGrpSpPr>
                <p:cNvPr id="596" name="Google Shape;596;p28"/>
                <p:cNvGrpSpPr/>
                <p:nvPr/>
              </p:nvGrpSpPr>
              <p:grpSpPr>
                <a:xfrm>
                  <a:off x="4990175" y="1447025"/>
                  <a:ext cx="576000" cy="576000"/>
                  <a:chOff x="4990175" y="1450650"/>
                  <a:chExt cx="576000" cy="576000"/>
                </a:xfrm>
              </p:grpSpPr>
              <p:sp>
                <p:nvSpPr>
                  <p:cNvPr id="597" name="Google Shape;597;p28"/>
                  <p:cNvSpPr/>
                  <p:nvPr/>
                </p:nvSpPr>
                <p:spPr>
                  <a:xfrm>
                    <a:off x="4990175" y="1450650"/>
                    <a:ext cx="576000" cy="576000"/>
                  </a:xfrm>
                  <a:prstGeom prst="ellipse">
                    <a:avLst/>
                  </a:prstGeom>
                  <a:solidFill>
                    <a:srgbClr val="3E413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pic>
                <p:nvPicPr>
                  <p:cNvPr id="598" name="Google Shape;598;p28"/>
                  <p:cNvPicPr preferRelativeResize="0"/>
                  <p:nvPr/>
                </p:nvPicPr>
                <p:blipFill>
                  <a:blip r:embed="rId4">
                    <a:alphaModFix/>
                  </a:blip>
                  <a:stretch>
                    <a:fillRect/>
                  </a:stretch>
                </p:blipFill>
                <p:spPr>
                  <a:xfrm>
                    <a:off x="5076900" y="1593088"/>
                    <a:ext cx="402550" cy="2911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</p:grpSp>
        <p:grpSp>
          <p:nvGrpSpPr>
            <p:cNvPr id="599" name="Google Shape;599;p28"/>
            <p:cNvGrpSpPr/>
            <p:nvPr/>
          </p:nvGrpSpPr>
          <p:grpSpPr>
            <a:xfrm>
              <a:off x="3570450" y="3080500"/>
              <a:ext cx="4946000" cy="1093025"/>
              <a:chOff x="3570450" y="3080500"/>
              <a:chExt cx="4946000" cy="1093025"/>
            </a:xfrm>
          </p:grpSpPr>
          <p:grpSp>
            <p:nvGrpSpPr>
              <p:cNvPr id="600" name="Google Shape;600;p28"/>
              <p:cNvGrpSpPr/>
              <p:nvPr/>
            </p:nvGrpSpPr>
            <p:grpSpPr>
              <a:xfrm>
                <a:off x="4990175" y="3320025"/>
                <a:ext cx="3526275" cy="853500"/>
                <a:chOff x="4990175" y="3320025"/>
                <a:chExt cx="3526275" cy="853500"/>
              </a:xfrm>
            </p:grpSpPr>
            <p:grpSp>
              <p:nvGrpSpPr>
                <p:cNvPr id="601" name="Google Shape;601;p28"/>
                <p:cNvGrpSpPr/>
                <p:nvPr/>
              </p:nvGrpSpPr>
              <p:grpSpPr>
                <a:xfrm>
                  <a:off x="5301950" y="3320025"/>
                  <a:ext cx="3214500" cy="853500"/>
                  <a:chOff x="5301950" y="1308275"/>
                  <a:chExt cx="3214500" cy="853500"/>
                </a:xfrm>
              </p:grpSpPr>
              <p:sp>
                <p:nvSpPr>
                  <p:cNvPr id="602" name="Google Shape;602;p28"/>
                  <p:cNvSpPr/>
                  <p:nvPr/>
                </p:nvSpPr>
                <p:spPr>
                  <a:xfrm>
                    <a:off x="5301950" y="1308275"/>
                    <a:ext cx="3214500" cy="853500"/>
                  </a:xfrm>
                  <a:prstGeom prst="rect">
                    <a:avLst/>
                  </a:prstGeom>
                  <a:solidFill>
                    <a:srgbClr val="F1F2F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grpSp>
                <p:nvGrpSpPr>
                  <p:cNvPr id="603" name="Google Shape;603;p28"/>
                  <p:cNvGrpSpPr/>
                  <p:nvPr/>
                </p:nvGrpSpPr>
                <p:grpSpPr>
                  <a:xfrm>
                    <a:off x="5662284" y="1432322"/>
                    <a:ext cx="2633976" cy="605405"/>
                    <a:chOff x="959675" y="251209"/>
                    <a:chExt cx="1971686" cy="605405"/>
                  </a:xfrm>
                </p:grpSpPr>
                <p:sp>
                  <p:nvSpPr>
                    <p:cNvPr id="604" name="Google Shape;604;p28"/>
                    <p:cNvSpPr txBox="1"/>
                    <p:nvPr/>
                  </p:nvSpPr>
                  <p:spPr>
                    <a:xfrm>
                      <a:off x="959675" y="251209"/>
                      <a:ext cx="1971600" cy="2001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0" lIns="0" spcFirstLastPara="1" rIns="0" wrap="square" tIns="0">
                      <a:sp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300">
                          <a:solidFill>
                            <a:srgbClr val="231F2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Profit</a:t>
                      </a:r>
                      <a:endParaRPr b="1" sz="1300">
                        <a:solidFill>
                          <a:srgbClr val="231F2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p:txBody>
                </p:sp>
                <p:sp>
                  <p:nvSpPr>
                    <p:cNvPr id="605" name="Google Shape;605;p28"/>
                    <p:cNvSpPr txBox="1"/>
                    <p:nvPr/>
                  </p:nvSpPr>
                  <p:spPr>
                    <a:xfrm>
                      <a:off x="959762" y="525715"/>
                      <a:ext cx="1971600" cy="3309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0" lIns="0" spcFirstLastPara="1" rIns="0" wrap="square" tIns="0">
                      <a:sp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rgbClr val="231F2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Explain this point of the diagram to </a:t>
                      </a:r>
                      <a:endParaRPr sz="1000">
                        <a:solidFill>
                          <a:srgbClr val="231F2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rgbClr val="231F2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your audience.</a:t>
                      </a:r>
                      <a:endParaRPr sz="1000">
                        <a:solidFill>
                          <a:srgbClr val="231F2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p:txBody>
                </p:sp>
              </p:grpSp>
            </p:grpSp>
            <p:grpSp>
              <p:nvGrpSpPr>
                <p:cNvPr id="606" name="Google Shape;606;p28"/>
                <p:cNvGrpSpPr/>
                <p:nvPr/>
              </p:nvGrpSpPr>
              <p:grpSpPr>
                <a:xfrm>
                  <a:off x="4990175" y="3458775"/>
                  <a:ext cx="576000" cy="576000"/>
                  <a:chOff x="4990175" y="3458775"/>
                  <a:chExt cx="576000" cy="576000"/>
                </a:xfrm>
              </p:grpSpPr>
              <p:sp>
                <p:nvSpPr>
                  <p:cNvPr id="607" name="Google Shape;607;p28"/>
                  <p:cNvSpPr/>
                  <p:nvPr/>
                </p:nvSpPr>
                <p:spPr>
                  <a:xfrm>
                    <a:off x="4990175" y="3458775"/>
                    <a:ext cx="576000" cy="576000"/>
                  </a:xfrm>
                  <a:prstGeom prst="ellipse">
                    <a:avLst/>
                  </a:prstGeom>
                  <a:solidFill>
                    <a:srgbClr val="2D2A2B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pic>
                <p:nvPicPr>
                  <p:cNvPr id="608" name="Google Shape;608;p28"/>
                  <p:cNvPicPr preferRelativeResize="0"/>
                  <p:nvPr/>
                </p:nvPicPr>
                <p:blipFill>
                  <a:blip r:embed="rId5">
                    <a:alphaModFix/>
                  </a:blip>
                  <a:stretch>
                    <a:fillRect/>
                  </a:stretch>
                </p:blipFill>
                <p:spPr>
                  <a:xfrm>
                    <a:off x="5118825" y="3556250"/>
                    <a:ext cx="318700" cy="38105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  <p:grpSp>
            <p:nvGrpSpPr>
              <p:cNvPr id="609" name="Google Shape;609;p28"/>
              <p:cNvGrpSpPr/>
              <p:nvPr/>
            </p:nvGrpSpPr>
            <p:grpSpPr>
              <a:xfrm flipH="1" rot="10800000">
                <a:off x="3570450" y="3080500"/>
                <a:ext cx="1549825" cy="684000"/>
                <a:chOff x="3570450" y="1725900"/>
                <a:chExt cx="1549825" cy="684000"/>
              </a:xfrm>
            </p:grpSpPr>
            <p:sp>
              <p:nvSpPr>
                <p:cNvPr id="610" name="Google Shape;610;p28"/>
                <p:cNvSpPr/>
                <p:nvPr/>
              </p:nvSpPr>
              <p:spPr>
                <a:xfrm>
                  <a:off x="3570450" y="2326200"/>
                  <a:ext cx="83700" cy="83700"/>
                </a:xfrm>
                <a:prstGeom prst="ellipse">
                  <a:avLst/>
                </a:prstGeom>
                <a:solidFill>
                  <a:srgbClr val="231F2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11" name="Google Shape;611;p28"/>
                <p:cNvSpPr/>
                <p:nvPr/>
              </p:nvSpPr>
              <p:spPr>
                <a:xfrm>
                  <a:off x="3624150" y="1725900"/>
                  <a:ext cx="1496125" cy="638821"/>
                </a:xfrm>
                <a:custGeom>
                  <a:rect b="b" l="l" r="r" t="t"/>
                  <a:pathLst>
                    <a:path extrusionOk="0" h="24811" w="59845">
                      <a:moveTo>
                        <a:pt x="0" y="24811"/>
                      </a:moveTo>
                      <a:lnTo>
                        <a:pt x="11709" y="24811"/>
                      </a:lnTo>
                      <a:lnTo>
                        <a:pt x="42653" y="0"/>
                      </a:lnTo>
                      <a:lnTo>
                        <a:pt x="59845" y="0"/>
                      </a:lnTo>
                    </a:path>
                  </a:pathLst>
                </a:custGeom>
                <a:noFill/>
                <a:ln cap="flat" cmpd="sng" w="9525">
                  <a:solidFill>
                    <a:srgbClr val="231F2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sp>
          </p:grpSp>
        </p:grpSp>
        <p:grpSp>
          <p:nvGrpSpPr>
            <p:cNvPr id="612" name="Google Shape;612;p28"/>
            <p:cNvGrpSpPr/>
            <p:nvPr/>
          </p:nvGrpSpPr>
          <p:grpSpPr>
            <a:xfrm>
              <a:off x="3570450" y="2314150"/>
              <a:ext cx="4946000" cy="853500"/>
              <a:chOff x="3570450" y="2314150"/>
              <a:chExt cx="4946000" cy="853500"/>
            </a:xfrm>
          </p:grpSpPr>
          <p:grpSp>
            <p:nvGrpSpPr>
              <p:cNvPr id="613" name="Google Shape;613;p28"/>
              <p:cNvGrpSpPr/>
              <p:nvPr/>
            </p:nvGrpSpPr>
            <p:grpSpPr>
              <a:xfrm>
                <a:off x="3570450" y="2699050"/>
                <a:ext cx="1622750" cy="83700"/>
                <a:chOff x="3570450" y="2724475"/>
                <a:chExt cx="1622750" cy="83700"/>
              </a:xfrm>
            </p:grpSpPr>
            <p:sp>
              <p:nvSpPr>
                <p:cNvPr id="614" name="Google Shape;614;p28"/>
                <p:cNvSpPr/>
                <p:nvPr/>
              </p:nvSpPr>
              <p:spPr>
                <a:xfrm>
                  <a:off x="3570450" y="2724475"/>
                  <a:ext cx="83700" cy="83700"/>
                </a:xfrm>
                <a:prstGeom prst="ellipse">
                  <a:avLst/>
                </a:prstGeom>
                <a:solidFill>
                  <a:srgbClr val="231F2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615" name="Google Shape;615;p28"/>
                <p:cNvCxnSpPr/>
                <p:nvPr/>
              </p:nvCxnSpPr>
              <p:spPr>
                <a:xfrm>
                  <a:off x="3617900" y="2766325"/>
                  <a:ext cx="15753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231F2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grpSp>
            <p:nvGrpSpPr>
              <p:cNvPr id="616" name="Google Shape;616;p28"/>
              <p:cNvGrpSpPr/>
              <p:nvPr/>
            </p:nvGrpSpPr>
            <p:grpSpPr>
              <a:xfrm>
                <a:off x="4990175" y="2314150"/>
                <a:ext cx="3526275" cy="853500"/>
                <a:chOff x="4990175" y="2314150"/>
                <a:chExt cx="3526275" cy="853500"/>
              </a:xfrm>
            </p:grpSpPr>
            <p:grpSp>
              <p:nvGrpSpPr>
                <p:cNvPr id="617" name="Google Shape;617;p28"/>
                <p:cNvGrpSpPr/>
                <p:nvPr/>
              </p:nvGrpSpPr>
              <p:grpSpPr>
                <a:xfrm>
                  <a:off x="5301950" y="2314150"/>
                  <a:ext cx="3214500" cy="853500"/>
                  <a:chOff x="5301950" y="1308275"/>
                  <a:chExt cx="3214500" cy="853500"/>
                </a:xfrm>
              </p:grpSpPr>
              <p:sp>
                <p:nvSpPr>
                  <p:cNvPr id="618" name="Google Shape;618;p28"/>
                  <p:cNvSpPr/>
                  <p:nvPr/>
                </p:nvSpPr>
                <p:spPr>
                  <a:xfrm>
                    <a:off x="5301950" y="1308275"/>
                    <a:ext cx="3214500" cy="853500"/>
                  </a:xfrm>
                  <a:prstGeom prst="rect">
                    <a:avLst/>
                  </a:prstGeom>
                  <a:solidFill>
                    <a:srgbClr val="F1F2F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grpSp>
                <p:nvGrpSpPr>
                  <p:cNvPr id="619" name="Google Shape;619;p28"/>
                  <p:cNvGrpSpPr/>
                  <p:nvPr/>
                </p:nvGrpSpPr>
                <p:grpSpPr>
                  <a:xfrm>
                    <a:off x="5662284" y="1432322"/>
                    <a:ext cx="2633976" cy="605405"/>
                    <a:chOff x="959675" y="251209"/>
                    <a:chExt cx="1971686" cy="605405"/>
                  </a:xfrm>
                </p:grpSpPr>
                <p:sp>
                  <p:nvSpPr>
                    <p:cNvPr id="620" name="Google Shape;620;p28"/>
                    <p:cNvSpPr txBox="1"/>
                    <p:nvPr/>
                  </p:nvSpPr>
                  <p:spPr>
                    <a:xfrm>
                      <a:off x="959675" y="251209"/>
                      <a:ext cx="1971600" cy="2001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0" lIns="0" spcFirstLastPara="1" rIns="0" wrap="square" tIns="0">
                      <a:sp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300">
                          <a:solidFill>
                            <a:srgbClr val="231F2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Costs</a:t>
                      </a:r>
                      <a:endParaRPr b="1" sz="1300">
                        <a:solidFill>
                          <a:srgbClr val="231F2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p:txBody>
                </p:sp>
                <p:sp>
                  <p:nvSpPr>
                    <p:cNvPr id="621" name="Google Shape;621;p28"/>
                    <p:cNvSpPr txBox="1"/>
                    <p:nvPr/>
                  </p:nvSpPr>
                  <p:spPr>
                    <a:xfrm>
                      <a:off x="959762" y="525715"/>
                      <a:ext cx="1971600" cy="3309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0" lIns="0" spcFirstLastPara="1" rIns="0" wrap="square" tIns="0">
                      <a:sp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rgbClr val="231F2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Explain this point of the diagram to </a:t>
                      </a:r>
                      <a:endParaRPr sz="1000">
                        <a:solidFill>
                          <a:srgbClr val="231F2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rgbClr val="231F2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your audience.</a:t>
                      </a:r>
                      <a:endParaRPr sz="1000">
                        <a:solidFill>
                          <a:srgbClr val="231F2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p:txBody>
                </p:sp>
              </p:grpSp>
            </p:grpSp>
            <p:grpSp>
              <p:nvGrpSpPr>
                <p:cNvPr id="622" name="Google Shape;622;p28"/>
                <p:cNvGrpSpPr/>
                <p:nvPr/>
              </p:nvGrpSpPr>
              <p:grpSpPr>
                <a:xfrm>
                  <a:off x="4990175" y="2452900"/>
                  <a:ext cx="576000" cy="576000"/>
                  <a:chOff x="4990175" y="2452900"/>
                  <a:chExt cx="576000" cy="576000"/>
                </a:xfrm>
              </p:grpSpPr>
              <p:sp>
                <p:nvSpPr>
                  <p:cNvPr id="623" name="Google Shape;623;p28"/>
                  <p:cNvSpPr/>
                  <p:nvPr/>
                </p:nvSpPr>
                <p:spPr>
                  <a:xfrm>
                    <a:off x="4990175" y="2452900"/>
                    <a:ext cx="576000" cy="576000"/>
                  </a:xfrm>
                  <a:prstGeom prst="ellipse">
                    <a:avLst/>
                  </a:prstGeom>
                  <a:solidFill>
                    <a:srgbClr val="80828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pic>
                <p:nvPicPr>
                  <p:cNvPr id="624" name="Google Shape;624;p28"/>
                  <p:cNvPicPr preferRelativeResize="0"/>
                  <p:nvPr/>
                </p:nvPicPr>
                <p:blipFill>
                  <a:blip r:embed="rId6">
                    <a:alphaModFix/>
                  </a:blip>
                  <a:stretch>
                    <a:fillRect/>
                  </a:stretch>
                </p:blipFill>
                <p:spPr>
                  <a:xfrm>
                    <a:off x="5096588" y="2559313"/>
                    <a:ext cx="363175" cy="3631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</p:grpSp>
      </p:grpSp>
      <p:grpSp>
        <p:nvGrpSpPr>
          <p:cNvPr id="625" name="Google Shape;625;p28"/>
          <p:cNvGrpSpPr/>
          <p:nvPr/>
        </p:nvGrpSpPr>
        <p:grpSpPr>
          <a:xfrm>
            <a:off x="595932" y="1308263"/>
            <a:ext cx="2818800" cy="2818800"/>
            <a:chOff x="623675" y="1308263"/>
            <a:chExt cx="2818800" cy="2818800"/>
          </a:xfrm>
        </p:grpSpPr>
        <p:sp>
          <p:nvSpPr>
            <p:cNvPr id="626" name="Google Shape;626;p28"/>
            <p:cNvSpPr/>
            <p:nvPr/>
          </p:nvSpPr>
          <p:spPr>
            <a:xfrm>
              <a:off x="623675" y="1308263"/>
              <a:ext cx="2818800" cy="2818800"/>
            </a:xfrm>
            <a:prstGeom prst="pie">
              <a:avLst>
                <a:gd fmla="val 12853743" name="adj1"/>
                <a:gd fmla="val 8390581" name="adj2"/>
              </a:avLst>
            </a:prstGeom>
            <a:solidFill>
              <a:srgbClr val="3E41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28"/>
            <p:cNvSpPr/>
            <p:nvPr/>
          </p:nvSpPr>
          <p:spPr>
            <a:xfrm>
              <a:off x="623675" y="1308263"/>
              <a:ext cx="2818800" cy="2818800"/>
            </a:xfrm>
            <a:prstGeom prst="pie">
              <a:avLst>
                <a:gd fmla="val 8090551" name="adj1"/>
                <a:gd fmla="val 13495102" name="adj2"/>
              </a:avLst>
            </a:prstGeom>
            <a:solidFill>
              <a:srgbClr val="8082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28"/>
            <p:cNvSpPr/>
            <p:nvPr/>
          </p:nvSpPr>
          <p:spPr>
            <a:xfrm>
              <a:off x="623675" y="1308263"/>
              <a:ext cx="2818800" cy="2818800"/>
            </a:xfrm>
            <a:prstGeom prst="pie">
              <a:avLst>
                <a:gd fmla="val 13190856" name="adj1"/>
                <a:gd fmla="val 16139209" name="adj2"/>
              </a:avLst>
            </a:prstGeom>
            <a:solidFill>
              <a:srgbClr val="2D2A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28"/>
            <p:cNvSpPr txBox="1"/>
            <p:nvPr/>
          </p:nvSpPr>
          <p:spPr>
            <a:xfrm>
              <a:off x="2312132" y="2600831"/>
              <a:ext cx="7980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58%</a:t>
              </a:r>
              <a:endParaRPr b="1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30" name="Google Shape;630;p28"/>
            <p:cNvSpPr txBox="1"/>
            <p:nvPr/>
          </p:nvSpPr>
          <p:spPr>
            <a:xfrm>
              <a:off x="1420500" y="1695825"/>
              <a:ext cx="5277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19</a:t>
              </a:r>
              <a:r>
                <a:rPr b="1" lang="ru" sz="1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%</a:t>
              </a:r>
              <a:endParaRPr b="1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31" name="Google Shape;631;p28"/>
            <p:cNvSpPr txBox="1"/>
            <p:nvPr/>
          </p:nvSpPr>
          <p:spPr>
            <a:xfrm>
              <a:off x="936050" y="2600831"/>
              <a:ext cx="5277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23</a:t>
              </a:r>
              <a:r>
                <a:rPr b="1" lang="ru" sz="1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%</a:t>
              </a:r>
              <a:endParaRPr b="1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Google Shape;636;p29"/>
          <p:cNvPicPr preferRelativeResize="0"/>
          <p:nvPr/>
        </p:nvPicPr>
        <p:blipFill rotWithShape="1">
          <a:blip r:embed="rId3">
            <a:alphaModFix/>
          </a:blip>
          <a:srcRect b="436" l="347" r="347" t="436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7" name="Google Shape;637;p29"/>
          <p:cNvGrpSpPr/>
          <p:nvPr/>
        </p:nvGrpSpPr>
        <p:grpSpPr>
          <a:xfrm>
            <a:off x="6711875" y="4628325"/>
            <a:ext cx="1837850" cy="138600"/>
            <a:chOff x="6711875" y="4628325"/>
            <a:chExt cx="1837850" cy="138600"/>
          </a:xfrm>
        </p:grpSpPr>
        <p:sp>
          <p:nvSpPr>
            <p:cNvPr id="638" name="Google Shape;638;p29"/>
            <p:cNvSpPr txBox="1"/>
            <p:nvPr/>
          </p:nvSpPr>
          <p:spPr>
            <a:xfrm>
              <a:off x="7756825" y="4628325"/>
              <a:ext cx="7929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chemeClr val="lt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Slide 17/30</a:t>
              </a:r>
              <a:endParaRPr sz="9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cxnSp>
          <p:nvCxnSpPr>
            <p:cNvPr id="639" name="Google Shape;639;p29"/>
            <p:cNvCxnSpPr/>
            <p:nvPr/>
          </p:nvCxnSpPr>
          <p:spPr>
            <a:xfrm>
              <a:off x="6711875" y="4735600"/>
              <a:ext cx="10869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640" name="Google Shape;640;p29"/>
          <p:cNvGrpSpPr/>
          <p:nvPr/>
        </p:nvGrpSpPr>
        <p:grpSpPr>
          <a:xfrm>
            <a:off x="506661" y="290612"/>
            <a:ext cx="4428900" cy="745593"/>
            <a:chOff x="524300" y="290612"/>
            <a:chExt cx="4428900" cy="745593"/>
          </a:xfrm>
        </p:grpSpPr>
        <p:sp>
          <p:nvSpPr>
            <p:cNvPr id="641" name="Google Shape;641;p29"/>
            <p:cNvSpPr txBox="1"/>
            <p:nvPr/>
          </p:nvSpPr>
          <p:spPr>
            <a:xfrm>
              <a:off x="615500" y="290612"/>
              <a:ext cx="36942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1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Big numbers</a:t>
              </a:r>
              <a:endParaRPr b="1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42" name="Google Shape;642;p29"/>
            <p:cNvSpPr/>
            <p:nvPr/>
          </p:nvSpPr>
          <p:spPr>
            <a:xfrm>
              <a:off x="524300" y="304450"/>
              <a:ext cx="91200" cy="91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29"/>
            <p:cNvSpPr txBox="1"/>
            <p:nvPr/>
          </p:nvSpPr>
          <p:spPr>
            <a:xfrm>
              <a:off x="615500" y="789906"/>
              <a:ext cx="43377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Draw attention</a:t>
              </a:r>
              <a:endParaRPr sz="1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sp>
        <p:nvSpPr>
          <p:cNvPr id="644" name="Google Shape;644;p29"/>
          <p:cNvSpPr txBox="1"/>
          <p:nvPr/>
        </p:nvSpPr>
        <p:spPr>
          <a:xfrm>
            <a:off x="480600" y="1310362"/>
            <a:ext cx="8182800" cy="2324400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5400000" dist="28575">
              <a:srgbClr val="000000">
                <a:alpha val="25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999,000</a:t>
            </a:r>
            <a:endParaRPr b="1" sz="15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5" name="Google Shape;645;p29"/>
          <p:cNvSpPr txBox="1"/>
          <p:nvPr/>
        </p:nvSpPr>
        <p:spPr>
          <a:xfrm>
            <a:off x="480600" y="3731347"/>
            <a:ext cx="818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Big numbers are always good at attracting </a:t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listeners' attention.</a:t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Google Shape;650;p30"/>
          <p:cNvPicPr preferRelativeResize="0"/>
          <p:nvPr/>
        </p:nvPicPr>
        <p:blipFill rotWithShape="1">
          <a:blip r:embed="rId3">
            <a:alphaModFix amt="50000"/>
          </a:blip>
          <a:srcRect b="179" l="258" r="268" t="179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1" name="Google Shape;651;p30"/>
          <p:cNvGrpSpPr/>
          <p:nvPr/>
        </p:nvGrpSpPr>
        <p:grpSpPr>
          <a:xfrm>
            <a:off x="506661" y="290600"/>
            <a:ext cx="4883088" cy="745606"/>
            <a:chOff x="524300" y="290600"/>
            <a:chExt cx="4883088" cy="745606"/>
          </a:xfrm>
        </p:grpSpPr>
        <p:sp>
          <p:nvSpPr>
            <p:cNvPr id="652" name="Google Shape;652;p30"/>
            <p:cNvSpPr txBox="1"/>
            <p:nvPr/>
          </p:nvSpPr>
          <p:spPr>
            <a:xfrm>
              <a:off x="615488" y="290600"/>
              <a:ext cx="47919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1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Client Testimonials</a:t>
              </a:r>
              <a:endParaRPr b="1" sz="31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53" name="Google Shape;653;p30"/>
            <p:cNvSpPr/>
            <p:nvPr/>
          </p:nvSpPr>
          <p:spPr>
            <a:xfrm>
              <a:off x="524300" y="304450"/>
              <a:ext cx="91200" cy="91200"/>
            </a:xfrm>
            <a:prstGeom prst="ellipse">
              <a:avLst/>
            </a:prstGeom>
            <a:solidFill>
              <a:srgbClr val="231F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30"/>
            <p:cNvSpPr txBox="1"/>
            <p:nvPr/>
          </p:nvSpPr>
          <p:spPr>
            <a:xfrm>
              <a:off x="615500" y="789906"/>
              <a:ext cx="43377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rgbClr val="231F2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Build trust with testimonials</a:t>
              </a:r>
              <a:endParaRPr sz="1600">
                <a:solidFill>
                  <a:srgbClr val="231F20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grpSp>
        <p:nvGrpSpPr>
          <p:cNvPr id="655" name="Google Shape;655;p30"/>
          <p:cNvGrpSpPr/>
          <p:nvPr/>
        </p:nvGrpSpPr>
        <p:grpSpPr>
          <a:xfrm>
            <a:off x="6711875" y="4628325"/>
            <a:ext cx="1837850" cy="138600"/>
            <a:chOff x="6711875" y="4628325"/>
            <a:chExt cx="1837850" cy="138600"/>
          </a:xfrm>
        </p:grpSpPr>
        <p:sp>
          <p:nvSpPr>
            <p:cNvPr id="656" name="Google Shape;656;p30"/>
            <p:cNvSpPr txBox="1"/>
            <p:nvPr/>
          </p:nvSpPr>
          <p:spPr>
            <a:xfrm>
              <a:off x="7756825" y="4628325"/>
              <a:ext cx="7929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231F2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Slide 18/30</a:t>
              </a:r>
              <a:endParaRPr sz="900">
                <a:solidFill>
                  <a:srgbClr val="231F20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cxnSp>
          <p:nvCxnSpPr>
            <p:cNvPr id="657" name="Google Shape;657;p30"/>
            <p:cNvCxnSpPr/>
            <p:nvPr/>
          </p:nvCxnSpPr>
          <p:spPr>
            <a:xfrm>
              <a:off x="6711875" y="4735600"/>
              <a:ext cx="1086900" cy="0"/>
            </a:xfrm>
            <a:prstGeom prst="straightConnector1">
              <a:avLst/>
            </a:prstGeom>
            <a:noFill/>
            <a:ln cap="flat" cmpd="sng" w="9525">
              <a:solidFill>
                <a:srgbClr val="6F6D6C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658" name="Google Shape;658;p30"/>
          <p:cNvGrpSpPr/>
          <p:nvPr/>
        </p:nvGrpSpPr>
        <p:grpSpPr>
          <a:xfrm>
            <a:off x="742930" y="3889125"/>
            <a:ext cx="2144375" cy="624450"/>
            <a:chOff x="761425" y="3889125"/>
            <a:chExt cx="2144375" cy="624450"/>
          </a:xfrm>
        </p:grpSpPr>
        <p:pic>
          <p:nvPicPr>
            <p:cNvPr id="659" name="Google Shape;659;p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61425" y="3889125"/>
              <a:ext cx="624400" cy="6244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60" name="Google Shape;660;p30"/>
            <p:cNvGrpSpPr/>
            <p:nvPr/>
          </p:nvGrpSpPr>
          <p:grpSpPr>
            <a:xfrm>
              <a:off x="1517930" y="4025610"/>
              <a:ext cx="1387870" cy="351480"/>
              <a:chOff x="959675" y="251209"/>
              <a:chExt cx="1971686" cy="351480"/>
            </a:xfrm>
          </p:grpSpPr>
          <p:sp>
            <p:nvSpPr>
              <p:cNvPr id="661" name="Google Shape;661;p30"/>
              <p:cNvSpPr txBox="1"/>
              <p:nvPr/>
            </p:nvSpPr>
            <p:spPr>
              <a:xfrm>
                <a:off x="959675" y="251209"/>
                <a:ext cx="19716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3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Client Name</a:t>
                </a:r>
                <a:endParaRPr b="1" sz="13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62" name="Google Shape;662;p30"/>
              <p:cNvSpPr txBox="1"/>
              <p:nvPr/>
            </p:nvSpPr>
            <p:spPr>
              <a:xfrm>
                <a:off x="959762" y="494989"/>
                <a:ext cx="1971600" cy="10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Job title and company</a:t>
                </a:r>
                <a:endParaRPr sz="7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grpSp>
        <p:nvGrpSpPr>
          <p:cNvPr id="663" name="Google Shape;663;p30"/>
          <p:cNvGrpSpPr/>
          <p:nvPr/>
        </p:nvGrpSpPr>
        <p:grpSpPr>
          <a:xfrm>
            <a:off x="3586450" y="3889125"/>
            <a:ext cx="2143021" cy="624450"/>
            <a:chOff x="3586450" y="3889125"/>
            <a:chExt cx="2143021" cy="624450"/>
          </a:xfrm>
        </p:grpSpPr>
        <p:pic>
          <p:nvPicPr>
            <p:cNvPr id="664" name="Google Shape;664;p3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586450" y="3889125"/>
              <a:ext cx="624400" cy="6244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65" name="Google Shape;665;p30"/>
            <p:cNvGrpSpPr/>
            <p:nvPr/>
          </p:nvGrpSpPr>
          <p:grpSpPr>
            <a:xfrm>
              <a:off x="4341601" y="4025610"/>
              <a:ext cx="1387870" cy="351480"/>
              <a:chOff x="959675" y="251209"/>
              <a:chExt cx="1971686" cy="351480"/>
            </a:xfrm>
          </p:grpSpPr>
          <p:sp>
            <p:nvSpPr>
              <p:cNvPr id="666" name="Google Shape;666;p30"/>
              <p:cNvSpPr txBox="1"/>
              <p:nvPr/>
            </p:nvSpPr>
            <p:spPr>
              <a:xfrm>
                <a:off x="959675" y="251209"/>
                <a:ext cx="19716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3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Client Name</a:t>
                </a:r>
                <a:endParaRPr b="1" sz="13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67" name="Google Shape;667;p30"/>
              <p:cNvSpPr txBox="1"/>
              <p:nvPr/>
            </p:nvSpPr>
            <p:spPr>
              <a:xfrm>
                <a:off x="959762" y="494989"/>
                <a:ext cx="1971600" cy="10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Job title and company</a:t>
                </a:r>
                <a:endParaRPr sz="7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grpSp>
        <p:nvGrpSpPr>
          <p:cNvPr id="668" name="Google Shape;668;p30"/>
          <p:cNvGrpSpPr/>
          <p:nvPr/>
        </p:nvGrpSpPr>
        <p:grpSpPr>
          <a:xfrm>
            <a:off x="6429970" y="3889125"/>
            <a:ext cx="2143021" cy="624450"/>
            <a:chOff x="6411475" y="3889125"/>
            <a:chExt cx="2143021" cy="624450"/>
          </a:xfrm>
        </p:grpSpPr>
        <p:pic>
          <p:nvPicPr>
            <p:cNvPr id="669" name="Google Shape;669;p3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411475" y="3889125"/>
              <a:ext cx="624400" cy="6244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70" name="Google Shape;670;p30"/>
            <p:cNvGrpSpPr/>
            <p:nvPr/>
          </p:nvGrpSpPr>
          <p:grpSpPr>
            <a:xfrm>
              <a:off x="7166626" y="4025610"/>
              <a:ext cx="1387870" cy="351480"/>
              <a:chOff x="959675" y="251209"/>
              <a:chExt cx="1971686" cy="351480"/>
            </a:xfrm>
          </p:grpSpPr>
          <p:sp>
            <p:nvSpPr>
              <p:cNvPr id="671" name="Google Shape;671;p30"/>
              <p:cNvSpPr txBox="1"/>
              <p:nvPr/>
            </p:nvSpPr>
            <p:spPr>
              <a:xfrm>
                <a:off x="959675" y="251209"/>
                <a:ext cx="19716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3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Client Name</a:t>
                </a:r>
                <a:endParaRPr b="1" sz="13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72" name="Google Shape;672;p30"/>
              <p:cNvSpPr txBox="1"/>
              <p:nvPr/>
            </p:nvSpPr>
            <p:spPr>
              <a:xfrm>
                <a:off x="959762" y="494989"/>
                <a:ext cx="1971600" cy="10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Job title and company</a:t>
                </a:r>
                <a:endParaRPr sz="7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grpSp>
        <p:nvGrpSpPr>
          <p:cNvPr id="673" name="Google Shape;673;p30"/>
          <p:cNvGrpSpPr/>
          <p:nvPr/>
        </p:nvGrpSpPr>
        <p:grpSpPr>
          <a:xfrm>
            <a:off x="595664" y="1253975"/>
            <a:ext cx="2283000" cy="2749225"/>
            <a:chOff x="614159" y="1253975"/>
            <a:chExt cx="2283000" cy="2749225"/>
          </a:xfrm>
        </p:grpSpPr>
        <p:grpSp>
          <p:nvGrpSpPr>
            <p:cNvPr id="674" name="Google Shape;674;p30"/>
            <p:cNvGrpSpPr/>
            <p:nvPr/>
          </p:nvGrpSpPr>
          <p:grpSpPr>
            <a:xfrm>
              <a:off x="614159" y="1253975"/>
              <a:ext cx="2283000" cy="2749225"/>
              <a:chOff x="621375" y="1253975"/>
              <a:chExt cx="2283000" cy="2749225"/>
            </a:xfrm>
          </p:grpSpPr>
          <p:sp>
            <p:nvSpPr>
              <p:cNvPr id="675" name="Google Shape;675;p30"/>
              <p:cNvSpPr/>
              <p:nvPr/>
            </p:nvSpPr>
            <p:spPr>
              <a:xfrm>
                <a:off x="621375" y="1253975"/>
                <a:ext cx="2283000" cy="2465700"/>
              </a:xfrm>
              <a:prstGeom prst="roundRect">
                <a:avLst>
                  <a:gd fmla="val 3034" name="adj"/>
                </a:avLst>
              </a:prstGeom>
              <a:solidFill>
                <a:srgbClr val="3E413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6" name="Google Shape;676;p30"/>
              <p:cNvSpPr/>
              <p:nvPr/>
            </p:nvSpPr>
            <p:spPr>
              <a:xfrm flipH="1" rot="10800000">
                <a:off x="621375" y="3627000"/>
                <a:ext cx="435300" cy="376200"/>
              </a:xfrm>
              <a:prstGeom prst="triangle">
                <a:avLst>
                  <a:gd fmla="val 0" name="adj"/>
                </a:avLst>
              </a:prstGeom>
              <a:solidFill>
                <a:srgbClr val="3E413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77" name="Google Shape;677;p30"/>
            <p:cNvSpPr txBox="1"/>
            <p:nvPr/>
          </p:nvSpPr>
          <p:spPr>
            <a:xfrm>
              <a:off x="869075" y="1426513"/>
              <a:ext cx="17733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ru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The Testimonial </a:t>
              </a:r>
              <a:endParaRPr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Quote</a:t>
              </a:r>
              <a:endParaRPr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78" name="Google Shape;678;p30"/>
            <p:cNvSpPr txBox="1"/>
            <p:nvPr/>
          </p:nvSpPr>
          <p:spPr>
            <a:xfrm>
              <a:off x="826925" y="2006363"/>
              <a:ext cx="1857600" cy="120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9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This is the main text and should describe the positive impact of your product or service on their business. Keep it concise, ideally a few sentences. Focus on specific outcomes like improved </a:t>
              </a:r>
              <a:endParaRPr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9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productivity, cost savings, </a:t>
              </a:r>
              <a:endParaRPr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or a measurable impact.</a:t>
              </a:r>
              <a:endParaRPr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679" name="Google Shape;679;p30"/>
            <p:cNvGrpSpPr/>
            <p:nvPr/>
          </p:nvGrpSpPr>
          <p:grpSpPr>
            <a:xfrm>
              <a:off x="1304425" y="3360213"/>
              <a:ext cx="902600" cy="138600"/>
              <a:chOff x="1315450" y="3438575"/>
              <a:chExt cx="902600" cy="138600"/>
            </a:xfrm>
          </p:grpSpPr>
          <p:sp>
            <p:nvSpPr>
              <p:cNvPr id="680" name="Google Shape;680;p30"/>
              <p:cNvSpPr/>
              <p:nvPr/>
            </p:nvSpPr>
            <p:spPr>
              <a:xfrm>
                <a:off x="1315450" y="3438575"/>
                <a:ext cx="145800" cy="138600"/>
              </a:xfrm>
              <a:prstGeom prst="star5">
                <a:avLst>
                  <a:gd fmla="val 23635" name="adj"/>
                  <a:gd fmla="val 105146" name="hf"/>
                  <a:gd fmla="val 110557" name="vf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1" name="Google Shape;681;p30"/>
              <p:cNvSpPr/>
              <p:nvPr/>
            </p:nvSpPr>
            <p:spPr>
              <a:xfrm>
                <a:off x="1504650" y="3438575"/>
                <a:ext cx="145800" cy="138600"/>
              </a:xfrm>
              <a:prstGeom prst="star5">
                <a:avLst>
                  <a:gd fmla="val 23635" name="adj"/>
                  <a:gd fmla="val 105146" name="hf"/>
                  <a:gd fmla="val 110557" name="vf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2" name="Google Shape;682;p30"/>
              <p:cNvSpPr/>
              <p:nvPr/>
            </p:nvSpPr>
            <p:spPr>
              <a:xfrm>
                <a:off x="1693850" y="3438575"/>
                <a:ext cx="145800" cy="138600"/>
              </a:xfrm>
              <a:prstGeom prst="star5">
                <a:avLst>
                  <a:gd fmla="val 23635" name="adj"/>
                  <a:gd fmla="val 105146" name="hf"/>
                  <a:gd fmla="val 110557" name="vf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3" name="Google Shape;683;p30"/>
              <p:cNvSpPr/>
              <p:nvPr/>
            </p:nvSpPr>
            <p:spPr>
              <a:xfrm>
                <a:off x="1883050" y="3438575"/>
                <a:ext cx="145800" cy="138600"/>
              </a:xfrm>
              <a:prstGeom prst="star5">
                <a:avLst>
                  <a:gd fmla="val 23635" name="adj"/>
                  <a:gd fmla="val 105146" name="hf"/>
                  <a:gd fmla="val 110557" name="vf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4" name="Google Shape;684;p30"/>
              <p:cNvSpPr/>
              <p:nvPr/>
            </p:nvSpPr>
            <p:spPr>
              <a:xfrm>
                <a:off x="2072250" y="3438575"/>
                <a:ext cx="145800" cy="138600"/>
              </a:xfrm>
              <a:prstGeom prst="star5">
                <a:avLst>
                  <a:gd fmla="val 23635" name="adj"/>
                  <a:gd fmla="val 105146" name="hf"/>
                  <a:gd fmla="val 110557" name="vf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85" name="Google Shape;685;p30"/>
          <p:cNvGrpSpPr/>
          <p:nvPr/>
        </p:nvGrpSpPr>
        <p:grpSpPr>
          <a:xfrm>
            <a:off x="3430509" y="1253975"/>
            <a:ext cx="2283000" cy="2749225"/>
            <a:chOff x="614159" y="1253975"/>
            <a:chExt cx="2283000" cy="2749225"/>
          </a:xfrm>
        </p:grpSpPr>
        <p:grpSp>
          <p:nvGrpSpPr>
            <p:cNvPr id="686" name="Google Shape;686;p30"/>
            <p:cNvGrpSpPr/>
            <p:nvPr/>
          </p:nvGrpSpPr>
          <p:grpSpPr>
            <a:xfrm>
              <a:off x="614159" y="1253975"/>
              <a:ext cx="2283000" cy="2749225"/>
              <a:chOff x="621375" y="1253975"/>
              <a:chExt cx="2283000" cy="2749225"/>
            </a:xfrm>
          </p:grpSpPr>
          <p:sp>
            <p:nvSpPr>
              <p:cNvPr id="687" name="Google Shape;687;p30"/>
              <p:cNvSpPr/>
              <p:nvPr/>
            </p:nvSpPr>
            <p:spPr>
              <a:xfrm>
                <a:off x="621375" y="1253975"/>
                <a:ext cx="2283000" cy="2465700"/>
              </a:xfrm>
              <a:prstGeom prst="roundRect">
                <a:avLst>
                  <a:gd fmla="val 3034" name="adj"/>
                </a:avLst>
              </a:prstGeom>
              <a:solidFill>
                <a:srgbClr val="80828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8" name="Google Shape;688;p30"/>
              <p:cNvSpPr/>
              <p:nvPr/>
            </p:nvSpPr>
            <p:spPr>
              <a:xfrm flipH="1" rot="10800000">
                <a:off x="621375" y="3627000"/>
                <a:ext cx="435300" cy="376200"/>
              </a:xfrm>
              <a:prstGeom prst="triangle">
                <a:avLst>
                  <a:gd fmla="val 0" name="adj"/>
                </a:avLst>
              </a:prstGeom>
              <a:solidFill>
                <a:srgbClr val="80828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89" name="Google Shape;689;p30"/>
            <p:cNvSpPr txBox="1"/>
            <p:nvPr/>
          </p:nvSpPr>
          <p:spPr>
            <a:xfrm>
              <a:off x="869075" y="1426513"/>
              <a:ext cx="1773300" cy="431100"/>
            </a:xfrm>
            <a:prstGeom prst="rect">
              <a:avLst/>
            </a:prstGeom>
            <a:solidFill>
              <a:srgbClr val="808281"/>
            </a:soli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The Testimonial </a:t>
              </a:r>
              <a:endParaRPr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Quote</a:t>
              </a:r>
              <a:endParaRPr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90" name="Google Shape;690;p30"/>
            <p:cNvSpPr txBox="1"/>
            <p:nvPr/>
          </p:nvSpPr>
          <p:spPr>
            <a:xfrm>
              <a:off x="826925" y="2006363"/>
              <a:ext cx="1857600" cy="1205100"/>
            </a:xfrm>
            <a:prstGeom prst="rect">
              <a:avLst/>
            </a:prstGeom>
            <a:solidFill>
              <a:srgbClr val="808281"/>
            </a:soli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This is the main text and should describe the positive impact of your product or service on their business. Keep it concise, ideally a few sentences. Focus on specific outcomes like improved </a:t>
              </a:r>
              <a:endParaRPr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productivity, cost savings, </a:t>
              </a:r>
              <a:endParaRPr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or a measurable impact.</a:t>
              </a:r>
              <a:endParaRPr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691" name="Google Shape;691;p30"/>
            <p:cNvGrpSpPr/>
            <p:nvPr/>
          </p:nvGrpSpPr>
          <p:grpSpPr>
            <a:xfrm>
              <a:off x="1304425" y="3360213"/>
              <a:ext cx="902600" cy="138600"/>
              <a:chOff x="1315450" y="3438575"/>
              <a:chExt cx="902600" cy="138600"/>
            </a:xfrm>
          </p:grpSpPr>
          <p:sp>
            <p:nvSpPr>
              <p:cNvPr id="692" name="Google Shape;692;p30"/>
              <p:cNvSpPr/>
              <p:nvPr/>
            </p:nvSpPr>
            <p:spPr>
              <a:xfrm>
                <a:off x="1315450" y="3438575"/>
                <a:ext cx="145800" cy="138600"/>
              </a:xfrm>
              <a:prstGeom prst="star5">
                <a:avLst>
                  <a:gd fmla="val 23635" name="adj"/>
                  <a:gd fmla="val 105146" name="hf"/>
                  <a:gd fmla="val 110557" name="vf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3" name="Google Shape;693;p30"/>
              <p:cNvSpPr/>
              <p:nvPr/>
            </p:nvSpPr>
            <p:spPr>
              <a:xfrm>
                <a:off x="1504650" y="3438575"/>
                <a:ext cx="145800" cy="138600"/>
              </a:xfrm>
              <a:prstGeom prst="star5">
                <a:avLst>
                  <a:gd fmla="val 23635" name="adj"/>
                  <a:gd fmla="val 105146" name="hf"/>
                  <a:gd fmla="val 110557" name="vf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4" name="Google Shape;694;p30"/>
              <p:cNvSpPr/>
              <p:nvPr/>
            </p:nvSpPr>
            <p:spPr>
              <a:xfrm>
                <a:off x="1693850" y="3438575"/>
                <a:ext cx="145800" cy="138600"/>
              </a:xfrm>
              <a:prstGeom prst="star5">
                <a:avLst>
                  <a:gd fmla="val 23635" name="adj"/>
                  <a:gd fmla="val 105146" name="hf"/>
                  <a:gd fmla="val 110557" name="vf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5" name="Google Shape;695;p30"/>
              <p:cNvSpPr/>
              <p:nvPr/>
            </p:nvSpPr>
            <p:spPr>
              <a:xfrm>
                <a:off x="1883050" y="3438575"/>
                <a:ext cx="145800" cy="138600"/>
              </a:xfrm>
              <a:prstGeom prst="star5">
                <a:avLst>
                  <a:gd fmla="val 23635" name="adj"/>
                  <a:gd fmla="val 105146" name="hf"/>
                  <a:gd fmla="val 110557" name="vf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6" name="Google Shape;696;p30"/>
              <p:cNvSpPr/>
              <p:nvPr/>
            </p:nvSpPr>
            <p:spPr>
              <a:xfrm>
                <a:off x="2072250" y="3438575"/>
                <a:ext cx="145800" cy="138600"/>
              </a:xfrm>
              <a:prstGeom prst="star5">
                <a:avLst>
                  <a:gd fmla="val 23635" name="adj"/>
                  <a:gd fmla="val 105146" name="hf"/>
                  <a:gd fmla="val 110557" name="vf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97" name="Google Shape;697;p30"/>
          <p:cNvGrpSpPr/>
          <p:nvPr/>
        </p:nvGrpSpPr>
        <p:grpSpPr>
          <a:xfrm>
            <a:off x="6265354" y="1253975"/>
            <a:ext cx="2283000" cy="2749225"/>
            <a:chOff x="614159" y="1253975"/>
            <a:chExt cx="2283000" cy="2749225"/>
          </a:xfrm>
        </p:grpSpPr>
        <p:grpSp>
          <p:nvGrpSpPr>
            <p:cNvPr id="698" name="Google Shape;698;p30"/>
            <p:cNvGrpSpPr/>
            <p:nvPr/>
          </p:nvGrpSpPr>
          <p:grpSpPr>
            <a:xfrm>
              <a:off x="614159" y="1253975"/>
              <a:ext cx="2283000" cy="2749225"/>
              <a:chOff x="621375" y="1253975"/>
              <a:chExt cx="2283000" cy="2749225"/>
            </a:xfrm>
          </p:grpSpPr>
          <p:sp>
            <p:nvSpPr>
              <p:cNvPr id="699" name="Google Shape;699;p30"/>
              <p:cNvSpPr/>
              <p:nvPr/>
            </p:nvSpPr>
            <p:spPr>
              <a:xfrm>
                <a:off x="621375" y="1253975"/>
                <a:ext cx="2283000" cy="2465700"/>
              </a:xfrm>
              <a:prstGeom prst="roundRect">
                <a:avLst>
                  <a:gd fmla="val 3034" name="adj"/>
                </a:avLst>
              </a:prstGeom>
              <a:solidFill>
                <a:srgbClr val="3E413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0" name="Google Shape;700;p30"/>
              <p:cNvSpPr/>
              <p:nvPr/>
            </p:nvSpPr>
            <p:spPr>
              <a:xfrm flipH="1" rot="10800000">
                <a:off x="621375" y="3627000"/>
                <a:ext cx="435300" cy="376200"/>
              </a:xfrm>
              <a:prstGeom prst="triangle">
                <a:avLst>
                  <a:gd fmla="val 0" name="adj"/>
                </a:avLst>
              </a:prstGeom>
              <a:solidFill>
                <a:srgbClr val="3E413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701" name="Google Shape;701;p30"/>
            <p:cNvSpPr txBox="1"/>
            <p:nvPr/>
          </p:nvSpPr>
          <p:spPr>
            <a:xfrm>
              <a:off x="869075" y="1426513"/>
              <a:ext cx="17733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The Testimonial </a:t>
              </a:r>
              <a:endParaRPr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Quote</a:t>
              </a:r>
              <a:endParaRPr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02" name="Google Shape;702;p30"/>
            <p:cNvSpPr txBox="1"/>
            <p:nvPr/>
          </p:nvSpPr>
          <p:spPr>
            <a:xfrm>
              <a:off x="826925" y="2006363"/>
              <a:ext cx="1857600" cy="120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This is the main text and should describe the positive impact of your product or service on their business. Keep it concise, ideally a few sentences. Focus on specific outcomes like improved </a:t>
              </a:r>
              <a:endParaRPr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productivity, cost savings, </a:t>
              </a:r>
              <a:endParaRPr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or a measurable impact.</a:t>
              </a:r>
              <a:endParaRPr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703" name="Google Shape;703;p30"/>
            <p:cNvGrpSpPr/>
            <p:nvPr/>
          </p:nvGrpSpPr>
          <p:grpSpPr>
            <a:xfrm>
              <a:off x="1304425" y="3360213"/>
              <a:ext cx="902600" cy="138600"/>
              <a:chOff x="1315450" y="3438575"/>
              <a:chExt cx="902600" cy="138600"/>
            </a:xfrm>
          </p:grpSpPr>
          <p:sp>
            <p:nvSpPr>
              <p:cNvPr id="704" name="Google Shape;704;p30"/>
              <p:cNvSpPr/>
              <p:nvPr/>
            </p:nvSpPr>
            <p:spPr>
              <a:xfrm>
                <a:off x="1315450" y="3438575"/>
                <a:ext cx="145800" cy="138600"/>
              </a:xfrm>
              <a:prstGeom prst="star5">
                <a:avLst>
                  <a:gd fmla="val 23635" name="adj"/>
                  <a:gd fmla="val 105146" name="hf"/>
                  <a:gd fmla="val 110557" name="vf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5" name="Google Shape;705;p30"/>
              <p:cNvSpPr/>
              <p:nvPr/>
            </p:nvSpPr>
            <p:spPr>
              <a:xfrm>
                <a:off x="1504650" y="3438575"/>
                <a:ext cx="145800" cy="138600"/>
              </a:xfrm>
              <a:prstGeom prst="star5">
                <a:avLst>
                  <a:gd fmla="val 23635" name="adj"/>
                  <a:gd fmla="val 105146" name="hf"/>
                  <a:gd fmla="val 110557" name="vf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6" name="Google Shape;706;p30"/>
              <p:cNvSpPr/>
              <p:nvPr/>
            </p:nvSpPr>
            <p:spPr>
              <a:xfrm>
                <a:off x="1693850" y="3438575"/>
                <a:ext cx="145800" cy="138600"/>
              </a:xfrm>
              <a:prstGeom prst="star5">
                <a:avLst>
                  <a:gd fmla="val 23635" name="adj"/>
                  <a:gd fmla="val 105146" name="hf"/>
                  <a:gd fmla="val 110557" name="vf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7" name="Google Shape;707;p30"/>
              <p:cNvSpPr/>
              <p:nvPr/>
            </p:nvSpPr>
            <p:spPr>
              <a:xfrm>
                <a:off x="1883050" y="3438575"/>
                <a:ext cx="145800" cy="138600"/>
              </a:xfrm>
              <a:prstGeom prst="star5">
                <a:avLst>
                  <a:gd fmla="val 23635" name="adj"/>
                  <a:gd fmla="val 105146" name="hf"/>
                  <a:gd fmla="val 110557" name="vf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8" name="Google Shape;708;p30"/>
              <p:cNvSpPr/>
              <p:nvPr/>
            </p:nvSpPr>
            <p:spPr>
              <a:xfrm>
                <a:off x="2072250" y="3438575"/>
                <a:ext cx="145800" cy="138600"/>
              </a:xfrm>
              <a:prstGeom prst="star5">
                <a:avLst>
                  <a:gd fmla="val 23635" name="adj"/>
                  <a:gd fmla="val 105146" name="hf"/>
                  <a:gd fmla="val 110557" name="vf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" name="Google Shape;713;p31"/>
          <p:cNvPicPr preferRelativeResize="0"/>
          <p:nvPr/>
        </p:nvPicPr>
        <p:blipFill rotWithShape="1">
          <a:blip r:embed="rId3">
            <a:alphaModFix amt="50000"/>
          </a:blip>
          <a:srcRect b="179" l="258" r="268" t="179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4" name="Google Shape;714;p31"/>
          <p:cNvGrpSpPr/>
          <p:nvPr/>
        </p:nvGrpSpPr>
        <p:grpSpPr>
          <a:xfrm>
            <a:off x="506661" y="290600"/>
            <a:ext cx="4883088" cy="745606"/>
            <a:chOff x="524300" y="290600"/>
            <a:chExt cx="4883088" cy="745606"/>
          </a:xfrm>
        </p:grpSpPr>
        <p:sp>
          <p:nvSpPr>
            <p:cNvPr id="715" name="Google Shape;715;p31"/>
            <p:cNvSpPr txBox="1"/>
            <p:nvPr/>
          </p:nvSpPr>
          <p:spPr>
            <a:xfrm>
              <a:off x="615488" y="290600"/>
              <a:ext cx="47919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1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Portfolio/Case Studies</a:t>
              </a:r>
              <a:endParaRPr b="1" sz="31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16" name="Google Shape;716;p31"/>
            <p:cNvSpPr/>
            <p:nvPr/>
          </p:nvSpPr>
          <p:spPr>
            <a:xfrm>
              <a:off x="524300" y="304450"/>
              <a:ext cx="91200" cy="91200"/>
            </a:xfrm>
            <a:prstGeom prst="ellipse">
              <a:avLst/>
            </a:prstGeom>
            <a:solidFill>
              <a:srgbClr val="231F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31"/>
            <p:cNvSpPr txBox="1"/>
            <p:nvPr/>
          </p:nvSpPr>
          <p:spPr>
            <a:xfrm>
              <a:off x="615500" y="789906"/>
              <a:ext cx="43377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rgbClr val="231F2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Showcase successful projects</a:t>
              </a:r>
              <a:endParaRPr sz="1600">
                <a:solidFill>
                  <a:srgbClr val="231F20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grpSp>
        <p:nvGrpSpPr>
          <p:cNvPr id="718" name="Google Shape;718;p31"/>
          <p:cNvGrpSpPr/>
          <p:nvPr/>
        </p:nvGrpSpPr>
        <p:grpSpPr>
          <a:xfrm>
            <a:off x="6711875" y="4628325"/>
            <a:ext cx="1837850" cy="138600"/>
            <a:chOff x="6711875" y="4628325"/>
            <a:chExt cx="1837850" cy="138600"/>
          </a:xfrm>
        </p:grpSpPr>
        <p:sp>
          <p:nvSpPr>
            <p:cNvPr id="719" name="Google Shape;719;p31"/>
            <p:cNvSpPr txBox="1"/>
            <p:nvPr/>
          </p:nvSpPr>
          <p:spPr>
            <a:xfrm>
              <a:off x="7756825" y="4628325"/>
              <a:ext cx="7929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231F2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Slide 19/30</a:t>
              </a:r>
              <a:endParaRPr sz="900">
                <a:solidFill>
                  <a:srgbClr val="231F20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cxnSp>
          <p:nvCxnSpPr>
            <p:cNvPr id="720" name="Google Shape;720;p31"/>
            <p:cNvCxnSpPr/>
            <p:nvPr/>
          </p:nvCxnSpPr>
          <p:spPr>
            <a:xfrm>
              <a:off x="6711875" y="4735600"/>
              <a:ext cx="1086900" cy="0"/>
            </a:xfrm>
            <a:prstGeom prst="straightConnector1">
              <a:avLst/>
            </a:prstGeom>
            <a:noFill/>
            <a:ln cap="flat" cmpd="sng" w="9525">
              <a:solidFill>
                <a:srgbClr val="6F6D6C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pic>
        <p:nvPicPr>
          <p:cNvPr id="721" name="Google Shape;721;p31"/>
          <p:cNvPicPr preferRelativeResize="0"/>
          <p:nvPr/>
        </p:nvPicPr>
        <p:blipFill rotWithShape="1">
          <a:blip r:embed="rId4">
            <a:alphaModFix/>
          </a:blip>
          <a:srcRect b="1028" l="1028" r="1028" t="1028"/>
          <a:stretch/>
        </p:blipFill>
        <p:spPr>
          <a:xfrm>
            <a:off x="5256025" y="1094625"/>
            <a:ext cx="3254049" cy="161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55850" y="2903200"/>
            <a:ext cx="3254400" cy="16156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3" name="Google Shape;723;p31"/>
          <p:cNvGrpSpPr/>
          <p:nvPr/>
        </p:nvGrpSpPr>
        <p:grpSpPr>
          <a:xfrm>
            <a:off x="594581" y="1307359"/>
            <a:ext cx="3679198" cy="1192532"/>
            <a:chOff x="959665" y="237701"/>
            <a:chExt cx="2754096" cy="1192532"/>
          </a:xfrm>
        </p:grpSpPr>
        <p:sp>
          <p:nvSpPr>
            <p:cNvPr id="724" name="Google Shape;724;p31"/>
            <p:cNvSpPr txBox="1"/>
            <p:nvPr/>
          </p:nvSpPr>
          <p:spPr>
            <a:xfrm>
              <a:off x="959665" y="237701"/>
              <a:ext cx="27540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Successful Project №1</a:t>
              </a:r>
              <a:endParaRPr b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25" name="Google Shape;725;p31"/>
            <p:cNvSpPr txBox="1"/>
            <p:nvPr/>
          </p:nvSpPr>
          <p:spPr>
            <a:xfrm>
              <a:off x="959762" y="552733"/>
              <a:ext cx="2754000" cy="87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2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 a portfolio or case study section, the main purpose is to illustrate your expertise by </a:t>
              </a:r>
              <a:endParaRPr sz="12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2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showing real-world applications of your </a:t>
              </a:r>
              <a:endParaRPr sz="12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work and highlighting successful outcomes.</a:t>
              </a:r>
              <a:endParaRPr sz="12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726" name="Google Shape;726;p31"/>
          <p:cNvGrpSpPr/>
          <p:nvPr/>
        </p:nvGrpSpPr>
        <p:grpSpPr>
          <a:xfrm>
            <a:off x="594581" y="3114740"/>
            <a:ext cx="3679198" cy="1192532"/>
            <a:chOff x="959665" y="237701"/>
            <a:chExt cx="2754096" cy="1192532"/>
          </a:xfrm>
        </p:grpSpPr>
        <p:sp>
          <p:nvSpPr>
            <p:cNvPr id="727" name="Google Shape;727;p31"/>
            <p:cNvSpPr txBox="1"/>
            <p:nvPr/>
          </p:nvSpPr>
          <p:spPr>
            <a:xfrm>
              <a:off x="959665" y="237701"/>
              <a:ext cx="27540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Successful Project №2</a:t>
              </a:r>
              <a:endParaRPr b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28" name="Google Shape;728;p31"/>
            <p:cNvSpPr txBox="1"/>
            <p:nvPr/>
          </p:nvSpPr>
          <p:spPr>
            <a:xfrm>
              <a:off x="959762" y="552733"/>
              <a:ext cx="2754000" cy="87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 a portfolio or case study section, the main purpose is to illustrate your expertise by showing real-world applications of your </a:t>
              </a:r>
              <a:endParaRPr sz="12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work and highlighting successful outcomes.</a:t>
              </a:r>
              <a:endParaRPr sz="12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4"/>
          <p:cNvPicPr preferRelativeResize="0"/>
          <p:nvPr/>
        </p:nvPicPr>
        <p:blipFill rotWithShape="1">
          <a:blip r:embed="rId3">
            <a:alphaModFix/>
          </a:blip>
          <a:srcRect b="1644" l="1634" r="1644" t="1634"/>
          <a:stretch/>
        </p:blipFill>
        <p:spPr>
          <a:xfrm>
            <a:off x="7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" name="Google Shape;75;p14"/>
          <p:cNvGrpSpPr/>
          <p:nvPr/>
        </p:nvGrpSpPr>
        <p:grpSpPr>
          <a:xfrm>
            <a:off x="6711875" y="4628325"/>
            <a:ext cx="1837850" cy="138600"/>
            <a:chOff x="6711875" y="4628325"/>
            <a:chExt cx="1837850" cy="138600"/>
          </a:xfrm>
        </p:grpSpPr>
        <p:sp>
          <p:nvSpPr>
            <p:cNvPr id="76" name="Google Shape;76;p14"/>
            <p:cNvSpPr txBox="1"/>
            <p:nvPr/>
          </p:nvSpPr>
          <p:spPr>
            <a:xfrm>
              <a:off x="7756825" y="4628325"/>
              <a:ext cx="7929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chemeClr val="lt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Slide 02/30</a:t>
              </a:r>
              <a:endParaRPr sz="9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cxnSp>
          <p:nvCxnSpPr>
            <p:cNvPr id="77" name="Google Shape;77;p14"/>
            <p:cNvCxnSpPr/>
            <p:nvPr/>
          </p:nvCxnSpPr>
          <p:spPr>
            <a:xfrm>
              <a:off x="6711875" y="4735600"/>
              <a:ext cx="10869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78" name="Google Shape;78;p14"/>
          <p:cNvGrpSpPr/>
          <p:nvPr/>
        </p:nvGrpSpPr>
        <p:grpSpPr>
          <a:xfrm>
            <a:off x="506661" y="290612"/>
            <a:ext cx="4428900" cy="745593"/>
            <a:chOff x="524300" y="290612"/>
            <a:chExt cx="4428900" cy="745593"/>
          </a:xfrm>
        </p:grpSpPr>
        <p:sp>
          <p:nvSpPr>
            <p:cNvPr id="79" name="Google Shape;79;p14"/>
            <p:cNvSpPr txBox="1"/>
            <p:nvPr/>
          </p:nvSpPr>
          <p:spPr>
            <a:xfrm>
              <a:off x="615500" y="290612"/>
              <a:ext cx="36942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1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Agenda Slide</a:t>
              </a:r>
              <a:endParaRPr b="1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524300" y="304450"/>
              <a:ext cx="91200" cy="91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14"/>
            <p:cNvSpPr txBox="1"/>
            <p:nvPr/>
          </p:nvSpPr>
          <p:spPr>
            <a:xfrm>
              <a:off x="615500" y="789906"/>
              <a:ext cx="43377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Overview of presentation structure</a:t>
              </a:r>
              <a:endParaRPr sz="1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grpSp>
        <p:nvGrpSpPr>
          <p:cNvPr id="82" name="Google Shape;82;p14"/>
          <p:cNvGrpSpPr/>
          <p:nvPr/>
        </p:nvGrpSpPr>
        <p:grpSpPr>
          <a:xfrm>
            <a:off x="3089200" y="1573875"/>
            <a:ext cx="2965750" cy="2835900"/>
            <a:chOff x="3089200" y="1573875"/>
            <a:chExt cx="2965750" cy="2835900"/>
          </a:xfrm>
        </p:grpSpPr>
        <p:cxnSp>
          <p:nvCxnSpPr>
            <p:cNvPr id="83" name="Google Shape;83;p14"/>
            <p:cNvCxnSpPr/>
            <p:nvPr/>
          </p:nvCxnSpPr>
          <p:spPr>
            <a:xfrm>
              <a:off x="3089200" y="1573875"/>
              <a:ext cx="0" cy="28359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4" name="Google Shape;84;p14"/>
            <p:cNvCxnSpPr/>
            <p:nvPr/>
          </p:nvCxnSpPr>
          <p:spPr>
            <a:xfrm>
              <a:off x="6054950" y="1573875"/>
              <a:ext cx="0" cy="28359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85" name="Google Shape;85;p14"/>
          <p:cNvGrpSpPr/>
          <p:nvPr/>
        </p:nvGrpSpPr>
        <p:grpSpPr>
          <a:xfrm>
            <a:off x="615500" y="1656650"/>
            <a:ext cx="2195400" cy="2670350"/>
            <a:chOff x="615500" y="1646125"/>
            <a:chExt cx="2195400" cy="2670350"/>
          </a:xfrm>
        </p:grpSpPr>
        <p:grpSp>
          <p:nvGrpSpPr>
            <p:cNvPr id="86" name="Google Shape;86;p14"/>
            <p:cNvGrpSpPr/>
            <p:nvPr/>
          </p:nvGrpSpPr>
          <p:grpSpPr>
            <a:xfrm>
              <a:off x="615500" y="1646125"/>
              <a:ext cx="2195400" cy="612450"/>
              <a:chOff x="615500" y="332850"/>
              <a:chExt cx="2195400" cy="612450"/>
            </a:xfrm>
          </p:grpSpPr>
          <p:sp>
            <p:nvSpPr>
              <p:cNvPr id="87" name="Google Shape;87;p14"/>
              <p:cNvSpPr txBox="1"/>
              <p:nvPr/>
            </p:nvSpPr>
            <p:spPr>
              <a:xfrm>
                <a:off x="615500" y="332850"/>
                <a:ext cx="21954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600">
                    <a:solidFill>
                      <a:schemeClr val="lt1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About Us</a:t>
                </a:r>
                <a:endParaRPr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endParaRPr>
              </a:p>
            </p:txBody>
          </p:sp>
          <p:sp>
            <p:nvSpPr>
              <p:cNvPr id="88" name="Google Shape;88;p14"/>
              <p:cNvSpPr txBox="1"/>
              <p:nvPr/>
            </p:nvSpPr>
            <p:spPr>
              <a:xfrm>
                <a:off x="615500" y="637500"/>
                <a:ext cx="21954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Overview of presentation </a:t>
                </a:r>
                <a:endParaRPr sz="10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structure</a:t>
                </a:r>
                <a:endParaRPr sz="10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endParaRPr>
              </a:p>
            </p:txBody>
          </p:sp>
        </p:grpSp>
        <p:grpSp>
          <p:nvGrpSpPr>
            <p:cNvPr id="89" name="Google Shape;89;p14"/>
            <p:cNvGrpSpPr/>
            <p:nvPr/>
          </p:nvGrpSpPr>
          <p:grpSpPr>
            <a:xfrm>
              <a:off x="615500" y="2685600"/>
              <a:ext cx="2195400" cy="612450"/>
              <a:chOff x="615500" y="332850"/>
              <a:chExt cx="2195400" cy="612450"/>
            </a:xfrm>
          </p:grpSpPr>
          <p:sp>
            <p:nvSpPr>
              <p:cNvPr id="90" name="Google Shape;90;p14"/>
              <p:cNvSpPr txBox="1"/>
              <p:nvPr/>
            </p:nvSpPr>
            <p:spPr>
              <a:xfrm>
                <a:off x="615500" y="332850"/>
                <a:ext cx="21954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600">
                    <a:solidFill>
                      <a:schemeClr val="lt1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Product</a:t>
                </a:r>
                <a:endParaRPr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endParaRPr>
              </a:p>
            </p:txBody>
          </p:sp>
          <p:sp>
            <p:nvSpPr>
              <p:cNvPr id="91" name="Google Shape;91;p14"/>
              <p:cNvSpPr txBox="1"/>
              <p:nvPr/>
            </p:nvSpPr>
            <p:spPr>
              <a:xfrm>
                <a:off x="615500" y="637500"/>
                <a:ext cx="21954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Overview of presentation </a:t>
                </a:r>
                <a:endParaRPr sz="10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structure</a:t>
                </a:r>
                <a:endParaRPr sz="10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endParaRPr>
              </a:p>
            </p:txBody>
          </p:sp>
        </p:grpSp>
        <p:grpSp>
          <p:nvGrpSpPr>
            <p:cNvPr id="92" name="Google Shape;92;p14"/>
            <p:cNvGrpSpPr/>
            <p:nvPr/>
          </p:nvGrpSpPr>
          <p:grpSpPr>
            <a:xfrm>
              <a:off x="615500" y="3704025"/>
              <a:ext cx="2195400" cy="612450"/>
              <a:chOff x="615500" y="332850"/>
              <a:chExt cx="2195400" cy="612450"/>
            </a:xfrm>
          </p:grpSpPr>
          <p:sp>
            <p:nvSpPr>
              <p:cNvPr id="93" name="Google Shape;93;p14"/>
              <p:cNvSpPr txBox="1"/>
              <p:nvPr/>
            </p:nvSpPr>
            <p:spPr>
              <a:xfrm>
                <a:off x="615500" y="332850"/>
                <a:ext cx="21954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600">
                    <a:solidFill>
                      <a:schemeClr val="lt1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Market Analysis</a:t>
                </a:r>
                <a:endParaRPr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endParaRPr>
              </a:p>
            </p:txBody>
          </p:sp>
          <p:sp>
            <p:nvSpPr>
              <p:cNvPr id="94" name="Google Shape;94;p14"/>
              <p:cNvSpPr txBox="1"/>
              <p:nvPr/>
            </p:nvSpPr>
            <p:spPr>
              <a:xfrm>
                <a:off x="615500" y="637500"/>
                <a:ext cx="21954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Overview of presentation </a:t>
                </a:r>
                <a:endParaRPr sz="10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structure</a:t>
                </a:r>
                <a:endParaRPr sz="10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endParaRPr>
              </a:p>
            </p:txBody>
          </p:sp>
        </p:grpSp>
      </p:grpSp>
      <p:grpSp>
        <p:nvGrpSpPr>
          <p:cNvPr id="95" name="Google Shape;95;p14"/>
          <p:cNvGrpSpPr/>
          <p:nvPr/>
        </p:nvGrpSpPr>
        <p:grpSpPr>
          <a:xfrm>
            <a:off x="3474375" y="1656650"/>
            <a:ext cx="2195400" cy="2670350"/>
            <a:chOff x="615500" y="1646125"/>
            <a:chExt cx="2195400" cy="2670350"/>
          </a:xfrm>
        </p:grpSpPr>
        <p:grpSp>
          <p:nvGrpSpPr>
            <p:cNvPr id="96" name="Google Shape;96;p14"/>
            <p:cNvGrpSpPr/>
            <p:nvPr/>
          </p:nvGrpSpPr>
          <p:grpSpPr>
            <a:xfrm>
              <a:off x="615500" y="1646125"/>
              <a:ext cx="2195400" cy="612450"/>
              <a:chOff x="615500" y="332850"/>
              <a:chExt cx="2195400" cy="612450"/>
            </a:xfrm>
          </p:grpSpPr>
          <p:sp>
            <p:nvSpPr>
              <p:cNvPr id="97" name="Google Shape;97;p14"/>
              <p:cNvSpPr txBox="1"/>
              <p:nvPr/>
            </p:nvSpPr>
            <p:spPr>
              <a:xfrm>
                <a:off x="615500" y="332850"/>
                <a:ext cx="21954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600">
                    <a:solidFill>
                      <a:schemeClr val="lt1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Business Model</a:t>
                </a:r>
                <a:endParaRPr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endParaRPr>
              </a:p>
            </p:txBody>
          </p:sp>
          <p:sp>
            <p:nvSpPr>
              <p:cNvPr id="98" name="Google Shape;98;p14"/>
              <p:cNvSpPr txBox="1"/>
              <p:nvPr/>
            </p:nvSpPr>
            <p:spPr>
              <a:xfrm>
                <a:off x="615500" y="637500"/>
                <a:ext cx="21954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Overview of presentation </a:t>
                </a:r>
                <a:endParaRPr sz="10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structure</a:t>
                </a:r>
                <a:endParaRPr sz="10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endParaRPr>
              </a:p>
            </p:txBody>
          </p:sp>
        </p:grpSp>
        <p:grpSp>
          <p:nvGrpSpPr>
            <p:cNvPr id="99" name="Google Shape;99;p14"/>
            <p:cNvGrpSpPr/>
            <p:nvPr/>
          </p:nvGrpSpPr>
          <p:grpSpPr>
            <a:xfrm>
              <a:off x="615500" y="2685600"/>
              <a:ext cx="2195400" cy="612450"/>
              <a:chOff x="615500" y="332850"/>
              <a:chExt cx="2195400" cy="612450"/>
            </a:xfrm>
          </p:grpSpPr>
          <p:sp>
            <p:nvSpPr>
              <p:cNvPr id="100" name="Google Shape;100;p14"/>
              <p:cNvSpPr txBox="1"/>
              <p:nvPr/>
            </p:nvSpPr>
            <p:spPr>
              <a:xfrm>
                <a:off x="615500" y="332850"/>
                <a:ext cx="21954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600">
                    <a:solidFill>
                      <a:schemeClr val="lt1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Product Roadmap</a:t>
                </a:r>
                <a:endParaRPr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endParaRPr>
              </a:p>
            </p:txBody>
          </p:sp>
          <p:sp>
            <p:nvSpPr>
              <p:cNvPr id="101" name="Google Shape;101;p14"/>
              <p:cNvSpPr txBox="1"/>
              <p:nvPr/>
            </p:nvSpPr>
            <p:spPr>
              <a:xfrm>
                <a:off x="615500" y="637500"/>
                <a:ext cx="21954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Overview of presentation </a:t>
                </a:r>
                <a:endParaRPr sz="10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structure</a:t>
                </a:r>
                <a:endParaRPr sz="10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endParaRPr>
              </a:p>
            </p:txBody>
          </p:sp>
        </p:grpSp>
        <p:grpSp>
          <p:nvGrpSpPr>
            <p:cNvPr id="102" name="Google Shape;102;p14"/>
            <p:cNvGrpSpPr/>
            <p:nvPr/>
          </p:nvGrpSpPr>
          <p:grpSpPr>
            <a:xfrm>
              <a:off x="615500" y="3704025"/>
              <a:ext cx="2195400" cy="612450"/>
              <a:chOff x="615500" y="332850"/>
              <a:chExt cx="2195400" cy="612450"/>
            </a:xfrm>
          </p:grpSpPr>
          <p:sp>
            <p:nvSpPr>
              <p:cNvPr id="103" name="Google Shape;103;p14"/>
              <p:cNvSpPr txBox="1"/>
              <p:nvPr/>
            </p:nvSpPr>
            <p:spPr>
              <a:xfrm>
                <a:off x="615500" y="332850"/>
                <a:ext cx="21954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600">
                    <a:solidFill>
                      <a:schemeClr val="lt1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Portfolio</a:t>
                </a:r>
                <a:endParaRPr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endParaRPr>
              </a:p>
            </p:txBody>
          </p:sp>
          <p:sp>
            <p:nvSpPr>
              <p:cNvPr id="104" name="Google Shape;104;p14"/>
              <p:cNvSpPr txBox="1"/>
              <p:nvPr/>
            </p:nvSpPr>
            <p:spPr>
              <a:xfrm>
                <a:off x="615500" y="637500"/>
                <a:ext cx="21954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Overview of presentation </a:t>
                </a:r>
                <a:endParaRPr sz="10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structure</a:t>
                </a:r>
                <a:endParaRPr sz="10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endParaRPr>
              </a:p>
            </p:txBody>
          </p:sp>
        </p:grpSp>
      </p:grpSp>
      <p:grpSp>
        <p:nvGrpSpPr>
          <p:cNvPr id="105" name="Google Shape;105;p14"/>
          <p:cNvGrpSpPr/>
          <p:nvPr/>
        </p:nvGrpSpPr>
        <p:grpSpPr>
          <a:xfrm>
            <a:off x="6440125" y="1656650"/>
            <a:ext cx="2195400" cy="2670350"/>
            <a:chOff x="615500" y="1646125"/>
            <a:chExt cx="2195400" cy="2670350"/>
          </a:xfrm>
        </p:grpSpPr>
        <p:grpSp>
          <p:nvGrpSpPr>
            <p:cNvPr id="106" name="Google Shape;106;p14"/>
            <p:cNvGrpSpPr/>
            <p:nvPr/>
          </p:nvGrpSpPr>
          <p:grpSpPr>
            <a:xfrm>
              <a:off x="615500" y="1646125"/>
              <a:ext cx="2195400" cy="612450"/>
              <a:chOff x="615500" y="332850"/>
              <a:chExt cx="2195400" cy="612450"/>
            </a:xfrm>
          </p:grpSpPr>
          <p:sp>
            <p:nvSpPr>
              <p:cNvPr id="107" name="Google Shape;107;p14"/>
              <p:cNvSpPr txBox="1"/>
              <p:nvPr/>
            </p:nvSpPr>
            <p:spPr>
              <a:xfrm>
                <a:off x="615500" y="332850"/>
                <a:ext cx="21954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600">
                    <a:solidFill>
                      <a:schemeClr val="lt1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Our Clients</a:t>
                </a:r>
                <a:endParaRPr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endParaRPr>
              </a:p>
            </p:txBody>
          </p:sp>
          <p:sp>
            <p:nvSpPr>
              <p:cNvPr id="108" name="Google Shape;108;p14"/>
              <p:cNvSpPr txBox="1"/>
              <p:nvPr/>
            </p:nvSpPr>
            <p:spPr>
              <a:xfrm>
                <a:off x="615500" y="637500"/>
                <a:ext cx="21954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Overview of presentation </a:t>
                </a:r>
                <a:endParaRPr sz="10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structure</a:t>
                </a:r>
                <a:endParaRPr sz="10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endParaRPr>
              </a:p>
            </p:txBody>
          </p:sp>
        </p:grpSp>
        <p:grpSp>
          <p:nvGrpSpPr>
            <p:cNvPr id="109" name="Google Shape;109;p14"/>
            <p:cNvGrpSpPr/>
            <p:nvPr/>
          </p:nvGrpSpPr>
          <p:grpSpPr>
            <a:xfrm>
              <a:off x="615500" y="2685600"/>
              <a:ext cx="2195400" cy="612450"/>
              <a:chOff x="615500" y="332850"/>
              <a:chExt cx="2195400" cy="612450"/>
            </a:xfrm>
          </p:grpSpPr>
          <p:sp>
            <p:nvSpPr>
              <p:cNvPr id="110" name="Google Shape;110;p14"/>
              <p:cNvSpPr txBox="1"/>
              <p:nvPr/>
            </p:nvSpPr>
            <p:spPr>
              <a:xfrm>
                <a:off x="615500" y="332850"/>
                <a:ext cx="21954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600">
                    <a:solidFill>
                      <a:schemeClr val="lt1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Budget Allocation</a:t>
                </a:r>
                <a:endParaRPr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endParaRPr>
              </a:p>
            </p:txBody>
          </p:sp>
          <p:sp>
            <p:nvSpPr>
              <p:cNvPr id="111" name="Google Shape;111;p14"/>
              <p:cNvSpPr txBox="1"/>
              <p:nvPr/>
            </p:nvSpPr>
            <p:spPr>
              <a:xfrm>
                <a:off x="615500" y="637500"/>
                <a:ext cx="21954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Overview of presentation </a:t>
                </a:r>
                <a:endParaRPr sz="10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structure</a:t>
                </a:r>
                <a:endParaRPr sz="10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endParaRPr>
              </a:p>
            </p:txBody>
          </p:sp>
        </p:grpSp>
        <p:grpSp>
          <p:nvGrpSpPr>
            <p:cNvPr id="112" name="Google Shape;112;p14"/>
            <p:cNvGrpSpPr/>
            <p:nvPr/>
          </p:nvGrpSpPr>
          <p:grpSpPr>
            <a:xfrm>
              <a:off x="615500" y="3704025"/>
              <a:ext cx="2195400" cy="612450"/>
              <a:chOff x="615500" y="332850"/>
              <a:chExt cx="2195400" cy="612450"/>
            </a:xfrm>
          </p:grpSpPr>
          <p:sp>
            <p:nvSpPr>
              <p:cNvPr id="113" name="Google Shape;113;p14"/>
              <p:cNvSpPr txBox="1"/>
              <p:nvPr/>
            </p:nvSpPr>
            <p:spPr>
              <a:xfrm>
                <a:off x="615500" y="332850"/>
                <a:ext cx="21954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600">
                    <a:solidFill>
                      <a:schemeClr val="lt1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Company Culture</a:t>
                </a:r>
                <a:endParaRPr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endParaRPr>
              </a:p>
            </p:txBody>
          </p:sp>
          <p:sp>
            <p:nvSpPr>
              <p:cNvPr id="114" name="Google Shape;114;p14"/>
              <p:cNvSpPr txBox="1"/>
              <p:nvPr/>
            </p:nvSpPr>
            <p:spPr>
              <a:xfrm>
                <a:off x="615500" y="637500"/>
                <a:ext cx="21954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Overview of presentation </a:t>
                </a:r>
                <a:endParaRPr sz="10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structure</a:t>
                </a:r>
                <a:endParaRPr sz="10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endParaRPr>
              </a:p>
            </p:txBody>
          </p:sp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" name="Google Shape;733;p32"/>
          <p:cNvPicPr preferRelativeResize="0"/>
          <p:nvPr/>
        </p:nvPicPr>
        <p:blipFill rotWithShape="1">
          <a:blip r:embed="rId3">
            <a:alphaModFix/>
          </a:blip>
          <a:srcRect b="179" l="258" r="268" t="179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4" name="Google Shape;734;p32"/>
          <p:cNvGrpSpPr/>
          <p:nvPr/>
        </p:nvGrpSpPr>
        <p:grpSpPr>
          <a:xfrm>
            <a:off x="506661" y="290600"/>
            <a:ext cx="4883088" cy="745606"/>
            <a:chOff x="524300" y="290600"/>
            <a:chExt cx="4883088" cy="745606"/>
          </a:xfrm>
        </p:grpSpPr>
        <p:sp>
          <p:nvSpPr>
            <p:cNvPr id="735" name="Google Shape;735;p32"/>
            <p:cNvSpPr txBox="1"/>
            <p:nvPr/>
          </p:nvSpPr>
          <p:spPr>
            <a:xfrm>
              <a:off x="615488" y="290600"/>
              <a:ext cx="47919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1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Our Clients</a:t>
              </a:r>
              <a:endParaRPr b="1" sz="31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36" name="Google Shape;736;p32"/>
            <p:cNvSpPr/>
            <p:nvPr/>
          </p:nvSpPr>
          <p:spPr>
            <a:xfrm>
              <a:off x="524300" y="304450"/>
              <a:ext cx="91200" cy="91200"/>
            </a:xfrm>
            <a:prstGeom prst="ellipse">
              <a:avLst/>
            </a:prstGeom>
            <a:solidFill>
              <a:srgbClr val="231F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32"/>
            <p:cNvSpPr txBox="1"/>
            <p:nvPr/>
          </p:nvSpPr>
          <p:spPr>
            <a:xfrm>
              <a:off x="615500" y="789906"/>
              <a:ext cx="43377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rgbClr val="231F2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Show trusted associations</a:t>
              </a:r>
              <a:endParaRPr sz="1600">
                <a:solidFill>
                  <a:srgbClr val="231F20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grpSp>
        <p:nvGrpSpPr>
          <p:cNvPr id="738" name="Google Shape;738;p32"/>
          <p:cNvGrpSpPr/>
          <p:nvPr/>
        </p:nvGrpSpPr>
        <p:grpSpPr>
          <a:xfrm>
            <a:off x="6711875" y="4628325"/>
            <a:ext cx="1837850" cy="138600"/>
            <a:chOff x="6711875" y="4628325"/>
            <a:chExt cx="1837850" cy="138600"/>
          </a:xfrm>
        </p:grpSpPr>
        <p:sp>
          <p:nvSpPr>
            <p:cNvPr id="739" name="Google Shape;739;p32"/>
            <p:cNvSpPr txBox="1"/>
            <p:nvPr/>
          </p:nvSpPr>
          <p:spPr>
            <a:xfrm>
              <a:off x="7756825" y="4628325"/>
              <a:ext cx="7929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231F2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Slide 20/30</a:t>
              </a:r>
              <a:endParaRPr sz="900">
                <a:solidFill>
                  <a:srgbClr val="231F20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cxnSp>
          <p:nvCxnSpPr>
            <p:cNvPr id="740" name="Google Shape;740;p32"/>
            <p:cNvCxnSpPr/>
            <p:nvPr/>
          </p:nvCxnSpPr>
          <p:spPr>
            <a:xfrm>
              <a:off x="6711875" y="4735600"/>
              <a:ext cx="1086900" cy="0"/>
            </a:xfrm>
            <a:prstGeom prst="straightConnector1">
              <a:avLst/>
            </a:prstGeom>
            <a:noFill/>
            <a:ln cap="flat" cmpd="sng" w="9525">
              <a:solidFill>
                <a:srgbClr val="6F6D6C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741" name="Google Shape;741;p32"/>
          <p:cNvGrpSpPr/>
          <p:nvPr/>
        </p:nvGrpSpPr>
        <p:grpSpPr>
          <a:xfrm>
            <a:off x="594450" y="1321050"/>
            <a:ext cx="2472600" cy="3104400"/>
            <a:chOff x="629000" y="1321050"/>
            <a:chExt cx="2472600" cy="3104400"/>
          </a:xfrm>
        </p:grpSpPr>
        <p:sp>
          <p:nvSpPr>
            <p:cNvPr id="742" name="Google Shape;742;p32"/>
            <p:cNvSpPr/>
            <p:nvPr/>
          </p:nvSpPr>
          <p:spPr>
            <a:xfrm>
              <a:off x="629000" y="1321050"/>
              <a:ext cx="2472600" cy="3104400"/>
            </a:xfrm>
            <a:prstGeom prst="rect">
              <a:avLst/>
            </a:prstGeom>
            <a:solidFill>
              <a:srgbClr val="3E41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743" name="Google Shape;743;p3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372250" y="1642687"/>
              <a:ext cx="986100" cy="11492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44" name="Google Shape;744;p32"/>
            <p:cNvGrpSpPr/>
            <p:nvPr/>
          </p:nvGrpSpPr>
          <p:grpSpPr>
            <a:xfrm>
              <a:off x="936500" y="3050913"/>
              <a:ext cx="1857600" cy="1045429"/>
              <a:chOff x="826925" y="1426513"/>
              <a:chExt cx="1857600" cy="1045429"/>
            </a:xfrm>
          </p:grpSpPr>
          <p:sp>
            <p:nvSpPr>
              <p:cNvPr id="745" name="Google Shape;745;p32"/>
              <p:cNvSpPr txBox="1"/>
              <p:nvPr/>
            </p:nvSpPr>
            <p:spPr>
              <a:xfrm>
                <a:off x="869075" y="1426513"/>
                <a:ext cx="1773300" cy="43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ru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Client Company </a:t>
                </a:r>
                <a:endParaRPr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Name</a:t>
                </a:r>
                <a:endParaRPr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46" name="Google Shape;746;p32"/>
              <p:cNvSpPr txBox="1"/>
              <p:nvPr/>
            </p:nvSpPr>
            <p:spPr>
              <a:xfrm>
                <a:off x="826925" y="1979342"/>
                <a:ext cx="1857600" cy="49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Describe what your </a:t>
                </a:r>
                <a:endParaRPr sz="10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partner or client's </a:t>
                </a:r>
                <a:endParaRPr sz="10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campaign does.</a:t>
                </a:r>
                <a:endParaRPr sz="10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grpSp>
        <p:nvGrpSpPr>
          <p:cNvPr id="747" name="Google Shape;747;p32"/>
          <p:cNvGrpSpPr/>
          <p:nvPr/>
        </p:nvGrpSpPr>
        <p:grpSpPr>
          <a:xfrm>
            <a:off x="3335875" y="1321050"/>
            <a:ext cx="2472600" cy="3125194"/>
            <a:chOff x="3353150" y="1321050"/>
            <a:chExt cx="2472600" cy="3125194"/>
          </a:xfrm>
        </p:grpSpPr>
        <p:pic>
          <p:nvPicPr>
            <p:cNvPr id="748" name="Google Shape;748;p32"/>
            <p:cNvPicPr preferRelativeResize="0"/>
            <p:nvPr/>
          </p:nvPicPr>
          <p:blipFill rotWithShape="1">
            <a:blip r:embed="rId5">
              <a:alphaModFix/>
            </a:blip>
            <a:srcRect b="1105" l="1105" r="1105" t="1105"/>
            <a:stretch/>
          </p:blipFill>
          <p:spPr>
            <a:xfrm>
              <a:off x="3353150" y="1321050"/>
              <a:ext cx="2472600" cy="3125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9" name="Google Shape;749;p3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020849" y="1655888"/>
              <a:ext cx="1137200" cy="11228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50" name="Google Shape;750;p32"/>
            <p:cNvGrpSpPr/>
            <p:nvPr/>
          </p:nvGrpSpPr>
          <p:grpSpPr>
            <a:xfrm>
              <a:off x="3660650" y="3050913"/>
              <a:ext cx="1857600" cy="1045429"/>
              <a:chOff x="826925" y="1426513"/>
              <a:chExt cx="1857600" cy="1045429"/>
            </a:xfrm>
          </p:grpSpPr>
          <p:sp>
            <p:nvSpPr>
              <p:cNvPr id="751" name="Google Shape;751;p32"/>
              <p:cNvSpPr txBox="1"/>
              <p:nvPr/>
            </p:nvSpPr>
            <p:spPr>
              <a:xfrm>
                <a:off x="869075" y="1426513"/>
                <a:ext cx="1773300" cy="43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Client Company </a:t>
                </a:r>
                <a:endParaRPr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Name</a:t>
                </a:r>
                <a:endParaRPr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52" name="Google Shape;752;p32"/>
              <p:cNvSpPr txBox="1"/>
              <p:nvPr/>
            </p:nvSpPr>
            <p:spPr>
              <a:xfrm>
                <a:off x="826925" y="1979342"/>
                <a:ext cx="1857600" cy="49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Describe what your </a:t>
                </a:r>
                <a:endParaRPr sz="10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partner or client's </a:t>
                </a:r>
                <a:endParaRPr sz="10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campaign does.</a:t>
                </a:r>
                <a:endParaRPr sz="10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grpSp>
        <p:nvGrpSpPr>
          <p:cNvPr id="753" name="Google Shape;753;p32"/>
          <p:cNvGrpSpPr/>
          <p:nvPr/>
        </p:nvGrpSpPr>
        <p:grpSpPr>
          <a:xfrm>
            <a:off x="6077300" y="1321050"/>
            <a:ext cx="2472600" cy="3104400"/>
            <a:chOff x="6077300" y="1321050"/>
            <a:chExt cx="2472600" cy="3104400"/>
          </a:xfrm>
        </p:grpSpPr>
        <p:sp>
          <p:nvSpPr>
            <p:cNvPr id="754" name="Google Shape;754;p32"/>
            <p:cNvSpPr/>
            <p:nvPr/>
          </p:nvSpPr>
          <p:spPr>
            <a:xfrm>
              <a:off x="6077300" y="1321050"/>
              <a:ext cx="2472600" cy="3104400"/>
            </a:xfrm>
            <a:prstGeom prst="rect">
              <a:avLst/>
            </a:prstGeom>
            <a:solidFill>
              <a:srgbClr val="3E41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755" name="Google Shape;755;p3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752350" y="1642675"/>
              <a:ext cx="1122500" cy="11013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56" name="Google Shape;756;p32"/>
            <p:cNvGrpSpPr/>
            <p:nvPr/>
          </p:nvGrpSpPr>
          <p:grpSpPr>
            <a:xfrm>
              <a:off x="6384800" y="3050913"/>
              <a:ext cx="1857600" cy="1045429"/>
              <a:chOff x="826925" y="1426513"/>
              <a:chExt cx="1857600" cy="1045429"/>
            </a:xfrm>
          </p:grpSpPr>
          <p:sp>
            <p:nvSpPr>
              <p:cNvPr id="757" name="Google Shape;757;p32"/>
              <p:cNvSpPr txBox="1"/>
              <p:nvPr/>
            </p:nvSpPr>
            <p:spPr>
              <a:xfrm>
                <a:off x="869075" y="1426513"/>
                <a:ext cx="1773300" cy="43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Client Company </a:t>
                </a:r>
                <a:endParaRPr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Name</a:t>
                </a:r>
                <a:endParaRPr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58" name="Google Shape;758;p32"/>
              <p:cNvSpPr txBox="1"/>
              <p:nvPr/>
            </p:nvSpPr>
            <p:spPr>
              <a:xfrm>
                <a:off x="826925" y="1979342"/>
                <a:ext cx="1857600" cy="49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Describe what your </a:t>
                </a:r>
                <a:endParaRPr sz="10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partner or client's </a:t>
                </a:r>
                <a:endParaRPr sz="10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campaign does.</a:t>
                </a:r>
                <a:endParaRPr sz="10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3" name="Google Shape;763;p33"/>
          <p:cNvPicPr preferRelativeResize="0"/>
          <p:nvPr/>
        </p:nvPicPr>
        <p:blipFill rotWithShape="1">
          <a:blip r:embed="rId3">
            <a:alphaModFix/>
          </a:blip>
          <a:srcRect b="199" l="209" r="199" t="209"/>
          <a:stretch/>
        </p:blipFill>
        <p:spPr>
          <a:xfrm>
            <a:off x="-1" y="-1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4" name="Google Shape;764;p33"/>
          <p:cNvGrpSpPr/>
          <p:nvPr/>
        </p:nvGrpSpPr>
        <p:grpSpPr>
          <a:xfrm>
            <a:off x="6711875" y="4628325"/>
            <a:ext cx="1837850" cy="138600"/>
            <a:chOff x="6711875" y="4628325"/>
            <a:chExt cx="1837850" cy="138600"/>
          </a:xfrm>
        </p:grpSpPr>
        <p:sp>
          <p:nvSpPr>
            <p:cNvPr id="765" name="Google Shape;765;p33"/>
            <p:cNvSpPr txBox="1"/>
            <p:nvPr/>
          </p:nvSpPr>
          <p:spPr>
            <a:xfrm>
              <a:off x="7756825" y="4628325"/>
              <a:ext cx="7929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chemeClr val="lt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Slide 21/30</a:t>
              </a:r>
              <a:endParaRPr sz="9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cxnSp>
          <p:nvCxnSpPr>
            <p:cNvPr id="766" name="Google Shape;766;p33"/>
            <p:cNvCxnSpPr/>
            <p:nvPr/>
          </p:nvCxnSpPr>
          <p:spPr>
            <a:xfrm>
              <a:off x="6711875" y="4735600"/>
              <a:ext cx="10869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767" name="Google Shape;767;p33"/>
          <p:cNvGrpSpPr/>
          <p:nvPr/>
        </p:nvGrpSpPr>
        <p:grpSpPr>
          <a:xfrm>
            <a:off x="506661" y="290600"/>
            <a:ext cx="6910783" cy="745600"/>
            <a:chOff x="524300" y="290600"/>
            <a:chExt cx="6910783" cy="745600"/>
          </a:xfrm>
        </p:grpSpPr>
        <p:sp>
          <p:nvSpPr>
            <p:cNvPr id="768" name="Google Shape;768;p33"/>
            <p:cNvSpPr txBox="1"/>
            <p:nvPr/>
          </p:nvSpPr>
          <p:spPr>
            <a:xfrm>
              <a:off x="615480" y="290600"/>
              <a:ext cx="68196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1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Backup Slides / Additional Data</a:t>
              </a:r>
              <a:endParaRPr b="1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69" name="Google Shape;769;p33"/>
            <p:cNvSpPr/>
            <p:nvPr/>
          </p:nvSpPr>
          <p:spPr>
            <a:xfrm>
              <a:off x="524300" y="304450"/>
              <a:ext cx="91200" cy="91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33"/>
            <p:cNvSpPr txBox="1"/>
            <p:nvPr/>
          </p:nvSpPr>
          <p:spPr>
            <a:xfrm>
              <a:off x="615483" y="789900"/>
              <a:ext cx="68196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Optional slides with detailed charts or further information.</a:t>
              </a:r>
              <a:endParaRPr sz="1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sp>
        <p:nvSpPr>
          <p:cNvPr id="771" name="Google Shape;771;p33"/>
          <p:cNvSpPr txBox="1"/>
          <p:nvPr/>
        </p:nvSpPr>
        <p:spPr>
          <a:xfrm>
            <a:off x="1730091" y="2030976"/>
            <a:ext cx="6819600" cy="2170200"/>
          </a:xfrm>
          <a:prstGeom prst="rect">
            <a:avLst/>
          </a:prstGeom>
          <a:noFill/>
          <a:ln>
            <a:noFill/>
          </a:ln>
          <a:effectLst>
            <a:outerShdw blurRad="28575" rotWithShape="0" algn="bl" dir="5400000" dist="19050">
              <a:srgbClr val="000000">
                <a:alpha val="25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4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Sometimes</a:t>
            </a:r>
            <a:endParaRPr b="1" sz="4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4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 Picture is Better</a:t>
            </a:r>
            <a:endParaRPr b="1" sz="4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Than a Lot of Words</a:t>
            </a:r>
            <a:endParaRPr b="1" sz="4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" name="Google Shape;776;p34"/>
          <p:cNvPicPr preferRelativeResize="0"/>
          <p:nvPr/>
        </p:nvPicPr>
        <p:blipFill rotWithShape="1">
          <a:blip r:embed="rId3">
            <a:alphaModFix amt="50000"/>
          </a:blip>
          <a:srcRect b="179" l="258" r="268" t="179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7" name="Google Shape;777;p34"/>
          <p:cNvGrpSpPr/>
          <p:nvPr/>
        </p:nvGrpSpPr>
        <p:grpSpPr>
          <a:xfrm>
            <a:off x="506661" y="290600"/>
            <a:ext cx="4883088" cy="745606"/>
            <a:chOff x="524300" y="290600"/>
            <a:chExt cx="4883088" cy="745606"/>
          </a:xfrm>
        </p:grpSpPr>
        <p:sp>
          <p:nvSpPr>
            <p:cNvPr id="778" name="Google Shape;778;p34"/>
            <p:cNvSpPr txBox="1"/>
            <p:nvPr/>
          </p:nvSpPr>
          <p:spPr>
            <a:xfrm>
              <a:off x="615488" y="290600"/>
              <a:ext cx="47919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1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Challenges &amp; Risks</a:t>
              </a:r>
              <a:endParaRPr b="1" sz="31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524300" y="304450"/>
              <a:ext cx="91200" cy="91200"/>
            </a:xfrm>
            <a:prstGeom prst="ellipse">
              <a:avLst/>
            </a:prstGeom>
            <a:solidFill>
              <a:srgbClr val="231F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34"/>
            <p:cNvSpPr txBox="1"/>
            <p:nvPr/>
          </p:nvSpPr>
          <p:spPr>
            <a:xfrm>
              <a:off x="615500" y="789906"/>
              <a:ext cx="43377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rgbClr val="231F2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Present potential risks</a:t>
              </a:r>
              <a:endParaRPr sz="1600">
                <a:solidFill>
                  <a:srgbClr val="231F20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grpSp>
        <p:nvGrpSpPr>
          <p:cNvPr id="781" name="Google Shape;781;p34"/>
          <p:cNvGrpSpPr/>
          <p:nvPr/>
        </p:nvGrpSpPr>
        <p:grpSpPr>
          <a:xfrm>
            <a:off x="6711875" y="4628325"/>
            <a:ext cx="1837850" cy="138600"/>
            <a:chOff x="6711875" y="4628325"/>
            <a:chExt cx="1837850" cy="138600"/>
          </a:xfrm>
        </p:grpSpPr>
        <p:sp>
          <p:nvSpPr>
            <p:cNvPr id="782" name="Google Shape;782;p34"/>
            <p:cNvSpPr txBox="1"/>
            <p:nvPr/>
          </p:nvSpPr>
          <p:spPr>
            <a:xfrm>
              <a:off x="7756825" y="4628325"/>
              <a:ext cx="7929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231F2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Slide 22/30</a:t>
              </a:r>
              <a:endParaRPr sz="900">
                <a:solidFill>
                  <a:srgbClr val="231F20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cxnSp>
          <p:nvCxnSpPr>
            <p:cNvPr id="783" name="Google Shape;783;p34"/>
            <p:cNvCxnSpPr/>
            <p:nvPr/>
          </p:nvCxnSpPr>
          <p:spPr>
            <a:xfrm>
              <a:off x="6711875" y="4735600"/>
              <a:ext cx="1086900" cy="0"/>
            </a:xfrm>
            <a:prstGeom prst="straightConnector1">
              <a:avLst/>
            </a:prstGeom>
            <a:noFill/>
            <a:ln cap="flat" cmpd="sng" w="9525">
              <a:solidFill>
                <a:srgbClr val="6F6D6C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784" name="Google Shape;784;p34"/>
          <p:cNvGrpSpPr/>
          <p:nvPr/>
        </p:nvGrpSpPr>
        <p:grpSpPr>
          <a:xfrm>
            <a:off x="594450" y="1311175"/>
            <a:ext cx="7948417" cy="3168300"/>
            <a:chOff x="594450" y="1311175"/>
            <a:chExt cx="7948417" cy="3168300"/>
          </a:xfrm>
        </p:grpSpPr>
        <p:sp>
          <p:nvSpPr>
            <p:cNvPr id="785" name="Google Shape;785;p34"/>
            <p:cNvSpPr/>
            <p:nvPr/>
          </p:nvSpPr>
          <p:spPr>
            <a:xfrm>
              <a:off x="594450" y="1311175"/>
              <a:ext cx="1923600" cy="557100"/>
            </a:xfrm>
            <a:prstGeom prst="rect">
              <a:avLst/>
            </a:prstGeom>
            <a:solidFill>
              <a:srgbClr val="3E413F"/>
            </a:solidFill>
            <a:ln cap="flat" cmpd="sng" w="9525">
              <a:solidFill>
                <a:srgbClr val="20232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Category</a:t>
              </a:r>
              <a:endParaRPr b="1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594450" y="1868275"/>
              <a:ext cx="1923600" cy="652800"/>
            </a:xfrm>
            <a:prstGeom prst="rect">
              <a:avLst/>
            </a:prstGeom>
            <a:solidFill>
              <a:srgbClr val="808281"/>
            </a:solidFill>
            <a:ln cap="flat" cmpd="sng" w="9525">
              <a:solidFill>
                <a:srgbClr val="20232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2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Technical </a:t>
              </a:r>
              <a:endParaRPr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Challenges</a:t>
              </a:r>
              <a:endParaRPr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594450" y="2521075"/>
              <a:ext cx="1923600" cy="652800"/>
            </a:xfrm>
            <a:prstGeom prst="rect">
              <a:avLst/>
            </a:prstGeom>
            <a:solidFill>
              <a:srgbClr val="808281"/>
            </a:solidFill>
            <a:ln cap="flat" cmpd="sng" w="9525">
              <a:solidFill>
                <a:srgbClr val="20232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Operational Risks</a:t>
              </a:r>
              <a:endParaRPr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594450" y="3173875"/>
              <a:ext cx="1923600" cy="652800"/>
            </a:xfrm>
            <a:prstGeom prst="rect">
              <a:avLst/>
            </a:prstGeom>
            <a:solidFill>
              <a:srgbClr val="808281"/>
            </a:solidFill>
            <a:ln cap="flat" cmpd="sng" w="9525">
              <a:solidFill>
                <a:srgbClr val="20232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Financial Risks</a:t>
              </a:r>
              <a:endParaRPr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594450" y="3826675"/>
              <a:ext cx="1923600" cy="652800"/>
            </a:xfrm>
            <a:prstGeom prst="rect">
              <a:avLst/>
            </a:prstGeom>
            <a:solidFill>
              <a:srgbClr val="808281"/>
            </a:solidFill>
            <a:ln cap="flat" cmpd="sng" w="9525">
              <a:solidFill>
                <a:srgbClr val="20232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Strategic Risks</a:t>
              </a:r>
              <a:endParaRPr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2517967" y="1311175"/>
              <a:ext cx="6024900" cy="557100"/>
            </a:xfrm>
            <a:prstGeom prst="rect">
              <a:avLst/>
            </a:prstGeom>
            <a:solidFill>
              <a:srgbClr val="3E413F"/>
            </a:solidFill>
            <a:ln cap="flat" cmpd="sng" w="9525">
              <a:solidFill>
                <a:srgbClr val="20232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Details</a:t>
              </a:r>
              <a:endParaRPr b="1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2517967" y="1868275"/>
              <a:ext cx="6024900" cy="652800"/>
            </a:xfrm>
            <a:prstGeom prst="rect">
              <a:avLst/>
            </a:prstGeom>
            <a:solidFill>
              <a:srgbClr val="F1F2F2"/>
            </a:solidFill>
            <a:ln cap="flat" cmpd="sng" w="9525">
              <a:solidFill>
                <a:srgbClr val="20232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latin typeface="Montserrat"/>
                  <a:ea typeface="Montserrat"/>
                  <a:cs typeface="Montserrat"/>
                  <a:sym typeface="Montserrat"/>
                </a:rPr>
                <a:t>Address any issues with technology or processes that could impede progress. For instance, mention if you’re dealing with new, untested technology or complex integrations.</a:t>
              </a:r>
              <a:endParaRPr sz="10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2517967" y="2521075"/>
              <a:ext cx="6024900" cy="652800"/>
            </a:xfrm>
            <a:prstGeom prst="rect">
              <a:avLst/>
            </a:prstGeom>
            <a:solidFill>
              <a:srgbClr val="F1F2F2"/>
            </a:solidFill>
            <a:ln cap="flat" cmpd="sng" w="9525">
              <a:solidFill>
                <a:srgbClr val="20232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latin typeface="Montserrat"/>
                  <a:ea typeface="Montserrat"/>
                  <a:cs typeface="Montserrat"/>
                  <a:sym typeface="Montserrat"/>
                </a:rPr>
                <a:t>Describe risks related to project management or logistical issues, such as supply chain disruptions, dependencies on external partners, or resource allocation.</a:t>
              </a:r>
              <a:endParaRPr sz="10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517967" y="3173875"/>
              <a:ext cx="6024900" cy="652800"/>
            </a:xfrm>
            <a:prstGeom prst="rect">
              <a:avLst/>
            </a:prstGeom>
            <a:solidFill>
              <a:srgbClr val="F1F2F2"/>
            </a:solidFill>
            <a:ln cap="flat" cmpd="sng" w="9525">
              <a:solidFill>
                <a:srgbClr val="20232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latin typeface="Montserrat"/>
                  <a:ea typeface="Montserrat"/>
                  <a:cs typeface="Montserrat"/>
                  <a:sym typeface="Montserrat"/>
                </a:rPr>
                <a:t>Mention budget overruns or financial constraints that could impact the project’s completion or profitability.</a:t>
              </a:r>
              <a:endParaRPr sz="10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517967" y="3826675"/>
              <a:ext cx="6024900" cy="652800"/>
            </a:xfrm>
            <a:prstGeom prst="rect">
              <a:avLst/>
            </a:prstGeom>
            <a:solidFill>
              <a:srgbClr val="F1F2F2"/>
            </a:solidFill>
            <a:ln cap="flat" cmpd="sng" w="9525">
              <a:solidFill>
                <a:srgbClr val="20232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latin typeface="Montserrat"/>
                  <a:ea typeface="Montserrat"/>
                  <a:cs typeface="Montserrat"/>
                  <a:sym typeface="Montserrat"/>
                </a:rPr>
                <a:t>Acknowledge any risks related to alignment with broader company goals, shifts </a:t>
              </a:r>
              <a:endParaRPr sz="1000"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latin typeface="Montserrat"/>
                  <a:ea typeface="Montserrat"/>
                  <a:cs typeface="Montserrat"/>
                  <a:sym typeface="Montserrat"/>
                </a:rPr>
                <a:t>in business strategy, or the project’s overall relevance in a changing market.</a:t>
              </a:r>
              <a:endParaRPr sz="1000"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" name="Google Shape;799;p35"/>
          <p:cNvPicPr preferRelativeResize="0"/>
          <p:nvPr/>
        </p:nvPicPr>
        <p:blipFill rotWithShape="1">
          <a:blip r:embed="rId3">
            <a:alphaModFix amt="50000"/>
          </a:blip>
          <a:srcRect b="179" l="258" r="268" t="179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0" name="Google Shape;800;p35"/>
          <p:cNvGrpSpPr/>
          <p:nvPr/>
        </p:nvGrpSpPr>
        <p:grpSpPr>
          <a:xfrm>
            <a:off x="506661" y="290600"/>
            <a:ext cx="5197489" cy="745606"/>
            <a:chOff x="524300" y="290600"/>
            <a:chExt cx="5197489" cy="745606"/>
          </a:xfrm>
        </p:grpSpPr>
        <p:sp>
          <p:nvSpPr>
            <p:cNvPr id="801" name="Google Shape;801;p35"/>
            <p:cNvSpPr txBox="1"/>
            <p:nvPr/>
          </p:nvSpPr>
          <p:spPr>
            <a:xfrm>
              <a:off x="615489" y="290600"/>
              <a:ext cx="51063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1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Solution to Challenges</a:t>
              </a:r>
              <a:endParaRPr b="1" sz="31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02" name="Google Shape;802;p35"/>
            <p:cNvSpPr/>
            <p:nvPr/>
          </p:nvSpPr>
          <p:spPr>
            <a:xfrm>
              <a:off x="524300" y="304450"/>
              <a:ext cx="91200" cy="91200"/>
            </a:xfrm>
            <a:prstGeom prst="ellipse">
              <a:avLst/>
            </a:prstGeom>
            <a:solidFill>
              <a:srgbClr val="231F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35"/>
            <p:cNvSpPr txBox="1"/>
            <p:nvPr/>
          </p:nvSpPr>
          <p:spPr>
            <a:xfrm>
              <a:off x="615500" y="789906"/>
              <a:ext cx="43377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rgbClr val="231F2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Show solutions for challenges</a:t>
              </a:r>
              <a:endParaRPr sz="1600">
                <a:solidFill>
                  <a:srgbClr val="231F20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grpSp>
        <p:nvGrpSpPr>
          <p:cNvPr id="804" name="Google Shape;804;p35"/>
          <p:cNvGrpSpPr/>
          <p:nvPr/>
        </p:nvGrpSpPr>
        <p:grpSpPr>
          <a:xfrm>
            <a:off x="6711875" y="4628325"/>
            <a:ext cx="1837850" cy="138600"/>
            <a:chOff x="6711875" y="4628325"/>
            <a:chExt cx="1837850" cy="138600"/>
          </a:xfrm>
        </p:grpSpPr>
        <p:sp>
          <p:nvSpPr>
            <p:cNvPr id="805" name="Google Shape;805;p35"/>
            <p:cNvSpPr txBox="1"/>
            <p:nvPr/>
          </p:nvSpPr>
          <p:spPr>
            <a:xfrm>
              <a:off x="7756825" y="4628325"/>
              <a:ext cx="7929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231F2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Slide 23/30</a:t>
              </a:r>
              <a:endParaRPr sz="900">
                <a:solidFill>
                  <a:srgbClr val="231F20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cxnSp>
          <p:nvCxnSpPr>
            <p:cNvPr id="806" name="Google Shape;806;p35"/>
            <p:cNvCxnSpPr/>
            <p:nvPr/>
          </p:nvCxnSpPr>
          <p:spPr>
            <a:xfrm>
              <a:off x="6711875" y="4735600"/>
              <a:ext cx="1086900" cy="0"/>
            </a:xfrm>
            <a:prstGeom prst="straightConnector1">
              <a:avLst/>
            </a:prstGeom>
            <a:noFill/>
            <a:ln cap="flat" cmpd="sng" w="9525">
              <a:solidFill>
                <a:srgbClr val="6F6D6C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807" name="Google Shape;807;p35"/>
          <p:cNvGrpSpPr/>
          <p:nvPr/>
        </p:nvGrpSpPr>
        <p:grpSpPr>
          <a:xfrm>
            <a:off x="594492" y="1444850"/>
            <a:ext cx="2456633" cy="833400"/>
            <a:chOff x="594492" y="1444850"/>
            <a:chExt cx="2456633" cy="833400"/>
          </a:xfrm>
        </p:grpSpPr>
        <p:grpSp>
          <p:nvGrpSpPr>
            <p:cNvPr id="808" name="Google Shape;808;p35"/>
            <p:cNvGrpSpPr/>
            <p:nvPr/>
          </p:nvGrpSpPr>
          <p:grpSpPr>
            <a:xfrm>
              <a:off x="594492" y="1651879"/>
              <a:ext cx="1559228" cy="419341"/>
              <a:chOff x="959668" y="251214"/>
              <a:chExt cx="1863099" cy="419341"/>
            </a:xfrm>
          </p:grpSpPr>
          <p:sp>
            <p:nvSpPr>
              <p:cNvPr id="809" name="Google Shape;809;p35"/>
              <p:cNvSpPr txBox="1"/>
              <p:nvPr/>
            </p:nvSpPr>
            <p:spPr>
              <a:xfrm>
                <a:off x="959668" y="251214"/>
                <a:ext cx="18630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Challenge №1</a:t>
                </a:r>
                <a:endParaRPr b="1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10" name="Google Shape;810;p35"/>
              <p:cNvSpPr txBox="1"/>
              <p:nvPr/>
            </p:nvSpPr>
            <p:spPr>
              <a:xfrm>
                <a:off x="959768" y="547555"/>
                <a:ext cx="1863000" cy="12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8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High Operational Costs</a:t>
                </a:r>
                <a:endParaRPr sz="8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811" name="Google Shape;811;p35"/>
            <p:cNvGrpSpPr/>
            <p:nvPr/>
          </p:nvGrpSpPr>
          <p:grpSpPr>
            <a:xfrm>
              <a:off x="2217725" y="1444850"/>
              <a:ext cx="833400" cy="833400"/>
              <a:chOff x="2217725" y="1444850"/>
              <a:chExt cx="833400" cy="833400"/>
            </a:xfrm>
          </p:grpSpPr>
          <p:sp>
            <p:nvSpPr>
              <p:cNvPr id="812" name="Google Shape;812;p35"/>
              <p:cNvSpPr/>
              <p:nvPr/>
            </p:nvSpPr>
            <p:spPr>
              <a:xfrm>
                <a:off x="2217725" y="1444850"/>
                <a:ext cx="833400" cy="833400"/>
              </a:xfrm>
              <a:prstGeom prst="ellipse">
                <a:avLst/>
              </a:prstGeom>
              <a:noFill/>
              <a:ln cap="flat" cmpd="sng" w="9525">
                <a:solidFill>
                  <a:srgbClr val="231F2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20232B"/>
                  </a:solidFill>
                </a:endParaRPr>
              </a:p>
            </p:txBody>
          </p:sp>
          <p:pic>
            <p:nvPicPr>
              <p:cNvPr id="813" name="Google Shape;813;p35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2378514" y="1627455"/>
                <a:ext cx="511821" cy="46818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814" name="Google Shape;814;p35"/>
          <p:cNvGrpSpPr/>
          <p:nvPr/>
        </p:nvGrpSpPr>
        <p:grpSpPr>
          <a:xfrm>
            <a:off x="594492" y="2513975"/>
            <a:ext cx="2456633" cy="833400"/>
            <a:chOff x="594492" y="2513975"/>
            <a:chExt cx="2456633" cy="833400"/>
          </a:xfrm>
        </p:grpSpPr>
        <p:grpSp>
          <p:nvGrpSpPr>
            <p:cNvPr id="815" name="Google Shape;815;p35"/>
            <p:cNvGrpSpPr/>
            <p:nvPr/>
          </p:nvGrpSpPr>
          <p:grpSpPr>
            <a:xfrm>
              <a:off x="2217725" y="2513975"/>
              <a:ext cx="833400" cy="833400"/>
              <a:chOff x="2217725" y="2513975"/>
              <a:chExt cx="833400" cy="833400"/>
            </a:xfrm>
          </p:grpSpPr>
          <p:sp>
            <p:nvSpPr>
              <p:cNvPr id="816" name="Google Shape;816;p35"/>
              <p:cNvSpPr/>
              <p:nvPr/>
            </p:nvSpPr>
            <p:spPr>
              <a:xfrm>
                <a:off x="2217725" y="2513975"/>
                <a:ext cx="833400" cy="833400"/>
              </a:xfrm>
              <a:prstGeom prst="ellipse">
                <a:avLst/>
              </a:prstGeom>
              <a:noFill/>
              <a:ln cap="flat" cmpd="sng" w="9525">
                <a:solidFill>
                  <a:srgbClr val="231F2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20232B"/>
                  </a:solidFill>
                </a:endParaRPr>
              </a:p>
            </p:txBody>
          </p:sp>
          <p:pic>
            <p:nvPicPr>
              <p:cNvPr id="817" name="Google Shape;817;p35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2362644" y="2732290"/>
                <a:ext cx="543562" cy="39677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18" name="Google Shape;818;p35"/>
            <p:cNvGrpSpPr/>
            <p:nvPr/>
          </p:nvGrpSpPr>
          <p:grpSpPr>
            <a:xfrm>
              <a:off x="594492" y="2650204"/>
              <a:ext cx="1559228" cy="560941"/>
              <a:chOff x="959668" y="251214"/>
              <a:chExt cx="1863099" cy="560941"/>
            </a:xfrm>
          </p:grpSpPr>
          <p:sp>
            <p:nvSpPr>
              <p:cNvPr id="819" name="Google Shape;819;p35"/>
              <p:cNvSpPr txBox="1"/>
              <p:nvPr/>
            </p:nvSpPr>
            <p:spPr>
              <a:xfrm>
                <a:off x="959668" y="251214"/>
                <a:ext cx="18630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Challenge №2</a:t>
                </a:r>
                <a:endParaRPr b="1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20" name="Google Shape;820;p35"/>
              <p:cNvSpPr txBox="1"/>
              <p:nvPr/>
            </p:nvSpPr>
            <p:spPr>
              <a:xfrm>
                <a:off x="959768" y="547555"/>
                <a:ext cx="1863000" cy="264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ru" sz="8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Limited Customer </a:t>
                </a:r>
                <a:endParaRPr sz="8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8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Engagement</a:t>
                </a:r>
                <a:endParaRPr sz="8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>
            <a:off x="594492" y="3550700"/>
            <a:ext cx="2456633" cy="833400"/>
            <a:chOff x="594492" y="3550700"/>
            <a:chExt cx="2456633" cy="833400"/>
          </a:xfrm>
        </p:grpSpPr>
        <p:grpSp>
          <p:nvGrpSpPr>
            <p:cNvPr id="822" name="Google Shape;822;p35"/>
            <p:cNvGrpSpPr/>
            <p:nvPr/>
          </p:nvGrpSpPr>
          <p:grpSpPr>
            <a:xfrm>
              <a:off x="2217725" y="3550700"/>
              <a:ext cx="833400" cy="833400"/>
              <a:chOff x="2217725" y="3550700"/>
              <a:chExt cx="833400" cy="833400"/>
            </a:xfrm>
          </p:grpSpPr>
          <p:sp>
            <p:nvSpPr>
              <p:cNvPr id="823" name="Google Shape;823;p35"/>
              <p:cNvSpPr/>
              <p:nvPr/>
            </p:nvSpPr>
            <p:spPr>
              <a:xfrm>
                <a:off x="2217725" y="3550700"/>
                <a:ext cx="833400" cy="833400"/>
              </a:xfrm>
              <a:prstGeom prst="ellipse">
                <a:avLst/>
              </a:prstGeom>
              <a:noFill/>
              <a:ln cap="flat" cmpd="sng" w="9525">
                <a:solidFill>
                  <a:srgbClr val="231F2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20232B"/>
                  </a:solidFill>
                </a:endParaRPr>
              </a:p>
            </p:txBody>
          </p:sp>
          <p:pic>
            <p:nvPicPr>
              <p:cNvPr id="824" name="Google Shape;824;p35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2394385" y="3681725"/>
                <a:ext cx="480080" cy="5713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25" name="Google Shape;825;p35"/>
            <p:cNvGrpSpPr/>
            <p:nvPr/>
          </p:nvGrpSpPr>
          <p:grpSpPr>
            <a:xfrm>
              <a:off x="594492" y="3757729"/>
              <a:ext cx="1559228" cy="419341"/>
              <a:chOff x="959668" y="251214"/>
              <a:chExt cx="1863099" cy="419341"/>
            </a:xfrm>
          </p:grpSpPr>
          <p:sp>
            <p:nvSpPr>
              <p:cNvPr id="826" name="Google Shape;826;p35"/>
              <p:cNvSpPr txBox="1"/>
              <p:nvPr/>
            </p:nvSpPr>
            <p:spPr>
              <a:xfrm>
                <a:off x="959668" y="251214"/>
                <a:ext cx="18630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Challenge №3</a:t>
                </a:r>
                <a:endParaRPr b="1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27" name="Google Shape;827;p35"/>
              <p:cNvSpPr txBox="1"/>
              <p:nvPr/>
            </p:nvSpPr>
            <p:spPr>
              <a:xfrm>
                <a:off x="959768" y="547555"/>
                <a:ext cx="1863000" cy="12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8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Low Brand Awareness</a:t>
                </a:r>
                <a:endParaRPr sz="8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grpSp>
        <p:nvGrpSpPr>
          <p:cNvPr id="828" name="Google Shape;828;p35"/>
          <p:cNvGrpSpPr/>
          <p:nvPr/>
        </p:nvGrpSpPr>
        <p:grpSpPr>
          <a:xfrm>
            <a:off x="6092875" y="1444850"/>
            <a:ext cx="2456819" cy="833400"/>
            <a:chOff x="6092875" y="1444850"/>
            <a:chExt cx="2456819" cy="833400"/>
          </a:xfrm>
        </p:grpSpPr>
        <p:grpSp>
          <p:nvGrpSpPr>
            <p:cNvPr id="829" name="Google Shape;829;p35"/>
            <p:cNvGrpSpPr/>
            <p:nvPr/>
          </p:nvGrpSpPr>
          <p:grpSpPr>
            <a:xfrm>
              <a:off x="6092875" y="1444850"/>
              <a:ext cx="833400" cy="833400"/>
              <a:chOff x="6092875" y="1444850"/>
              <a:chExt cx="833400" cy="833400"/>
            </a:xfrm>
          </p:grpSpPr>
          <p:sp>
            <p:nvSpPr>
              <p:cNvPr id="830" name="Google Shape;830;p35"/>
              <p:cNvSpPr/>
              <p:nvPr/>
            </p:nvSpPr>
            <p:spPr>
              <a:xfrm>
                <a:off x="6092875" y="1444850"/>
                <a:ext cx="833400" cy="833400"/>
              </a:xfrm>
              <a:prstGeom prst="ellipse">
                <a:avLst/>
              </a:prstGeom>
              <a:noFill/>
              <a:ln cap="flat" cmpd="sng" w="9525">
                <a:solidFill>
                  <a:srgbClr val="231F2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20232B"/>
                  </a:solidFill>
                </a:endParaRPr>
              </a:p>
            </p:txBody>
          </p:sp>
          <p:pic>
            <p:nvPicPr>
              <p:cNvPr id="831" name="Google Shape;831;p35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6253664" y="1605633"/>
                <a:ext cx="511821" cy="51183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32" name="Google Shape;832;p35"/>
            <p:cNvGrpSpPr/>
            <p:nvPr/>
          </p:nvGrpSpPr>
          <p:grpSpPr>
            <a:xfrm>
              <a:off x="6990467" y="1581079"/>
              <a:ext cx="1559228" cy="560941"/>
              <a:chOff x="959668" y="251214"/>
              <a:chExt cx="1863099" cy="560941"/>
            </a:xfrm>
          </p:grpSpPr>
          <p:sp>
            <p:nvSpPr>
              <p:cNvPr id="833" name="Google Shape;833;p35"/>
              <p:cNvSpPr txBox="1"/>
              <p:nvPr/>
            </p:nvSpPr>
            <p:spPr>
              <a:xfrm>
                <a:off x="959668" y="251214"/>
                <a:ext cx="18630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Solution №1</a:t>
                </a:r>
                <a:endParaRPr b="1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34" name="Google Shape;834;p35"/>
              <p:cNvSpPr txBox="1"/>
              <p:nvPr/>
            </p:nvSpPr>
            <p:spPr>
              <a:xfrm>
                <a:off x="959768" y="547555"/>
                <a:ext cx="1863000" cy="264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ru" sz="8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Implement automated </a:t>
                </a:r>
                <a:endParaRPr sz="8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8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systems to reduce manpower</a:t>
                </a:r>
                <a:endParaRPr sz="8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grpSp>
        <p:nvGrpSpPr>
          <p:cNvPr id="835" name="Google Shape;835;p35"/>
          <p:cNvGrpSpPr/>
          <p:nvPr/>
        </p:nvGrpSpPr>
        <p:grpSpPr>
          <a:xfrm>
            <a:off x="6092875" y="3550700"/>
            <a:ext cx="2456819" cy="833400"/>
            <a:chOff x="6092875" y="3550700"/>
            <a:chExt cx="2456819" cy="833400"/>
          </a:xfrm>
        </p:grpSpPr>
        <p:grpSp>
          <p:nvGrpSpPr>
            <p:cNvPr id="836" name="Google Shape;836;p35"/>
            <p:cNvGrpSpPr/>
            <p:nvPr/>
          </p:nvGrpSpPr>
          <p:grpSpPr>
            <a:xfrm>
              <a:off x="6092875" y="3550700"/>
              <a:ext cx="833400" cy="833400"/>
              <a:chOff x="6092875" y="3550700"/>
              <a:chExt cx="833400" cy="833400"/>
            </a:xfrm>
          </p:grpSpPr>
          <p:sp>
            <p:nvSpPr>
              <p:cNvPr id="837" name="Google Shape;837;p35"/>
              <p:cNvSpPr/>
              <p:nvPr/>
            </p:nvSpPr>
            <p:spPr>
              <a:xfrm>
                <a:off x="6092875" y="3550700"/>
                <a:ext cx="833400" cy="833400"/>
              </a:xfrm>
              <a:prstGeom prst="ellipse">
                <a:avLst/>
              </a:prstGeom>
              <a:noFill/>
              <a:ln cap="flat" cmpd="sng" w="9525">
                <a:solidFill>
                  <a:srgbClr val="231F2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20232B"/>
                  </a:solidFill>
                </a:endParaRPr>
              </a:p>
            </p:txBody>
          </p:sp>
          <p:pic>
            <p:nvPicPr>
              <p:cNvPr id="838" name="Google Shape;838;p35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6319175" y="3708100"/>
                <a:ext cx="380800" cy="5186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39" name="Google Shape;839;p35"/>
            <p:cNvGrpSpPr/>
            <p:nvPr/>
          </p:nvGrpSpPr>
          <p:grpSpPr>
            <a:xfrm>
              <a:off x="6990467" y="3686929"/>
              <a:ext cx="1559228" cy="560941"/>
              <a:chOff x="959668" y="251214"/>
              <a:chExt cx="1863099" cy="560941"/>
            </a:xfrm>
          </p:grpSpPr>
          <p:sp>
            <p:nvSpPr>
              <p:cNvPr id="840" name="Google Shape;840;p35"/>
              <p:cNvSpPr txBox="1"/>
              <p:nvPr/>
            </p:nvSpPr>
            <p:spPr>
              <a:xfrm>
                <a:off x="959668" y="251214"/>
                <a:ext cx="18630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Solution №3</a:t>
                </a:r>
                <a:endParaRPr b="1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41" name="Google Shape;841;p35"/>
              <p:cNvSpPr txBox="1"/>
              <p:nvPr/>
            </p:nvSpPr>
            <p:spPr>
              <a:xfrm>
                <a:off x="959768" y="547555"/>
                <a:ext cx="1863000" cy="264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8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Launch targeted digital </a:t>
                </a:r>
                <a:endParaRPr sz="8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8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marketing campaigns</a:t>
                </a:r>
                <a:endParaRPr sz="8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grpSp>
        <p:nvGrpSpPr>
          <p:cNvPr id="842" name="Google Shape;842;p35"/>
          <p:cNvGrpSpPr/>
          <p:nvPr/>
        </p:nvGrpSpPr>
        <p:grpSpPr>
          <a:xfrm>
            <a:off x="6092875" y="2513975"/>
            <a:ext cx="2456819" cy="833400"/>
            <a:chOff x="6092875" y="2513975"/>
            <a:chExt cx="2456819" cy="833400"/>
          </a:xfrm>
        </p:grpSpPr>
        <p:grpSp>
          <p:nvGrpSpPr>
            <p:cNvPr id="843" name="Google Shape;843;p35"/>
            <p:cNvGrpSpPr/>
            <p:nvPr/>
          </p:nvGrpSpPr>
          <p:grpSpPr>
            <a:xfrm>
              <a:off x="6990467" y="2650204"/>
              <a:ext cx="1559228" cy="560941"/>
              <a:chOff x="959668" y="251214"/>
              <a:chExt cx="1863099" cy="560941"/>
            </a:xfrm>
          </p:grpSpPr>
          <p:sp>
            <p:nvSpPr>
              <p:cNvPr id="844" name="Google Shape;844;p35"/>
              <p:cNvSpPr txBox="1"/>
              <p:nvPr/>
            </p:nvSpPr>
            <p:spPr>
              <a:xfrm>
                <a:off x="959668" y="251214"/>
                <a:ext cx="18630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Solution №2</a:t>
                </a:r>
                <a:endParaRPr b="1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45" name="Google Shape;845;p35"/>
              <p:cNvSpPr txBox="1"/>
              <p:nvPr/>
            </p:nvSpPr>
            <p:spPr>
              <a:xfrm>
                <a:off x="959768" y="547555"/>
                <a:ext cx="1863000" cy="264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8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Develop a user-friendly app </a:t>
                </a:r>
                <a:endParaRPr sz="8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8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with engagement tools</a:t>
                </a:r>
                <a:endParaRPr sz="8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846" name="Google Shape;846;p35"/>
            <p:cNvGrpSpPr/>
            <p:nvPr/>
          </p:nvGrpSpPr>
          <p:grpSpPr>
            <a:xfrm>
              <a:off x="6092875" y="2513975"/>
              <a:ext cx="833400" cy="833400"/>
              <a:chOff x="6092875" y="2513975"/>
              <a:chExt cx="833400" cy="833400"/>
            </a:xfrm>
          </p:grpSpPr>
          <p:sp>
            <p:nvSpPr>
              <p:cNvPr id="847" name="Google Shape;847;p35"/>
              <p:cNvSpPr/>
              <p:nvPr/>
            </p:nvSpPr>
            <p:spPr>
              <a:xfrm>
                <a:off x="6092875" y="2513975"/>
                <a:ext cx="833400" cy="833400"/>
              </a:xfrm>
              <a:prstGeom prst="ellipse">
                <a:avLst/>
              </a:prstGeom>
              <a:noFill/>
              <a:ln cap="flat" cmpd="sng" w="9525">
                <a:solidFill>
                  <a:srgbClr val="231F2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20232B"/>
                  </a:solidFill>
                </a:endParaRPr>
              </a:p>
            </p:txBody>
          </p:sp>
          <p:pic>
            <p:nvPicPr>
              <p:cNvPr id="848" name="Google Shape;848;p35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6260450" y="2713125"/>
                <a:ext cx="498250" cy="4351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849" name="Google Shape;849;p35"/>
          <p:cNvSpPr/>
          <p:nvPr/>
        </p:nvSpPr>
        <p:spPr>
          <a:xfrm>
            <a:off x="3617475" y="3105275"/>
            <a:ext cx="1910400" cy="683100"/>
          </a:xfrm>
          <a:prstGeom prst="roundRect">
            <a:avLst>
              <a:gd fmla="val 16564" name="adj"/>
            </a:avLst>
          </a:prstGeom>
          <a:solidFill>
            <a:srgbClr val="3E41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Solution</a:t>
            </a:r>
            <a:endParaRPr b="1"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0" name="Google Shape;850;p35"/>
          <p:cNvSpPr/>
          <p:nvPr/>
        </p:nvSpPr>
        <p:spPr>
          <a:xfrm>
            <a:off x="3617475" y="2040575"/>
            <a:ext cx="1910400" cy="683100"/>
          </a:xfrm>
          <a:prstGeom prst="roundRect">
            <a:avLst>
              <a:gd fmla="val 16564" name="adj"/>
            </a:avLst>
          </a:prstGeom>
          <a:solidFill>
            <a:srgbClr val="231F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Challenges</a:t>
            </a:r>
            <a:endParaRPr b="1"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851" name="Google Shape;851;p35"/>
          <p:cNvGrpSpPr/>
          <p:nvPr/>
        </p:nvGrpSpPr>
        <p:grpSpPr>
          <a:xfrm>
            <a:off x="3134075" y="1843474"/>
            <a:ext cx="505200" cy="2142002"/>
            <a:chOff x="3134075" y="1843474"/>
            <a:chExt cx="505200" cy="2142002"/>
          </a:xfrm>
        </p:grpSpPr>
        <p:grpSp>
          <p:nvGrpSpPr>
            <p:cNvPr id="852" name="Google Shape;852;p35"/>
            <p:cNvGrpSpPr/>
            <p:nvPr/>
          </p:nvGrpSpPr>
          <p:grpSpPr>
            <a:xfrm>
              <a:off x="3134075" y="1843474"/>
              <a:ext cx="252600" cy="2142002"/>
              <a:chOff x="3134075" y="1843474"/>
              <a:chExt cx="252600" cy="2142002"/>
            </a:xfrm>
          </p:grpSpPr>
          <p:sp>
            <p:nvSpPr>
              <p:cNvPr id="853" name="Google Shape;853;p35"/>
              <p:cNvSpPr/>
              <p:nvPr/>
            </p:nvSpPr>
            <p:spPr>
              <a:xfrm>
                <a:off x="3139600" y="1843474"/>
                <a:ext cx="245900" cy="2142002"/>
              </a:xfrm>
              <a:custGeom>
                <a:rect b="b" l="l" r="r" t="t"/>
                <a:pathLst>
                  <a:path extrusionOk="0" h="86791" w="9836">
                    <a:moveTo>
                      <a:pt x="0" y="0"/>
                    </a:moveTo>
                    <a:lnTo>
                      <a:pt x="9836" y="0"/>
                    </a:lnTo>
                    <a:lnTo>
                      <a:pt x="9836" y="86791"/>
                    </a:lnTo>
                    <a:lnTo>
                      <a:pt x="415" y="86791"/>
                    </a:lnTo>
                  </a:path>
                </a:pathLst>
              </a:custGeom>
              <a:noFill/>
              <a:ln cap="flat" cmpd="sng" w="9525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cxnSp>
            <p:nvCxnSpPr>
              <p:cNvPr id="854" name="Google Shape;854;p35"/>
              <p:cNvCxnSpPr/>
              <p:nvPr/>
            </p:nvCxnSpPr>
            <p:spPr>
              <a:xfrm rot="10800000">
                <a:off x="3134075" y="2914475"/>
                <a:ext cx="2526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855" name="Google Shape;855;p35"/>
            <p:cNvCxnSpPr/>
            <p:nvPr/>
          </p:nvCxnSpPr>
          <p:spPr>
            <a:xfrm rot="10800000">
              <a:off x="3386675" y="2382125"/>
              <a:ext cx="252600" cy="0"/>
            </a:xfrm>
            <a:prstGeom prst="straightConnector1">
              <a:avLst/>
            </a:prstGeom>
            <a:noFill/>
            <a:ln cap="flat" cmpd="sng" w="9525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856" name="Google Shape;856;p35"/>
          <p:cNvGrpSpPr/>
          <p:nvPr/>
        </p:nvGrpSpPr>
        <p:grpSpPr>
          <a:xfrm>
            <a:off x="4470838" y="2773250"/>
            <a:ext cx="203675" cy="291300"/>
            <a:chOff x="4470750" y="2773250"/>
            <a:chExt cx="203675" cy="291300"/>
          </a:xfrm>
        </p:grpSpPr>
        <p:cxnSp>
          <p:nvCxnSpPr>
            <p:cNvPr id="857" name="Google Shape;857;p35"/>
            <p:cNvCxnSpPr/>
            <p:nvPr/>
          </p:nvCxnSpPr>
          <p:spPr>
            <a:xfrm>
              <a:off x="4470750" y="2773250"/>
              <a:ext cx="0" cy="291300"/>
            </a:xfrm>
            <a:prstGeom prst="straightConnector1">
              <a:avLst/>
            </a:prstGeom>
            <a:noFill/>
            <a:ln cap="flat" cmpd="sng" w="9525">
              <a:solidFill>
                <a:srgbClr val="231F20"/>
              </a:solidFill>
              <a:prstDash val="solid"/>
              <a:round/>
              <a:headEnd len="med" w="med" type="triangle"/>
              <a:tailEnd len="med" w="med" type="none"/>
            </a:ln>
          </p:spPr>
        </p:cxnSp>
        <p:cxnSp>
          <p:nvCxnSpPr>
            <p:cNvPr id="858" name="Google Shape;858;p35"/>
            <p:cNvCxnSpPr/>
            <p:nvPr/>
          </p:nvCxnSpPr>
          <p:spPr>
            <a:xfrm>
              <a:off x="4674425" y="2773250"/>
              <a:ext cx="0" cy="291300"/>
            </a:xfrm>
            <a:prstGeom prst="straightConnector1">
              <a:avLst/>
            </a:prstGeom>
            <a:noFill/>
            <a:ln cap="flat" cmpd="sng" w="9525">
              <a:solidFill>
                <a:srgbClr val="231F2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859" name="Google Shape;859;p35"/>
          <p:cNvGrpSpPr/>
          <p:nvPr/>
        </p:nvGrpSpPr>
        <p:grpSpPr>
          <a:xfrm>
            <a:off x="5492175" y="1843474"/>
            <a:ext cx="505200" cy="2142002"/>
            <a:chOff x="5492175" y="1843474"/>
            <a:chExt cx="505200" cy="2142002"/>
          </a:xfrm>
        </p:grpSpPr>
        <p:grpSp>
          <p:nvGrpSpPr>
            <p:cNvPr id="860" name="Google Shape;860;p35"/>
            <p:cNvGrpSpPr/>
            <p:nvPr/>
          </p:nvGrpSpPr>
          <p:grpSpPr>
            <a:xfrm flipH="1">
              <a:off x="5744775" y="1843474"/>
              <a:ext cx="252600" cy="2142002"/>
              <a:chOff x="3134075" y="1843474"/>
              <a:chExt cx="252600" cy="2142002"/>
            </a:xfrm>
          </p:grpSpPr>
          <p:sp>
            <p:nvSpPr>
              <p:cNvPr id="861" name="Google Shape;861;p35"/>
              <p:cNvSpPr/>
              <p:nvPr/>
            </p:nvSpPr>
            <p:spPr>
              <a:xfrm>
                <a:off x="3139600" y="1843474"/>
                <a:ext cx="245900" cy="2142002"/>
              </a:xfrm>
              <a:custGeom>
                <a:rect b="b" l="l" r="r" t="t"/>
                <a:pathLst>
                  <a:path extrusionOk="0" h="86791" w="9836">
                    <a:moveTo>
                      <a:pt x="0" y="0"/>
                    </a:moveTo>
                    <a:lnTo>
                      <a:pt x="9836" y="0"/>
                    </a:lnTo>
                    <a:lnTo>
                      <a:pt x="9836" y="86791"/>
                    </a:lnTo>
                    <a:lnTo>
                      <a:pt x="415" y="86791"/>
                    </a:lnTo>
                  </a:path>
                </a:pathLst>
              </a:custGeom>
              <a:noFill/>
              <a:ln cap="flat" cmpd="sng" w="9525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cxnSp>
            <p:nvCxnSpPr>
              <p:cNvPr id="862" name="Google Shape;862;p35"/>
              <p:cNvCxnSpPr/>
              <p:nvPr/>
            </p:nvCxnSpPr>
            <p:spPr>
              <a:xfrm rot="10800000">
                <a:off x="3134075" y="2914475"/>
                <a:ext cx="2526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863" name="Google Shape;863;p35"/>
            <p:cNvCxnSpPr/>
            <p:nvPr/>
          </p:nvCxnSpPr>
          <p:spPr>
            <a:xfrm>
              <a:off x="5492175" y="3446825"/>
              <a:ext cx="252600" cy="0"/>
            </a:xfrm>
            <a:prstGeom prst="straightConnector1">
              <a:avLst/>
            </a:prstGeom>
            <a:noFill/>
            <a:ln cap="flat" cmpd="sng" w="9525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8" name="Google Shape;868;p36"/>
          <p:cNvPicPr preferRelativeResize="0"/>
          <p:nvPr/>
        </p:nvPicPr>
        <p:blipFill rotWithShape="1">
          <a:blip r:embed="rId3">
            <a:alphaModFix amt="50000"/>
          </a:blip>
          <a:srcRect b="179" l="258" r="268" t="179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p36"/>
          <p:cNvPicPr preferRelativeResize="0"/>
          <p:nvPr/>
        </p:nvPicPr>
        <p:blipFill rotWithShape="1">
          <a:blip r:embed="rId4">
            <a:alphaModFix/>
          </a:blip>
          <a:srcRect b="863" l="855" r="864" t="1010"/>
          <a:stretch/>
        </p:blipFill>
        <p:spPr>
          <a:xfrm>
            <a:off x="0" y="2908100"/>
            <a:ext cx="9146148" cy="2251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0" name="Google Shape;870;p36"/>
          <p:cNvGrpSpPr/>
          <p:nvPr/>
        </p:nvGrpSpPr>
        <p:grpSpPr>
          <a:xfrm>
            <a:off x="506661" y="290600"/>
            <a:ext cx="5197489" cy="745606"/>
            <a:chOff x="524300" y="290600"/>
            <a:chExt cx="5197489" cy="745606"/>
          </a:xfrm>
        </p:grpSpPr>
        <p:sp>
          <p:nvSpPr>
            <p:cNvPr id="871" name="Google Shape;871;p36"/>
            <p:cNvSpPr txBox="1"/>
            <p:nvPr/>
          </p:nvSpPr>
          <p:spPr>
            <a:xfrm>
              <a:off x="615489" y="290600"/>
              <a:ext cx="51063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1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Timeline for Execution</a:t>
              </a:r>
              <a:endParaRPr b="1" sz="31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524300" y="304450"/>
              <a:ext cx="91200" cy="91200"/>
            </a:xfrm>
            <a:prstGeom prst="ellipse">
              <a:avLst/>
            </a:prstGeom>
            <a:solidFill>
              <a:srgbClr val="231F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3" name="Google Shape;873;p36"/>
            <p:cNvSpPr txBox="1"/>
            <p:nvPr/>
          </p:nvSpPr>
          <p:spPr>
            <a:xfrm>
              <a:off x="615500" y="789906"/>
              <a:ext cx="43377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rgbClr val="231F2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Detail the implementation plan</a:t>
              </a:r>
              <a:endParaRPr sz="1600">
                <a:solidFill>
                  <a:srgbClr val="231F20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grpSp>
        <p:nvGrpSpPr>
          <p:cNvPr id="874" name="Google Shape;874;p36"/>
          <p:cNvGrpSpPr/>
          <p:nvPr/>
        </p:nvGrpSpPr>
        <p:grpSpPr>
          <a:xfrm>
            <a:off x="6711875" y="4628325"/>
            <a:ext cx="1837850" cy="138600"/>
            <a:chOff x="6711875" y="4628325"/>
            <a:chExt cx="1837850" cy="138600"/>
          </a:xfrm>
        </p:grpSpPr>
        <p:sp>
          <p:nvSpPr>
            <p:cNvPr id="875" name="Google Shape;875;p36"/>
            <p:cNvSpPr txBox="1"/>
            <p:nvPr/>
          </p:nvSpPr>
          <p:spPr>
            <a:xfrm>
              <a:off x="7756825" y="4628325"/>
              <a:ext cx="7929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chemeClr val="lt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Slide 24/30</a:t>
              </a:r>
              <a:endParaRPr sz="9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cxnSp>
          <p:nvCxnSpPr>
            <p:cNvPr id="876" name="Google Shape;876;p36"/>
            <p:cNvCxnSpPr/>
            <p:nvPr/>
          </p:nvCxnSpPr>
          <p:spPr>
            <a:xfrm>
              <a:off x="6711875" y="4735600"/>
              <a:ext cx="10869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877" name="Google Shape;877;p36"/>
          <p:cNvGrpSpPr/>
          <p:nvPr/>
        </p:nvGrpSpPr>
        <p:grpSpPr>
          <a:xfrm>
            <a:off x="594533" y="1635399"/>
            <a:ext cx="7959117" cy="2544153"/>
            <a:chOff x="594533" y="1635399"/>
            <a:chExt cx="7959117" cy="2544153"/>
          </a:xfrm>
        </p:grpSpPr>
        <p:cxnSp>
          <p:nvCxnSpPr>
            <p:cNvPr id="878" name="Google Shape;878;p36"/>
            <p:cNvCxnSpPr/>
            <p:nvPr/>
          </p:nvCxnSpPr>
          <p:spPr>
            <a:xfrm>
              <a:off x="594650" y="2908100"/>
              <a:ext cx="7959000" cy="0"/>
            </a:xfrm>
            <a:prstGeom prst="straightConnector1">
              <a:avLst/>
            </a:prstGeom>
            <a:noFill/>
            <a:ln cap="flat" cmpd="sng" w="76200">
              <a:solidFill>
                <a:srgbClr val="80828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879" name="Google Shape;879;p36"/>
            <p:cNvGrpSpPr/>
            <p:nvPr/>
          </p:nvGrpSpPr>
          <p:grpSpPr>
            <a:xfrm>
              <a:off x="594533" y="1635399"/>
              <a:ext cx="1559100" cy="2157786"/>
              <a:chOff x="594533" y="1635399"/>
              <a:chExt cx="1559100" cy="2157786"/>
            </a:xfrm>
          </p:grpSpPr>
          <p:sp>
            <p:nvSpPr>
              <p:cNvPr id="880" name="Google Shape;880;p36"/>
              <p:cNvSpPr txBox="1"/>
              <p:nvPr/>
            </p:nvSpPr>
            <p:spPr>
              <a:xfrm>
                <a:off x="594533" y="3608385"/>
                <a:ext cx="1559100" cy="18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2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Key Stage 1</a:t>
                </a:r>
                <a:endParaRPr b="1" sz="12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81" name="Google Shape;881;p36"/>
              <p:cNvSpPr txBox="1"/>
              <p:nvPr/>
            </p:nvSpPr>
            <p:spPr>
              <a:xfrm>
                <a:off x="594533" y="1635399"/>
                <a:ext cx="1559100" cy="548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8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Break down the project into major phases (e.g., Planning, Development, Testing, Launch).</a:t>
                </a:r>
                <a:endParaRPr sz="8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82" name="Google Shape;882;p36"/>
              <p:cNvSpPr/>
              <p:nvPr/>
            </p:nvSpPr>
            <p:spPr>
              <a:xfrm>
                <a:off x="861383" y="2383238"/>
                <a:ext cx="1025400" cy="1025400"/>
              </a:xfrm>
              <a:prstGeom prst="ellipse">
                <a:avLst/>
              </a:prstGeom>
              <a:solidFill>
                <a:srgbClr val="231F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6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Date</a:t>
                </a:r>
                <a:endParaRPr b="1" sz="1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883" name="Google Shape;883;p36"/>
            <p:cNvGrpSpPr/>
            <p:nvPr/>
          </p:nvGrpSpPr>
          <p:grpSpPr>
            <a:xfrm>
              <a:off x="2193552" y="1975660"/>
              <a:ext cx="1559100" cy="2203892"/>
              <a:chOff x="2193552" y="1975660"/>
              <a:chExt cx="1559100" cy="2203892"/>
            </a:xfrm>
          </p:grpSpPr>
          <p:sp>
            <p:nvSpPr>
              <p:cNvPr id="884" name="Google Shape;884;p36"/>
              <p:cNvSpPr txBox="1"/>
              <p:nvPr/>
            </p:nvSpPr>
            <p:spPr>
              <a:xfrm>
                <a:off x="2193552" y="1975660"/>
                <a:ext cx="1559100" cy="18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2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Key Stage 2</a:t>
                </a:r>
                <a:endParaRPr b="1" sz="12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85" name="Google Shape;885;p36"/>
              <p:cNvSpPr txBox="1"/>
              <p:nvPr/>
            </p:nvSpPr>
            <p:spPr>
              <a:xfrm>
                <a:off x="2193552" y="3631453"/>
                <a:ext cx="1559100" cy="548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8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Break down the project into major phases (e.g., Planning, Development, Testing, Launch).</a:t>
                </a:r>
                <a:endParaRPr sz="8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86" name="Google Shape;886;p36"/>
              <p:cNvSpPr/>
              <p:nvPr/>
            </p:nvSpPr>
            <p:spPr>
              <a:xfrm>
                <a:off x="2460402" y="2383238"/>
                <a:ext cx="1025400" cy="1025400"/>
              </a:xfrm>
              <a:prstGeom prst="ellipse">
                <a:avLst/>
              </a:prstGeom>
              <a:solidFill>
                <a:srgbClr val="3E413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6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Date</a:t>
                </a:r>
                <a:endParaRPr b="1" sz="1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887" name="Google Shape;887;p36"/>
            <p:cNvGrpSpPr/>
            <p:nvPr/>
          </p:nvGrpSpPr>
          <p:grpSpPr>
            <a:xfrm>
              <a:off x="3792571" y="1635399"/>
              <a:ext cx="1559100" cy="2157786"/>
              <a:chOff x="594533" y="1635399"/>
              <a:chExt cx="1559100" cy="2157786"/>
            </a:xfrm>
          </p:grpSpPr>
          <p:sp>
            <p:nvSpPr>
              <p:cNvPr id="888" name="Google Shape;888;p36"/>
              <p:cNvSpPr txBox="1"/>
              <p:nvPr/>
            </p:nvSpPr>
            <p:spPr>
              <a:xfrm>
                <a:off x="594533" y="3608385"/>
                <a:ext cx="1559100" cy="18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2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Key Stage 3</a:t>
                </a:r>
                <a:endParaRPr b="1" sz="12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89" name="Google Shape;889;p36"/>
              <p:cNvSpPr txBox="1"/>
              <p:nvPr/>
            </p:nvSpPr>
            <p:spPr>
              <a:xfrm>
                <a:off x="594533" y="1635399"/>
                <a:ext cx="1559100" cy="548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8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Break down the project into major phases (e.g., Planning, Development, Testing, Launch).</a:t>
                </a:r>
                <a:endParaRPr sz="8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90" name="Google Shape;890;p36"/>
              <p:cNvSpPr/>
              <p:nvPr/>
            </p:nvSpPr>
            <p:spPr>
              <a:xfrm>
                <a:off x="861383" y="2383238"/>
                <a:ext cx="1025400" cy="1025400"/>
              </a:xfrm>
              <a:prstGeom prst="ellipse">
                <a:avLst/>
              </a:prstGeom>
              <a:solidFill>
                <a:srgbClr val="231F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6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Date</a:t>
                </a:r>
                <a:endParaRPr b="1" sz="1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891" name="Google Shape;891;p36"/>
            <p:cNvGrpSpPr/>
            <p:nvPr/>
          </p:nvGrpSpPr>
          <p:grpSpPr>
            <a:xfrm>
              <a:off x="6990608" y="1635399"/>
              <a:ext cx="1559100" cy="2157786"/>
              <a:chOff x="594533" y="1635399"/>
              <a:chExt cx="1559100" cy="2157786"/>
            </a:xfrm>
          </p:grpSpPr>
          <p:sp>
            <p:nvSpPr>
              <p:cNvPr id="892" name="Google Shape;892;p36"/>
              <p:cNvSpPr txBox="1"/>
              <p:nvPr/>
            </p:nvSpPr>
            <p:spPr>
              <a:xfrm>
                <a:off x="594533" y="3608385"/>
                <a:ext cx="1559100" cy="18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2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Key Stage </a:t>
                </a:r>
                <a:r>
                  <a:rPr b="1" lang="ru" sz="12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5</a:t>
                </a:r>
                <a:endParaRPr b="1" sz="12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93" name="Google Shape;893;p36"/>
              <p:cNvSpPr txBox="1"/>
              <p:nvPr/>
            </p:nvSpPr>
            <p:spPr>
              <a:xfrm>
                <a:off x="594533" y="1635399"/>
                <a:ext cx="1559100" cy="548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8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Break down the project into major phases (e.g., Planning, Development, Testing, Launch).</a:t>
                </a:r>
                <a:endParaRPr sz="8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94" name="Google Shape;894;p36"/>
              <p:cNvSpPr/>
              <p:nvPr/>
            </p:nvSpPr>
            <p:spPr>
              <a:xfrm>
                <a:off x="861383" y="2383238"/>
                <a:ext cx="1025400" cy="1025400"/>
              </a:xfrm>
              <a:prstGeom prst="ellipse">
                <a:avLst/>
              </a:prstGeom>
              <a:solidFill>
                <a:srgbClr val="231F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6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Date</a:t>
                </a:r>
                <a:endParaRPr b="1" sz="1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895" name="Google Shape;895;p36"/>
            <p:cNvGrpSpPr/>
            <p:nvPr/>
          </p:nvGrpSpPr>
          <p:grpSpPr>
            <a:xfrm>
              <a:off x="5391589" y="1975660"/>
              <a:ext cx="1559100" cy="2203892"/>
              <a:chOff x="5391589" y="1975660"/>
              <a:chExt cx="1559100" cy="2203892"/>
            </a:xfrm>
          </p:grpSpPr>
          <p:sp>
            <p:nvSpPr>
              <p:cNvPr id="896" name="Google Shape;896;p36"/>
              <p:cNvSpPr/>
              <p:nvPr/>
            </p:nvSpPr>
            <p:spPr>
              <a:xfrm>
                <a:off x="5658439" y="2383238"/>
                <a:ext cx="1025400" cy="1025400"/>
              </a:xfrm>
              <a:prstGeom prst="ellipse">
                <a:avLst/>
              </a:prstGeom>
              <a:solidFill>
                <a:srgbClr val="3E413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6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Date</a:t>
                </a:r>
                <a:endParaRPr b="1" sz="1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97" name="Google Shape;897;p36"/>
              <p:cNvSpPr txBox="1"/>
              <p:nvPr/>
            </p:nvSpPr>
            <p:spPr>
              <a:xfrm>
                <a:off x="5391589" y="1975660"/>
                <a:ext cx="1559100" cy="18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2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Key Stage 4</a:t>
                </a:r>
                <a:endParaRPr b="1" sz="12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98" name="Google Shape;898;p36"/>
              <p:cNvSpPr txBox="1"/>
              <p:nvPr/>
            </p:nvSpPr>
            <p:spPr>
              <a:xfrm>
                <a:off x="5391589" y="3631453"/>
                <a:ext cx="1559100" cy="548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8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Break down the project into major phases (e.g., Planning, Development, Testing, Launch).</a:t>
                </a:r>
                <a:endParaRPr sz="8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3" name="Google Shape;903;p37"/>
          <p:cNvPicPr preferRelativeResize="0"/>
          <p:nvPr/>
        </p:nvPicPr>
        <p:blipFill rotWithShape="1">
          <a:blip r:embed="rId3">
            <a:alphaModFix amt="50000"/>
          </a:blip>
          <a:srcRect b="179" l="258" r="268" t="179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4" name="Google Shape;904;p37"/>
          <p:cNvGrpSpPr/>
          <p:nvPr/>
        </p:nvGrpSpPr>
        <p:grpSpPr>
          <a:xfrm>
            <a:off x="506661" y="290600"/>
            <a:ext cx="4883088" cy="745606"/>
            <a:chOff x="524300" y="290600"/>
            <a:chExt cx="4883088" cy="745606"/>
          </a:xfrm>
        </p:grpSpPr>
        <p:sp>
          <p:nvSpPr>
            <p:cNvPr id="905" name="Google Shape;905;p37"/>
            <p:cNvSpPr txBox="1"/>
            <p:nvPr/>
          </p:nvSpPr>
          <p:spPr>
            <a:xfrm>
              <a:off x="615488" y="290600"/>
              <a:ext cx="47919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1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Budget Allocation</a:t>
              </a:r>
              <a:endParaRPr b="1" sz="31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06" name="Google Shape;906;p37"/>
            <p:cNvSpPr/>
            <p:nvPr/>
          </p:nvSpPr>
          <p:spPr>
            <a:xfrm>
              <a:off x="524300" y="304450"/>
              <a:ext cx="91200" cy="91200"/>
            </a:xfrm>
            <a:prstGeom prst="ellipse">
              <a:avLst/>
            </a:prstGeom>
            <a:solidFill>
              <a:srgbClr val="231F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37"/>
            <p:cNvSpPr txBox="1"/>
            <p:nvPr/>
          </p:nvSpPr>
          <p:spPr>
            <a:xfrm>
              <a:off x="615500" y="789906"/>
              <a:ext cx="43377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rgbClr val="231F2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Present how funds will be used</a:t>
              </a:r>
              <a:endParaRPr sz="1600">
                <a:solidFill>
                  <a:srgbClr val="231F20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grpSp>
        <p:nvGrpSpPr>
          <p:cNvPr id="908" name="Google Shape;908;p37"/>
          <p:cNvGrpSpPr/>
          <p:nvPr/>
        </p:nvGrpSpPr>
        <p:grpSpPr>
          <a:xfrm>
            <a:off x="6711875" y="4628325"/>
            <a:ext cx="1837850" cy="138600"/>
            <a:chOff x="6711875" y="4628325"/>
            <a:chExt cx="1837850" cy="138600"/>
          </a:xfrm>
        </p:grpSpPr>
        <p:sp>
          <p:nvSpPr>
            <p:cNvPr id="909" name="Google Shape;909;p37"/>
            <p:cNvSpPr txBox="1"/>
            <p:nvPr/>
          </p:nvSpPr>
          <p:spPr>
            <a:xfrm>
              <a:off x="7756825" y="4628325"/>
              <a:ext cx="7929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231F2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Slide 25/30</a:t>
              </a:r>
              <a:endParaRPr sz="900">
                <a:solidFill>
                  <a:srgbClr val="231F20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cxnSp>
          <p:nvCxnSpPr>
            <p:cNvPr id="910" name="Google Shape;910;p37"/>
            <p:cNvCxnSpPr/>
            <p:nvPr/>
          </p:nvCxnSpPr>
          <p:spPr>
            <a:xfrm>
              <a:off x="6711875" y="4735600"/>
              <a:ext cx="1086900" cy="0"/>
            </a:xfrm>
            <a:prstGeom prst="straightConnector1">
              <a:avLst/>
            </a:prstGeom>
            <a:noFill/>
            <a:ln cap="flat" cmpd="sng" w="9525">
              <a:solidFill>
                <a:srgbClr val="6F6D6C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911" name="Google Shape;911;p37"/>
          <p:cNvGrpSpPr/>
          <p:nvPr/>
        </p:nvGrpSpPr>
        <p:grpSpPr>
          <a:xfrm>
            <a:off x="594450" y="1311175"/>
            <a:ext cx="7955400" cy="3095411"/>
            <a:chOff x="594450" y="1311175"/>
            <a:chExt cx="7955400" cy="3095411"/>
          </a:xfrm>
        </p:grpSpPr>
        <p:sp>
          <p:nvSpPr>
            <p:cNvPr id="912" name="Google Shape;912;p37"/>
            <p:cNvSpPr/>
            <p:nvPr/>
          </p:nvSpPr>
          <p:spPr>
            <a:xfrm>
              <a:off x="594450" y="1311175"/>
              <a:ext cx="1923600" cy="527100"/>
            </a:xfrm>
            <a:prstGeom prst="rect">
              <a:avLst/>
            </a:prstGeom>
            <a:solidFill>
              <a:srgbClr val="3E413F"/>
            </a:solidFill>
            <a:ln cap="flat" cmpd="sng" w="9525">
              <a:solidFill>
                <a:srgbClr val="20232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3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Category</a:t>
              </a:r>
              <a:endParaRPr b="1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13" name="Google Shape;913;p37"/>
            <p:cNvSpPr/>
            <p:nvPr/>
          </p:nvSpPr>
          <p:spPr>
            <a:xfrm>
              <a:off x="594450" y="1838275"/>
              <a:ext cx="1923600" cy="428100"/>
            </a:xfrm>
            <a:prstGeom prst="rect">
              <a:avLst/>
            </a:prstGeom>
            <a:solidFill>
              <a:srgbClr val="808281"/>
            </a:solidFill>
            <a:ln cap="flat" cmpd="sng" w="9525">
              <a:solidFill>
                <a:srgbClr val="20232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Marketing</a:t>
              </a:r>
              <a:endParaRPr sz="11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914" name="Google Shape;914;p37"/>
            <p:cNvSpPr/>
            <p:nvPr/>
          </p:nvSpPr>
          <p:spPr>
            <a:xfrm>
              <a:off x="594450" y="2266304"/>
              <a:ext cx="1923600" cy="428100"/>
            </a:xfrm>
            <a:prstGeom prst="rect">
              <a:avLst/>
            </a:prstGeom>
            <a:solidFill>
              <a:srgbClr val="808281"/>
            </a:solidFill>
            <a:ln cap="flat" cmpd="sng" w="9525">
              <a:solidFill>
                <a:srgbClr val="20232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1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Research &amp; </a:t>
              </a:r>
              <a:endParaRPr sz="11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Development</a:t>
              </a:r>
              <a:endParaRPr sz="11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915" name="Google Shape;915;p37"/>
            <p:cNvSpPr/>
            <p:nvPr/>
          </p:nvSpPr>
          <p:spPr>
            <a:xfrm>
              <a:off x="594450" y="2694333"/>
              <a:ext cx="1923600" cy="428100"/>
            </a:xfrm>
            <a:prstGeom prst="rect">
              <a:avLst/>
            </a:prstGeom>
            <a:solidFill>
              <a:srgbClr val="808281"/>
            </a:solidFill>
            <a:ln cap="flat" cmpd="sng" w="9525">
              <a:solidFill>
                <a:srgbClr val="20232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Operations</a:t>
              </a:r>
              <a:endParaRPr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916" name="Google Shape;916;p37"/>
            <p:cNvSpPr/>
            <p:nvPr/>
          </p:nvSpPr>
          <p:spPr>
            <a:xfrm>
              <a:off x="594450" y="3122361"/>
              <a:ext cx="1923600" cy="428100"/>
            </a:xfrm>
            <a:prstGeom prst="rect">
              <a:avLst/>
            </a:prstGeom>
            <a:solidFill>
              <a:srgbClr val="808281"/>
            </a:solidFill>
            <a:ln cap="flat" cmpd="sng" w="9525">
              <a:solidFill>
                <a:srgbClr val="20232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IT Infrastructure</a:t>
              </a:r>
              <a:endParaRPr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917" name="Google Shape;917;p37"/>
            <p:cNvSpPr/>
            <p:nvPr/>
          </p:nvSpPr>
          <p:spPr>
            <a:xfrm>
              <a:off x="594450" y="3550458"/>
              <a:ext cx="1923600" cy="428100"/>
            </a:xfrm>
            <a:prstGeom prst="rect">
              <a:avLst/>
            </a:prstGeom>
            <a:solidFill>
              <a:srgbClr val="808281"/>
            </a:solidFill>
            <a:ln cap="flat" cmpd="sng" w="9525">
              <a:solidFill>
                <a:srgbClr val="20232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Miscellaneous</a:t>
              </a:r>
              <a:endParaRPr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918" name="Google Shape;918;p37"/>
            <p:cNvSpPr/>
            <p:nvPr/>
          </p:nvSpPr>
          <p:spPr>
            <a:xfrm>
              <a:off x="594450" y="3978486"/>
              <a:ext cx="1923600" cy="428100"/>
            </a:xfrm>
            <a:prstGeom prst="rect">
              <a:avLst/>
            </a:prstGeom>
            <a:solidFill>
              <a:srgbClr val="808281"/>
            </a:solidFill>
            <a:ln cap="flat" cmpd="sng" w="9525">
              <a:solidFill>
                <a:srgbClr val="20232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2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Total</a:t>
              </a:r>
              <a:endParaRPr b="1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19" name="Google Shape;919;p37"/>
            <p:cNvSpPr/>
            <p:nvPr/>
          </p:nvSpPr>
          <p:spPr>
            <a:xfrm>
              <a:off x="2518050" y="1311175"/>
              <a:ext cx="1478100" cy="527100"/>
            </a:xfrm>
            <a:prstGeom prst="rect">
              <a:avLst/>
            </a:prstGeom>
            <a:solidFill>
              <a:srgbClr val="3E413F"/>
            </a:solidFill>
            <a:ln cap="flat" cmpd="sng" w="9525">
              <a:solidFill>
                <a:srgbClr val="20232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ru" sz="13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Allocated </a:t>
              </a:r>
              <a:endParaRPr b="1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3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Amount</a:t>
              </a:r>
              <a:endParaRPr b="1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20" name="Google Shape;920;p37"/>
            <p:cNvSpPr/>
            <p:nvPr/>
          </p:nvSpPr>
          <p:spPr>
            <a:xfrm>
              <a:off x="2518050" y="1838273"/>
              <a:ext cx="1478100" cy="428100"/>
            </a:xfrm>
            <a:prstGeom prst="rect">
              <a:avLst/>
            </a:prstGeom>
            <a:solidFill>
              <a:srgbClr val="F1F2F2"/>
            </a:solidFill>
            <a:ln cap="flat" cmpd="sng" w="9525">
              <a:solidFill>
                <a:srgbClr val="20232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latin typeface="Montserrat"/>
                  <a:ea typeface="Montserrat"/>
                  <a:cs typeface="Montserrat"/>
                  <a:sym typeface="Montserrat"/>
                </a:rPr>
                <a:t>$50,000</a:t>
              </a:r>
              <a:endParaRPr sz="10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21" name="Google Shape;921;p37"/>
            <p:cNvSpPr/>
            <p:nvPr/>
          </p:nvSpPr>
          <p:spPr>
            <a:xfrm>
              <a:off x="2518050" y="2266300"/>
              <a:ext cx="1478100" cy="428100"/>
            </a:xfrm>
            <a:prstGeom prst="rect">
              <a:avLst/>
            </a:prstGeom>
            <a:solidFill>
              <a:srgbClr val="F1F2F2"/>
            </a:solidFill>
            <a:ln cap="flat" cmpd="sng" w="9525">
              <a:solidFill>
                <a:srgbClr val="20232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latin typeface="Montserrat"/>
                  <a:ea typeface="Montserrat"/>
                  <a:cs typeface="Montserrat"/>
                  <a:sym typeface="Montserrat"/>
                </a:rPr>
                <a:t>$75,000</a:t>
              </a:r>
              <a:endParaRPr sz="10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22" name="Google Shape;922;p37"/>
            <p:cNvSpPr/>
            <p:nvPr/>
          </p:nvSpPr>
          <p:spPr>
            <a:xfrm>
              <a:off x="2518050" y="2694327"/>
              <a:ext cx="1478100" cy="428100"/>
            </a:xfrm>
            <a:prstGeom prst="rect">
              <a:avLst/>
            </a:prstGeom>
            <a:solidFill>
              <a:srgbClr val="F1F2F2"/>
            </a:solidFill>
            <a:ln cap="flat" cmpd="sng" w="9525">
              <a:solidFill>
                <a:srgbClr val="20232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latin typeface="Montserrat"/>
                  <a:ea typeface="Montserrat"/>
                  <a:cs typeface="Montserrat"/>
                  <a:sym typeface="Montserrat"/>
                </a:rPr>
                <a:t>$60,000</a:t>
              </a:r>
              <a:endParaRPr sz="10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23" name="Google Shape;923;p37"/>
            <p:cNvSpPr/>
            <p:nvPr/>
          </p:nvSpPr>
          <p:spPr>
            <a:xfrm>
              <a:off x="2518050" y="3122354"/>
              <a:ext cx="1478100" cy="428100"/>
            </a:xfrm>
            <a:prstGeom prst="rect">
              <a:avLst/>
            </a:prstGeom>
            <a:solidFill>
              <a:srgbClr val="F1F2F2"/>
            </a:solidFill>
            <a:ln cap="flat" cmpd="sng" w="9525">
              <a:solidFill>
                <a:srgbClr val="20232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latin typeface="Montserrat"/>
                  <a:ea typeface="Montserrat"/>
                  <a:cs typeface="Montserrat"/>
                  <a:sym typeface="Montserrat"/>
                </a:rPr>
                <a:t>$30,000</a:t>
              </a:r>
              <a:endParaRPr sz="10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518050" y="3550448"/>
              <a:ext cx="1478100" cy="428100"/>
            </a:xfrm>
            <a:prstGeom prst="rect">
              <a:avLst/>
            </a:prstGeom>
            <a:solidFill>
              <a:srgbClr val="F1F2F2"/>
            </a:solidFill>
            <a:ln cap="flat" cmpd="sng" w="9525">
              <a:solidFill>
                <a:srgbClr val="20232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latin typeface="Montserrat"/>
                  <a:ea typeface="Montserrat"/>
                  <a:cs typeface="Montserrat"/>
                  <a:sym typeface="Montserrat"/>
                </a:rPr>
                <a:t>$10,000</a:t>
              </a:r>
              <a:endParaRPr sz="10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518050" y="3978475"/>
              <a:ext cx="1478100" cy="428100"/>
            </a:xfrm>
            <a:prstGeom prst="rect">
              <a:avLst/>
            </a:prstGeom>
            <a:solidFill>
              <a:srgbClr val="F1F2F2"/>
            </a:solidFill>
            <a:ln cap="flat" cmpd="sng" w="9525">
              <a:solidFill>
                <a:srgbClr val="20232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000">
                  <a:latin typeface="Montserrat"/>
                  <a:ea typeface="Montserrat"/>
                  <a:cs typeface="Montserrat"/>
                  <a:sym typeface="Montserrat"/>
                </a:rPr>
                <a:t>$225,000</a:t>
              </a:r>
              <a:endParaRPr b="1" sz="10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3996150" y="1311175"/>
              <a:ext cx="1736400" cy="527100"/>
            </a:xfrm>
            <a:prstGeom prst="rect">
              <a:avLst/>
            </a:prstGeom>
            <a:solidFill>
              <a:srgbClr val="3E413F"/>
            </a:solidFill>
            <a:ln cap="flat" cmpd="sng" w="9525">
              <a:solidFill>
                <a:srgbClr val="20232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3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Allocated </a:t>
              </a:r>
              <a:endParaRPr b="1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3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Amount</a:t>
              </a:r>
              <a:endParaRPr b="1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3996150" y="1838273"/>
              <a:ext cx="1736400" cy="428100"/>
            </a:xfrm>
            <a:prstGeom prst="rect">
              <a:avLst/>
            </a:prstGeom>
            <a:solidFill>
              <a:srgbClr val="F1F2F2"/>
            </a:solidFill>
            <a:ln cap="flat" cmpd="sng" w="9525">
              <a:solidFill>
                <a:srgbClr val="20232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latin typeface="Montserrat"/>
                  <a:ea typeface="Montserrat"/>
                  <a:cs typeface="Montserrat"/>
                  <a:sym typeface="Montserrat"/>
                </a:rPr>
                <a:t>20%</a:t>
              </a:r>
              <a:endParaRPr sz="10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28" name="Google Shape;928;p37"/>
            <p:cNvSpPr/>
            <p:nvPr/>
          </p:nvSpPr>
          <p:spPr>
            <a:xfrm>
              <a:off x="3996150" y="2266300"/>
              <a:ext cx="1736400" cy="428100"/>
            </a:xfrm>
            <a:prstGeom prst="rect">
              <a:avLst/>
            </a:prstGeom>
            <a:solidFill>
              <a:srgbClr val="F1F2F2"/>
            </a:solidFill>
            <a:ln cap="flat" cmpd="sng" w="9525">
              <a:solidFill>
                <a:srgbClr val="20232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latin typeface="Montserrat"/>
                  <a:ea typeface="Montserrat"/>
                  <a:cs typeface="Montserrat"/>
                  <a:sym typeface="Montserrat"/>
                </a:rPr>
                <a:t>30%</a:t>
              </a:r>
              <a:endParaRPr sz="10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29" name="Google Shape;929;p37"/>
            <p:cNvSpPr/>
            <p:nvPr/>
          </p:nvSpPr>
          <p:spPr>
            <a:xfrm>
              <a:off x="3996150" y="2694327"/>
              <a:ext cx="1736400" cy="428100"/>
            </a:xfrm>
            <a:prstGeom prst="rect">
              <a:avLst/>
            </a:prstGeom>
            <a:solidFill>
              <a:srgbClr val="F1F2F2"/>
            </a:solidFill>
            <a:ln cap="flat" cmpd="sng" w="9525">
              <a:solidFill>
                <a:srgbClr val="20232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latin typeface="Montserrat"/>
                  <a:ea typeface="Montserrat"/>
                  <a:cs typeface="Montserrat"/>
                  <a:sym typeface="Montserrat"/>
                </a:rPr>
                <a:t>24%</a:t>
              </a:r>
              <a:endParaRPr sz="10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30" name="Google Shape;930;p37"/>
            <p:cNvSpPr/>
            <p:nvPr/>
          </p:nvSpPr>
          <p:spPr>
            <a:xfrm>
              <a:off x="3996150" y="3122354"/>
              <a:ext cx="1736400" cy="428100"/>
            </a:xfrm>
            <a:prstGeom prst="rect">
              <a:avLst/>
            </a:prstGeom>
            <a:solidFill>
              <a:srgbClr val="F1F2F2"/>
            </a:solidFill>
            <a:ln cap="flat" cmpd="sng" w="9525">
              <a:solidFill>
                <a:srgbClr val="20232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latin typeface="Montserrat"/>
                  <a:ea typeface="Montserrat"/>
                  <a:cs typeface="Montserrat"/>
                  <a:sym typeface="Montserrat"/>
                </a:rPr>
                <a:t>12%</a:t>
              </a:r>
              <a:endParaRPr sz="10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31" name="Google Shape;931;p37"/>
            <p:cNvSpPr/>
            <p:nvPr/>
          </p:nvSpPr>
          <p:spPr>
            <a:xfrm>
              <a:off x="3996150" y="3550448"/>
              <a:ext cx="1736400" cy="428100"/>
            </a:xfrm>
            <a:prstGeom prst="rect">
              <a:avLst/>
            </a:prstGeom>
            <a:solidFill>
              <a:srgbClr val="F1F2F2"/>
            </a:solidFill>
            <a:ln cap="flat" cmpd="sng" w="9525">
              <a:solidFill>
                <a:srgbClr val="20232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latin typeface="Montserrat"/>
                  <a:ea typeface="Montserrat"/>
                  <a:cs typeface="Montserrat"/>
                  <a:sym typeface="Montserrat"/>
                </a:rPr>
                <a:t>4%</a:t>
              </a:r>
              <a:endParaRPr sz="10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32" name="Google Shape;932;p37"/>
            <p:cNvSpPr/>
            <p:nvPr/>
          </p:nvSpPr>
          <p:spPr>
            <a:xfrm>
              <a:off x="3996150" y="3978475"/>
              <a:ext cx="1736400" cy="428100"/>
            </a:xfrm>
            <a:prstGeom prst="rect">
              <a:avLst/>
            </a:prstGeom>
            <a:solidFill>
              <a:srgbClr val="F1F2F2"/>
            </a:solidFill>
            <a:ln cap="flat" cmpd="sng" w="9525">
              <a:solidFill>
                <a:srgbClr val="20232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000">
                  <a:latin typeface="Montserrat"/>
                  <a:ea typeface="Montserrat"/>
                  <a:cs typeface="Montserrat"/>
                  <a:sym typeface="Montserrat"/>
                </a:rPr>
                <a:t>100%</a:t>
              </a:r>
              <a:endParaRPr b="1" sz="10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>
              <a:off x="5732550" y="1311175"/>
              <a:ext cx="2817300" cy="527100"/>
            </a:xfrm>
            <a:prstGeom prst="rect">
              <a:avLst/>
            </a:prstGeom>
            <a:solidFill>
              <a:srgbClr val="3E413F"/>
            </a:solidFill>
            <a:ln cap="flat" cmpd="sng" w="9525">
              <a:solidFill>
                <a:srgbClr val="20232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3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Notes</a:t>
              </a:r>
              <a:endParaRPr b="1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>
              <a:off x="5732550" y="1838273"/>
              <a:ext cx="2817300" cy="428100"/>
            </a:xfrm>
            <a:prstGeom prst="rect">
              <a:avLst/>
            </a:prstGeom>
            <a:solidFill>
              <a:srgbClr val="F1F2F2"/>
            </a:solidFill>
            <a:ln cap="flat" cmpd="sng" w="9525">
              <a:solidFill>
                <a:srgbClr val="20232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latin typeface="Montserrat"/>
                  <a:ea typeface="Montserrat"/>
                  <a:cs typeface="Montserrat"/>
                  <a:sym typeface="Montserrat"/>
                </a:rPr>
                <a:t>Focus on social media campaigns</a:t>
              </a:r>
              <a:endParaRPr sz="10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>
              <a:off x="5732550" y="2266300"/>
              <a:ext cx="2817300" cy="428100"/>
            </a:xfrm>
            <a:prstGeom prst="rect">
              <a:avLst/>
            </a:prstGeom>
            <a:solidFill>
              <a:srgbClr val="F1F2F2"/>
            </a:solidFill>
            <a:ln cap="flat" cmpd="sng" w="9525">
              <a:solidFill>
                <a:srgbClr val="20232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latin typeface="Montserrat"/>
                  <a:ea typeface="Montserrat"/>
                  <a:cs typeface="Montserrat"/>
                  <a:sym typeface="Montserrat"/>
                </a:rPr>
                <a:t>New product innovation</a:t>
              </a:r>
              <a:endParaRPr sz="10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>
              <a:off x="5732550" y="2694327"/>
              <a:ext cx="2817300" cy="428100"/>
            </a:xfrm>
            <a:prstGeom prst="rect">
              <a:avLst/>
            </a:prstGeom>
            <a:solidFill>
              <a:srgbClr val="F1F2F2"/>
            </a:solidFill>
            <a:ln cap="flat" cmpd="sng" w="9525">
              <a:solidFill>
                <a:srgbClr val="20232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latin typeface="Montserrat"/>
                  <a:ea typeface="Montserrat"/>
                  <a:cs typeface="Montserrat"/>
                  <a:sym typeface="Montserrat"/>
                </a:rPr>
                <a:t>Includes logistics &amp; staff</a:t>
              </a:r>
              <a:endParaRPr sz="10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>
              <a:off x="5732550" y="3122354"/>
              <a:ext cx="2817300" cy="428100"/>
            </a:xfrm>
            <a:prstGeom prst="rect">
              <a:avLst/>
            </a:prstGeom>
            <a:solidFill>
              <a:srgbClr val="F1F2F2"/>
            </a:solidFill>
            <a:ln cap="flat" cmpd="sng" w="9525">
              <a:solidFill>
                <a:srgbClr val="20232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latin typeface="Montserrat"/>
                  <a:ea typeface="Montserrat"/>
                  <a:cs typeface="Montserrat"/>
                  <a:sym typeface="Montserrat"/>
                </a:rPr>
                <a:t>System upgrades and security</a:t>
              </a:r>
              <a:endParaRPr sz="10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>
              <a:off x="5732550" y="3550448"/>
              <a:ext cx="2817300" cy="428100"/>
            </a:xfrm>
            <a:prstGeom prst="rect">
              <a:avLst/>
            </a:prstGeom>
            <a:solidFill>
              <a:srgbClr val="F1F2F2"/>
            </a:solidFill>
            <a:ln cap="flat" cmpd="sng" w="9525">
              <a:solidFill>
                <a:srgbClr val="20232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latin typeface="Montserrat"/>
                  <a:ea typeface="Montserrat"/>
                  <a:cs typeface="Montserrat"/>
                  <a:sym typeface="Montserrat"/>
                </a:rPr>
                <a:t>Contingency funds</a:t>
              </a:r>
              <a:endParaRPr sz="10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>
              <a:off x="5732550" y="3978475"/>
              <a:ext cx="2817300" cy="428100"/>
            </a:xfrm>
            <a:prstGeom prst="rect">
              <a:avLst/>
            </a:prstGeom>
            <a:solidFill>
              <a:srgbClr val="F1F2F2"/>
            </a:solidFill>
            <a:ln cap="flat" cmpd="sng" w="9525">
              <a:solidFill>
                <a:srgbClr val="20232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4" name="Google Shape;944;p38"/>
          <p:cNvPicPr preferRelativeResize="0"/>
          <p:nvPr/>
        </p:nvPicPr>
        <p:blipFill rotWithShape="1">
          <a:blip r:embed="rId3">
            <a:alphaModFix amt="50000"/>
          </a:blip>
          <a:srcRect b="179" l="258" r="268" t="179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45" name="Google Shape;945;p38"/>
          <p:cNvGrpSpPr/>
          <p:nvPr/>
        </p:nvGrpSpPr>
        <p:grpSpPr>
          <a:xfrm>
            <a:off x="506666" y="290601"/>
            <a:ext cx="4001218" cy="1274774"/>
            <a:chOff x="524300" y="290600"/>
            <a:chExt cx="4883107" cy="1274774"/>
          </a:xfrm>
        </p:grpSpPr>
        <p:sp>
          <p:nvSpPr>
            <p:cNvPr id="946" name="Google Shape;946;p38"/>
            <p:cNvSpPr txBox="1"/>
            <p:nvPr/>
          </p:nvSpPr>
          <p:spPr>
            <a:xfrm>
              <a:off x="615488" y="290600"/>
              <a:ext cx="4791900" cy="95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ru" sz="31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Company </a:t>
              </a:r>
              <a:endParaRPr b="1" sz="31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1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Culture</a:t>
              </a:r>
              <a:endParaRPr b="1" sz="31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524300" y="304450"/>
              <a:ext cx="91200" cy="91200"/>
            </a:xfrm>
            <a:prstGeom prst="ellipse">
              <a:avLst/>
            </a:prstGeom>
            <a:solidFill>
              <a:srgbClr val="231F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38"/>
            <p:cNvSpPr txBox="1"/>
            <p:nvPr/>
          </p:nvSpPr>
          <p:spPr>
            <a:xfrm>
              <a:off x="615507" y="1319074"/>
              <a:ext cx="47919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rgbClr val="231F2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Showcase the work environment</a:t>
              </a:r>
              <a:endParaRPr sz="1600">
                <a:solidFill>
                  <a:srgbClr val="231F20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>
            <a:off x="6711875" y="4628325"/>
            <a:ext cx="1837850" cy="138600"/>
            <a:chOff x="6711875" y="4628325"/>
            <a:chExt cx="1837850" cy="138600"/>
          </a:xfrm>
        </p:grpSpPr>
        <p:sp>
          <p:nvSpPr>
            <p:cNvPr id="950" name="Google Shape;950;p38"/>
            <p:cNvSpPr txBox="1"/>
            <p:nvPr/>
          </p:nvSpPr>
          <p:spPr>
            <a:xfrm>
              <a:off x="7756825" y="4628325"/>
              <a:ext cx="7929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231F2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Slide 26/30</a:t>
              </a:r>
              <a:endParaRPr sz="900">
                <a:solidFill>
                  <a:srgbClr val="231F20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cxnSp>
          <p:nvCxnSpPr>
            <p:cNvPr id="951" name="Google Shape;951;p38"/>
            <p:cNvCxnSpPr/>
            <p:nvPr/>
          </p:nvCxnSpPr>
          <p:spPr>
            <a:xfrm>
              <a:off x="6711875" y="4735600"/>
              <a:ext cx="1086900" cy="0"/>
            </a:xfrm>
            <a:prstGeom prst="straightConnector1">
              <a:avLst/>
            </a:prstGeom>
            <a:noFill/>
            <a:ln cap="flat" cmpd="sng" w="9525">
              <a:solidFill>
                <a:srgbClr val="6F6D6C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952" name="Google Shape;952;p38"/>
          <p:cNvSpPr txBox="1"/>
          <p:nvPr/>
        </p:nvSpPr>
        <p:spPr>
          <a:xfrm>
            <a:off x="4922600" y="2894025"/>
            <a:ext cx="38640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000">
                <a:solidFill>
                  <a:srgbClr val="231F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Company culture showcase the work environment.</a:t>
            </a:r>
            <a:endParaRPr sz="2000">
              <a:solidFill>
                <a:srgbClr val="231F2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000">
                <a:solidFill>
                  <a:srgbClr val="231F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Photos and quotes </a:t>
            </a:r>
            <a:endParaRPr sz="2000">
              <a:solidFill>
                <a:srgbClr val="231F2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000">
                <a:solidFill>
                  <a:srgbClr val="231F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reflecting company </a:t>
            </a:r>
            <a:endParaRPr sz="2000">
              <a:solidFill>
                <a:srgbClr val="231F2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231F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values.</a:t>
            </a:r>
            <a:endParaRPr sz="2000">
              <a:solidFill>
                <a:srgbClr val="231F2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grpSp>
        <p:nvGrpSpPr>
          <p:cNvPr id="953" name="Google Shape;953;p38"/>
          <p:cNvGrpSpPr/>
          <p:nvPr/>
        </p:nvGrpSpPr>
        <p:grpSpPr>
          <a:xfrm>
            <a:off x="100" y="1000"/>
            <a:ext cx="9143901" cy="5144475"/>
            <a:chOff x="100" y="1000"/>
            <a:chExt cx="9143901" cy="5144475"/>
          </a:xfrm>
        </p:grpSpPr>
        <p:pic>
          <p:nvPicPr>
            <p:cNvPr id="954" name="Google Shape;954;p38"/>
            <p:cNvPicPr preferRelativeResize="0"/>
            <p:nvPr/>
          </p:nvPicPr>
          <p:blipFill rotWithShape="1">
            <a:blip r:embed="rId4">
              <a:alphaModFix/>
            </a:blip>
            <a:srcRect b="748" l="738" r="748" t="738"/>
            <a:stretch/>
          </p:blipFill>
          <p:spPr>
            <a:xfrm>
              <a:off x="4572050" y="1000"/>
              <a:ext cx="4571951" cy="25789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55" name="Google Shape;955;p38"/>
            <p:cNvGrpSpPr/>
            <p:nvPr/>
          </p:nvGrpSpPr>
          <p:grpSpPr>
            <a:xfrm>
              <a:off x="100" y="2459100"/>
              <a:ext cx="4571949" cy="2686375"/>
              <a:chOff x="100" y="2459100"/>
              <a:chExt cx="4571949" cy="2686375"/>
            </a:xfrm>
          </p:grpSpPr>
          <p:pic>
            <p:nvPicPr>
              <p:cNvPr id="956" name="Google Shape;956;p38"/>
              <p:cNvPicPr preferRelativeResize="0"/>
              <p:nvPr/>
            </p:nvPicPr>
            <p:blipFill rotWithShape="1">
              <a:blip r:embed="rId5">
                <a:alphaModFix/>
              </a:blip>
              <a:srcRect b="621" l="247" r="614" t="710"/>
              <a:stretch/>
            </p:blipFill>
            <p:spPr>
              <a:xfrm>
                <a:off x="100" y="2576625"/>
                <a:ext cx="4571949" cy="25688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57" name="Google Shape;957;p38"/>
              <p:cNvSpPr/>
              <p:nvPr/>
            </p:nvSpPr>
            <p:spPr>
              <a:xfrm>
                <a:off x="595950" y="2459100"/>
                <a:ext cx="225300" cy="225300"/>
              </a:xfrm>
              <a:prstGeom prst="ellipse">
                <a:avLst/>
              </a:prstGeom>
              <a:solidFill>
                <a:srgbClr val="F1F2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" name="Google Shape;962;p39"/>
          <p:cNvPicPr preferRelativeResize="0"/>
          <p:nvPr/>
        </p:nvPicPr>
        <p:blipFill rotWithShape="1">
          <a:blip r:embed="rId3">
            <a:alphaModFix/>
          </a:blip>
          <a:srcRect b="139" l="33527" r="145" t="149"/>
          <a:stretch/>
        </p:blipFill>
        <p:spPr>
          <a:xfrm>
            <a:off x="3071725" y="0"/>
            <a:ext cx="6072274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63" name="Google Shape;963;p39"/>
          <p:cNvGrpSpPr/>
          <p:nvPr/>
        </p:nvGrpSpPr>
        <p:grpSpPr>
          <a:xfrm>
            <a:off x="506661" y="290600"/>
            <a:ext cx="5397886" cy="745600"/>
            <a:chOff x="524300" y="290600"/>
            <a:chExt cx="5397886" cy="745600"/>
          </a:xfrm>
        </p:grpSpPr>
        <p:sp>
          <p:nvSpPr>
            <p:cNvPr id="964" name="Google Shape;964;p39"/>
            <p:cNvSpPr txBox="1"/>
            <p:nvPr/>
          </p:nvSpPr>
          <p:spPr>
            <a:xfrm>
              <a:off x="615489" y="290600"/>
              <a:ext cx="51063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1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Use This Map</a:t>
              </a:r>
              <a:endParaRPr b="1" sz="31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65" name="Google Shape;965;p39"/>
            <p:cNvSpPr/>
            <p:nvPr/>
          </p:nvSpPr>
          <p:spPr>
            <a:xfrm>
              <a:off x="524300" y="304450"/>
              <a:ext cx="91200" cy="91200"/>
            </a:xfrm>
            <a:prstGeom prst="ellipse">
              <a:avLst/>
            </a:prstGeom>
            <a:solidFill>
              <a:srgbClr val="231F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p39"/>
            <p:cNvSpPr txBox="1"/>
            <p:nvPr/>
          </p:nvSpPr>
          <p:spPr>
            <a:xfrm>
              <a:off x="615486" y="789900"/>
              <a:ext cx="53067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rgbClr val="231F2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Additionally, use maps of the world or countries</a:t>
              </a:r>
              <a:endParaRPr sz="1600">
                <a:solidFill>
                  <a:srgbClr val="231F20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grpSp>
        <p:nvGrpSpPr>
          <p:cNvPr id="967" name="Google Shape;967;p39"/>
          <p:cNvGrpSpPr/>
          <p:nvPr/>
        </p:nvGrpSpPr>
        <p:grpSpPr>
          <a:xfrm>
            <a:off x="6711875" y="4628325"/>
            <a:ext cx="1837850" cy="138600"/>
            <a:chOff x="6711875" y="4628325"/>
            <a:chExt cx="1837850" cy="138600"/>
          </a:xfrm>
        </p:grpSpPr>
        <p:sp>
          <p:nvSpPr>
            <p:cNvPr id="968" name="Google Shape;968;p39"/>
            <p:cNvSpPr txBox="1"/>
            <p:nvPr/>
          </p:nvSpPr>
          <p:spPr>
            <a:xfrm>
              <a:off x="7756825" y="4628325"/>
              <a:ext cx="7929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231F2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Slide 27/30</a:t>
              </a:r>
              <a:endParaRPr sz="900">
                <a:solidFill>
                  <a:srgbClr val="231F20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cxnSp>
          <p:nvCxnSpPr>
            <p:cNvPr id="969" name="Google Shape;969;p39"/>
            <p:cNvCxnSpPr/>
            <p:nvPr/>
          </p:nvCxnSpPr>
          <p:spPr>
            <a:xfrm>
              <a:off x="6711875" y="4735600"/>
              <a:ext cx="1086900" cy="0"/>
            </a:xfrm>
            <a:prstGeom prst="straightConnector1">
              <a:avLst/>
            </a:prstGeom>
            <a:noFill/>
            <a:ln cap="flat" cmpd="sng" w="9525">
              <a:solidFill>
                <a:srgbClr val="6F6D6C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970" name="Google Shape;970;p39"/>
          <p:cNvSpPr/>
          <p:nvPr/>
        </p:nvSpPr>
        <p:spPr>
          <a:xfrm flipH="1">
            <a:off x="-905700" y="4240750"/>
            <a:ext cx="1810800" cy="1811100"/>
          </a:xfrm>
          <a:prstGeom prst="pie">
            <a:avLst>
              <a:gd fmla="val 10793841" name="adj1"/>
              <a:gd fmla="val 16200000" name="adj2"/>
            </a:avLst>
          </a:prstGeom>
          <a:solidFill>
            <a:srgbClr val="F1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71" name="Google Shape;971;p39"/>
          <p:cNvGrpSpPr/>
          <p:nvPr/>
        </p:nvGrpSpPr>
        <p:grpSpPr>
          <a:xfrm>
            <a:off x="581620" y="1546875"/>
            <a:ext cx="1614966" cy="1335250"/>
            <a:chOff x="581620" y="1546875"/>
            <a:chExt cx="1614966" cy="1335250"/>
          </a:xfrm>
        </p:grpSpPr>
        <p:grpSp>
          <p:nvGrpSpPr>
            <p:cNvPr id="972" name="Google Shape;972;p39"/>
            <p:cNvGrpSpPr/>
            <p:nvPr/>
          </p:nvGrpSpPr>
          <p:grpSpPr>
            <a:xfrm>
              <a:off x="581620" y="2093194"/>
              <a:ext cx="1614966" cy="788931"/>
              <a:chOff x="959668" y="251214"/>
              <a:chExt cx="1929700" cy="788931"/>
            </a:xfrm>
          </p:grpSpPr>
          <p:sp>
            <p:nvSpPr>
              <p:cNvPr id="973" name="Google Shape;973;p39"/>
              <p:cNvSpPr txBox="1"/>
              <p:nvPr/>
            </p:nvSpPr>
            <p:spPr>
              <a:xfrm>
                <a:off x="959668" y="251214"/>
                <a:ext cx="18630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Point Name</a:t>
                </a:r>
                <a:endParaRPr b="1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74" name="Google Shape;974;p39"/>
              <p:cNvSpPr txBox="1"/>
              <p:nvPr/>
            </p:nvSpPr>
            <p:spPr>
              <a:xfrm>
                <a:off x="959768" y="547545"/>
                <a:ext cx="1929600" cy="49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8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Describe this point, what it is, the location of your customers or divisions of your company in other countries of the world.</a:t>
                </a:r>
                <a:endParaRPr sz="8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pic>
          <p:nvPicPr>
            <p:cNvPr id="975" name="Google Shape;975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94450" y="1546875"/>
              <a:ext cx="486550" cy="4828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76" name="Google Shape;976;p39"/>
          <p:cNvGrpSpPr/>
          <p:nvPr/>
        </p:nvGrpSpPr>
        <p:grpSpPr>
          <a:xfrm>
            <a:off x="2332145" y="1547509"/>
            <a:ext cx="1614966" cy="1334616"/>
            <a:chOff x="2332145" y="1547509"/>
            <a:chExt cx="1614966" cy="1334616"/>
          </a:xfrm>
        </p:grpSpPr>
        <p:pic>
          <p:nvPicPr>
            <p:cNvPr id="977" name="Google Shape;977;p3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332145" y="1547509"/>
              <a:ext cx="486000" cy="48156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78" name="Google Shape;978;p39"/>
            <p:cNvGrpSpPr/>
            <p:nvPr/>
          </p:nvGrpSpPr>
          <p:grpSpPr>
            <a:xfrm>
              <a:off x="2332145" y="2093194"/>
              <a:ext cx="1614966" cy="788931"/>
              <a:chOff x="959668" y="251214"/>
              <a:chExt cx="1929700" cy="788931"/>
            </a:xfrm>
          </p:grpSpPr>
          <p:sp>
            <p:nvSpPr>
              <p:cNvPr id="979" name="Google Shape;979;p39"/>
              <p:cNvSpPr txBox="1"/>
              <p:nvPr/>
            </p:nvSpPr>
            <p:spPr>
              <a:xfrm>
                <a:off x="959668" y="251214"/>
                <a:ext cx="18630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Point Name</a:t>
                </a:r>
                <a:endParaRPr b="1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80" name="Google Shape;980;p39"/>
              <p:cNvSpPr txBox="1"/>
              <p:nvPr/>
            </p:nvSpPr>
            <p:spPr>
              <a:xfrm>
                <a:off x="959768" y="547545"/>
                <a:ext cx="1929600" cy="49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8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Describe this point, what it is, the location of your customers or divisions of your company in other countries of the world.</a:t>
                </a:r>
                <a:endParaRPr sz="8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grpSp>
        <p:nvGrpSpPr>
          <p:cNvPr id="981" name="Google Shape;981;p39"/>
          <p:cNvGrpSpPr/>
          <p:nvPr/>
        </p:nvGrpSpPr>
        <p:grpSpPr>
          <a:xfrm>
            <a:off x="581620" y="3078220"/>
            <a:ext cx="1614966" cy="1336180"/>
            <a:chOff x="581620" y="3078220"/>
            <a:chExt cx="1614966" cy="1336180"/>
          </a:xfrm>
        </p:grpSpPr>
        <p:pic>
          <p:nvPicPr>
            <p:cNvPr id="982" name="Google Shape;982;p3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94450" y="3078220"/>
              <a:ext cx="486000" cy="486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83" name="Google Shape;983;p39"/>
            <p:cNvGrpSpPr/>
            <p:nvPr/>
          </p:nvGrpSpPr>
          <p:grpSpPr>
            <a:xfrm>
              <a:off x="581620" y="3625469"/>
              <a:ext cx="1614966" cy="788931"/>
              <a:chOff x="959668" y="251214"/>
              <a:chExt cx="1929700" cy="788931"/>
            </a:xfrm>
          </p:grpSpPr>
          <p:sp>
            <p:nvSpPr>
              <p:cNvPr id="984" name="Google Shape;984;p39"/>
              <p:cNvSpPr txBox="1"/>
              <p:nvPr/>
            </p:nvSpPr>
            <p:spPr>
              <a:xfrm>
                <a:off x="959668" y="251214"/>
                <a:ext cx="18630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Point Name</a:t>
                </a:r>
                <a:endParaRPr b="1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85" name="Google Shape;985;p39"/>
              <p:cNvSpPr txBox="1"/>
              <p:nvPr/>
            </p:nvSpPr>
            <p:spPr>
              <a:xfrm>
                <a:off x="959768" y="547545"/>
                <a:ext cx="1929600" cy="49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8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Describe this point, what it is, the location of your customers or divisions of your company in other countries of the world.</a:t>
                </a:r>
                <a:endParaRPr sz="8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grpSp>
        <p:nvGrpSpPr>
          <p:cNvPr id="986" name="Google Shape;986;p39"/>
          <p:cNvGrpSpPr/>
          <p:nvPr/>
        </p:nvGrpSpPr>
        <p:grpSpPr>
          <a:xfrm>
            <a:off x="2332145" y="3078220"/>
            <a:ext cx="1614966" cy="1336180"/>
            <a:chOff x="2332145" y="3078220"/>
            <a:chExt cx="1614966" cy="1336180"/>
          </a:xfrm>
        </p:grpSpPr>
        <p:pic>
          <p:nvPicPr>
            <p:cNvPr id="987" name="Google Shape;987;p3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332150" y="3078220"/>
              <a:ext cx="486000" cy="486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88" name="Google Shape;988;p39"/>
            <p:cNvGrpSpPr/>
            <p:nvPr/>
          </p:nvGrpSpPr>
          <p:grpSpPr>
            <a:xfrm>
              <a:off x="2332145" y="3625469"/>
              <a:ext cx="1614966" cy="788931"/>
              <a:chOff x="959668" y="251214"/>
              <a:chExt cx="1929700" cy="788931"/>
            </a:xfrm>
          </p:grpSpPr>
          <p:sp>
            <p:nvSpPr>
              <p:cNvPr id="989" name="Google Shape;989;p39"/>
              <p:cNvSpPr txBox="1"/>
              <p:nvPr/>
            </p:nvSpPr>
            <p:spPr>
              <a:xfrm>
                <a:off x="959668" y="251214"/>
                <a:ext cx="18630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Point Name</a:t>
                </a:r>
                <a:endParaRPr b="1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90" name="Google Shape;990;p39"/>
              <p:cNvSpPr txBox="1"/>
              <p:nvPr/>
            </p:nvSpPr>
            <p:spPr>
              <a:xfrm>
                <a:off x="959768" y="547545"/>
                <a:ext cx="1929600" cy="49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8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Describe this point, what it is, the location of your customers or divisions of your company in other countries of the world.</a:t>
                </a:r>
                <a:endParaRPr sz="8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grpSp>
        <p:nvGrpSpPr>
          <p:cNvPr id="991" name="Google Shape;991;p39"/>
          <p:cNvGrpSpPr/>
          <p:nvPr/>
        </p:nvGrpSpPr>
        <p:grpSpPr>
          <a:xfrm>
            <a:off x="3768950" y="1411250"/>
            <a:ext cx="5045423" cy="2947124"/>
            <a:chOff x="3768950" y="1411250"/>
            <a:chExt cx="5045423" cy="2947124"/>
          </a:xfrm>
        </p:grpSpPr>
        <p:pic>
          <p:nvPicPr>
            <p:cNvPr id="992" name="Google Shape;992;p3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768950" y="1411250"/>
              <a:ext cx="5045423" cy="29471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3" name="Google Shape;993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538725" y="2230925"/>
              <a:ext cx="280800" cy="2787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4" name="Google Shape;994;p3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106970" y="3268634"/>
              <a:ext cx="280800" cy="2787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5" name="Google Shape;995;p3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031850" y="2776645"/>
              <a:ext cx="280800" cy="280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6" name="Google Shape;996;p3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459625" y="2405476"/>
              <a:ext cx="279300" cy="2793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1" name="Google Shape;1001;p40"/>
          <p:cNvPicPr preferRelativeResize="0"/>
          <p:nvPr/>
        </p:nvPicPr>
        <p:blipFill rotWithShape="1">
          <a:blip r:embed="rId3">
            <a:alphaModFix/>
          </a:blip>
          <a:srcRect b="179" l="258" r="268" t="179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40"/>
          <p:cNvPicPr preferRelativeResize="0"/>
          <p:nvPr/>
        </p:nvPicPr>
        <p:blipFill rotWithShape="1">
          <a:blip r:embed="rId4">
            <a:alphaModFix/>
          </a:blip>
          <a:srcRect b="228" l="228" r="228" t="228"/>
          <a:stretch/>
        </p:blipFill>
        <p:spPr>
          <a:xfrm>
            <a:off x="-1750" y="1459295"/>
            <a:ext cx="9145748" cy="36842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03" name="Google Shape;1003;p40"/>
          <p:cNvGrpSpPr/>
          <p:nvPr/>
        </p:nvGrpSpPr>
        <p:grpSpPr>
          <a:xfrm>
            <a:off x="506661" y="290600"/>
            <a:ext cx="5397886" cy="745600"/>
            <a:chOff x="524300" y="290600"/>
            <a:chExt cx="5397886" cy="745600"/>
          </a:xfrm>
        </p:grpSpPr>
        <p:sp>
          <p:nvSpPr>
            <p:cNvPr id="1004" name="Google Shape;1004;p40"/>
            <p:cNvSpPr txBox="1"/>
            <p:nvPr/>
          </p:nvSpPr>
          <p:spPr>
            <a:xfrm>
              <a:off x="615489" y="290600"/>
              <a:ext cx="51063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1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Call to Action</a:t>
              </a:r>
              <a:endParaRPr b="1" sz="31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05" name="Google Shape;1005;p40"/>
            <p:cNvSpPr/>
            <p:nvPr/>
          </p:nvSpPr>
          <p:spPr>
            <a:xfrm>
              <a:off x="524300" y="304450"/>
              <a:ext cx="91200" cy="91200"/>
            </a:xfrm>
            <a:prstGeom prst="ellipse">
              <a:avLst/>
            </a:prstGeom>
            <a:solidFill>
              <a:srgbClr val="231F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40"/>
            <p:cNvSpPr txBox="1"/>
            <p:nvPr/>
          </p:nvSpPr>
          <p:spPr>
            <a:xfrm>
              <a:off x="615486" y="789900"/>
              <a:ext cx="53067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rgbClr val="231F2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Encourage audience to take the next step</a:t>
              </a:r>
              <a:endParaRPr sz="1600">
                <a:solidFill>
                  <a:srgbClr val="231F20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grpSp>
        <p:nvGrpSpPr>
          <p:cNvPr id="1007" name="Google Shape;1007;p40"/>
          <p:cNvGrpSpPr/>
          <p:nvPr/>
        </p:nvGrpSpPr>
        <p:grpSpPr>
          <a:xfrm>
            <a:off x="6711875" y="4628325"/>
            <a:ext cx="1837850" cy="138600"/>
            <a:chOff x="6711875" y="4628325"/>
            <a:chExt cx="1837850" cy="138600"/>
          </a:xfrm>
        </p:grpSpPr>
        <p:sp>
          <p:nvSpPr>
            <p:cNvPr id="1008" name="Google Shape;1008;p40"/>
            <p:cNvSpPr txBox="1"/>
            <p:nvPr/>
          </p:nvSpPr>
          <p:spPr>
            <a:xfrm>
              <a:off x="7756825" y="4628325"/>
              <a:ext cx="7929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chemeClr val="lt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Slide 28/30</a:t>
              </a:r>
              <a:endParaRPr sz="9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cxnSp>
          <p:nvCxnSpPr>
            <p:cNvPr id="1009" name="Google Shape;1009;p40"/>
            <p:cNvCxnSpPr/>
            <p:nvPr/>
          </p:nvCxnSpPr>
          <p:spPr>
            <a:xfrm>
              <a:off x="6711875" y="4735600"/>
              <a:ext cx="10869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010" name="Google Shape;1010;p40"/>
          <p:cNvSpPr txBox="1"/>
          <p:nvPr/>
        </p:nvSpPr>
        <p:spPr>
          <a:xfrm>
            <a:off x="555450" y="1946075"/>
            <a:ext cx="8033100" cy="2355000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5400000" dist="28575">
              <a:srgbClr val="000000">
                <a:alpha val="25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100">
                <a:solidFill>
                  <a:srgbClr val="FFFEF6"/>
                </a:solidFill>
                <a:latin typeface="Montserrat"/>
                <a:ea typeface="Montserrat"/>
                <a:cs typeface="Montserrat"/>
                <a:sym typeface="Montserrat"/>
              </a:rPr>
              <a:t>Join Us!</a:t>
            </a:r>
            <a:endParaRPr b="1" sz="14100">
              <a:solidFill>
                <a:srgbClr val="FFFEF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5" name="Google Shape;1015;p41"/>
          <p:cNvGrpSpPr/>
          <p:nvPr/>
        </p:nvGrpSpPr>
        <p:grpSpPr>
          <a:xfrm>
            <a:off x="0" y="0"/>
            <a:ext cx="9144003" cy="5145476"/>
            <a:chOff x="0" y="0"/>
            <a:chExt cx="9144003" cy="5145476"/>
          </a:xfrm>
        </p:grpSpPr>
        <p:pic>
          <p:nvPicPr>
            <p:cNvPr id="1016" name="Google Shape;1016;p41"/>
            <p:cNvPicPr preferRelativeResize="0"/>
            <p:nvPr/>
          </p:nvPicPr>
          <p:blipFill rotWithShape="1">
            <a:blip r:embed="rId3">
              <a:alphaModFix/>
            </a:blip>
            <a:srcRect b="377" l="367" r="377" t="406"/>
            <a:stretch/>
          </p:blipFill>
          <p:spPr>
            <a:xfrm>
              <a:off x="0" y="0"/>
              <a:ext cx="9144003" cy="51454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17" name="Google Shape;1017;p41"/>
            <p:cNvSpPr/>
            <p:nvPr/>
          </p:nvSpPr>
          <p:spPr>
            <a:xfrm>
              <a:off x="2836825" y="345950"/>
              <a:ext cx="3180950" cy="4543650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6F6D6C">
                      <a:alpha val="35000"/>
                    </a:srgbClr>
                  </a:solidFill>
                  <a:latin typeface="Montserrat"/>
                </a:rPr>
                <a:t>?</a:t>
              </a:r>
            </a:p>
          </p:txBody>
        </p:sp>
      </p:grpSp>
      <p:grpSp>
        <p:nvGrpSpPr>
          <p:cNvPr id="1018" name="Google Shape;1018;p41"/>
          <p:cNvGrpSpPr/>
          <p:nvPr/>
        </p:nvGrpSpPr>
        <p:grpSpPr>
          <a:xfrm>
            <a:off x="6711875" y="4628325"/>
            <a:ext cx="1837850" cy="138600"/>
            <a:chOff x="6711875" y="4628325"/>
            <a:chExt cx="1837850" cy="138600"/>
          </a:xfrm>
        </p:grpSpPr>
        <p:sp>
          <p:nvSpPr>
            <p:cNvPr id="1019" name="Google Shape;1019;p41"/>
            <p:cNvSpPr txBox="1"/>
            <p:nvPr/>
          </p:nvSpPr>
          <p:spPr>
            <a:xfrm>
              <a:off x="7756825" y="4628325"/>
              <a:ext cx="7929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chemeClr val="lt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Slide 29/30</a:t>
              </a:r>
              <a:endParaRPr sz="9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cxnSp>
          <p:nvCxnSpPr>
            <p:cNvPr id="1020" name="Google Shape;1020;p41"/>
            <p:cNvCxnSpPr/>
            <p:nvPr/>
          </p:nvCxnSpPr>
          <p:spPr>
            <a:xfrm>
              <a:off x="6711875" y="4735600"/>
              <a:ext cx="10869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021" name="Google Shape;1021;p41"/>
          <p:cNvGrpSpPr/>
          <p:nvPr/>
        </p:nvGrpSpPr>
        <p:grpSpPr>
          <a:xfrm>
            <a:off x="506661" y="290600"/>
            <a:ext cx="6910783" cy="745600"/>
            <a:chOff x="524300" y="290600"/>
            <a:chExt cx="6910783" cy="745600"/>
          </a:xfrm>
        </p:grpSpPr>
        <p:sp>
          <p:nvSpPr>
            <p:cNvPr id="1022" name="Google Shape;1022;p41"/>
            <p:cNvSpPr txBox="1"/>
            <p:nvPr/>
          </p:nvSpPr>
          <p:spPr>
            <a:xfrm>
              <a:off x="615480" y="290600"/>
              <a:ext cx="68196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1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Q&amp;A Slide</a:t>
              </a:r>
              <a:endParaRPr b="1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23" name="Google Shape;1023;p41"/>
            <p:cNvSpPr/>
            <p:nvPr/>
          </p:nvSpPr>
          <p:spPr>
            <a:xfrm>
              <a:off x="524300" y="304450"/>
              <a:ext cx="91200" cy="91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41"/>
            <p:cNvSpPr txBox="1"/>
            <p:nvPr/>
          </p:nvSpPr>
          <p:spPr>
            <a:xfrm>
              <a:off x="615483" y="789900"/>
              <a:ext cx="68196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Open the floor for questions</a:t>
              </a:r>
              <a:endParaRPr sz="1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sp>
        <p:nvSpPr>
          <p:cNvPr id="1025" name="Google Shape;1025;p41"/>
          <p:cNvSpPr txBox="1"/>
          <p:nvPr/>
        </p:nvSpPr>
        <p:spPr>
          <a:xfrm>
            <a:off x="555450" y="1340227"/>
            <a:ext cx="8033100" cy="2555100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5400000" dist="28575">
              <a:srgbClr val="000000">
                <a:alpha val="25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7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Any </a:t>
            </a:r>
            <a:endParaRPr b="1" sz="7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7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Questions?</a:t>
            </a:r>
            <a:endParaRPr b="1" sz="7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119;p15"/>
          <p:cNvGrpSpPr/>
          <p:nvPr/>
        </p:nvGrpSpPr>
        <p:grpSpPr>
          <a:xfrm>
            <a:off x="-905700" y="-907075"/>
            <a:ext cx="10956150" cy="6958925"/>
            <a:chOff x="-905700" y="-907075"/>
            <a:chExt cx="10956150" cy="6958925"/>
          </a:xfrm>
        </p:grpSpPr>
        <p:sp>
          <p:nvSpPr>
            <p:cNvPr id="120" name="Google Shape;120;p15"/>
            <p:cNvSpPr/>
            <p:nvPr/>
          </p:nvSpPr>
          <p:spPr>
            <a:xfrm flipH="1">
              <a:off x="-905700" y="4240750"/>
              <a:ext cx="1810800" cy="1811100"/>
            </a:xfrm>
            <a:prstGeom prst="pie">
              <a:avLst>
                <a:gd fmla="val 10793841" name="adj1"/>
                <a:gd fmla="val 16200000" name="adj2"/>
              </a:avLst>
            </a:prstGeom>
            <a:solidFill>
              <a:srgbClr val="F1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5"/>
            <p:cNvSpPr/>
            <p:nvPr/>
          </p:nvSpPr>
          <p:spPr>
            <a:xfrm flipH="1" rot="10800000">
              <a:off x="8239650" y="-907075"/>
              <a:ext cx="1810800" cy="1811100"/>
            </a:xfrm>
            <a:prstGeom prst="pie">
              <a:avLst>
                <a:gd fmla="val 10793841" name="adj1"/>
                <a:gd fmla="val 16200000" name="adj2"/>
              </a:avLst>
            </a:prstGeom>
            <a:solidFill>
              <a:srgbClr val="F1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2" name="Google Shape;122;p15"/>
          <p:cNvSpPr/>
          <p:nvPr/>
        </p:nvSpPr>
        <p:spPr>
          <a:xfrm>
            <a:off x="-75" y="1395075"/>
            <a:ext cx="9144000" cy="2937000"/>
          </a:xfrm>
          <a:prstGeom prst="rect">
            <a:avLst/>
          </a:prstGeom>
          <a:solidFill>
            <a:srgbClr val="3E41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3" name="Google Shape;123;p15"/>
          <p:cNvPicPr preferRelativeResize="0"/>
          <p:nvPr/>
        </p:nvPicPr>
        <p:blipFill rotWithShape="1">
          <a:blip r:embed="rId3">
            <a:alphaModFix/>
          </a:blip>
          <a:srcRect b="228" l="228" r="228" t="228"/>
          <a:stretch/>
        </p:blipFill>
        <p:spPr>
          <a:xfrm>
            <a:off x="0" y="1395075"/>
            <a:ext cx="4633425" cy="29370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4" name="Google Shape;124;p15"/>
          <p:cNvGrpSpPr/>
          <p:nvPr/>
        </p:nvGrpSpPr>
        <p:grpSpPr>
          <a:xfrm>
            <a:off x="6711875" y="4628325"/>
            <a:ext cx="1837850" cy="138600"/>
            <a:chOff x="6711875" y="4628325"/>
            <a:chExt cx="1837850" cy="138600"/>
          </a:xfrm>
        </p:grpSpPr>
        <p:sp>
          <p:nvSpPr>
            <p:cNvPr id="125" name="Google Shape;125;p15"/>
            <p:cNvSpPr txBox="1"/>
            <p:nvPr/>
          </p:nvSpPr>
          <p:spPr>
            <a:xfrm>
              <a:off x="7756825" y="4628325"/>
              <a:ext cx="7929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231F2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Slide 03/30</a:t>
              </a:r>
              <a:endParaRPr sz="900">
                <a:solidFill>
                  <a:srgbClr val="231F20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cxnSp>
          <p:nvCxnSpPr>
            <p:cNvPr id="126" name="Google Shape;126;p15"/>
            <p:cNvCxnSpPr/>
            <p:nvPr/>
          </p:nvCxnSpPr>
          <p:spPr>
            <a:xfrm>
              <a:off x="6711875" y="4735600"/>
              <a:ext cx="1086900" cy="0"/>
            </a:xfrm>
            <a:prstGeom prst="straightConnector1">
              <a:avLst/>
            </a:prstGeom>
            <a:noFill/>
            <a:ln cap="flat" cmpd="sng" w="9525">
              <a:solidFill>
                <a:srgbClr val="6F6D6C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27" name="Google Shape;127;p15"/>
          <p:cNvGrpSpPr/>
          <p:nvPr/>
        </p:nvGrpSpPr>
        <p:grpSpPr>
          <a:xfrm>
            <a:off x="506661" y="290612"/>
            <a:ext cx="4428900" cy="745593"/>
            <a:chOff x="524300" y="290612"/>
            <a:chExt cx="4428900" cy="745593"/>
          </a:xfrm>
        </p:grpSpPr>
        <p:sp>
          <p:nvSpPr>
            <p:cNvPr id="128" name="Google Shape;128;p15"/>
            <p:cNvSpPr txBox="1"/>
            <p:nvPr/>
          </p:nvSpPr>
          <p:spPr>
            <a:xfrm>
              <a:off x="615500" y="290612"/>
              <a:ext cx="36942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1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About Us</a:t>
              </a:r>
              <a:endParaRPr b="1" sz="31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9" name="Google Shape;129;p15"/>
            <p:cNvSpPr/>
            <p:nvPr/>
          </p:nvSpPr>
          <p:spPr>
            <a:xfrm>
              <a:off x="524300" y="304450"/>
              <a:ext cx="91200" cy="91200"/>
            </a:xfrm>
            <a:prstGeom prst="ellipse">
              <a:avLst/>
            </a:prstGeom>
            <a:solidFill>
              <a:srgbClr val="231F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15"/>
            <p:cNvSpPr txBox="1"/>
            <p:nvPr/>
          </p:nvSpPr>
          <p:spPr>
            <a:xfrm>
              <a:off x="615500" y="789906"/>
              <a:ext cx="43377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rgbClr val="231F2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Introduction to the company</a:t>
              </a:r>
              <a:endParaRPr sz="1600">
                <a:solidFill>
                  <a:srgbClr val="231F20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grpSp>
        <p:nvGrpSpPr>
          <p:cNvPr id="131" name="Google Shape;131;p15"/>
          <p:cNvGrpSpPr/>
          <p:nvPr/>
        </p:nvGrpSpPr>
        <p:grpSpPr>
          <a:xfrm>
            <a:off x="4928298" y="1704961"/>
            <a:ext cx="3621303" cy="2303429"/>
            <a:chOff x="4928298" y="1750046"/>
            <a:chExt cx="3621303" cy="2303429"/>
          </a:xfrm>
        </p:grpSpPr>
        <p:grpSp>
          <p:nvGrpSpPr>
            <p:cNvPr id="132" name="Google Shape;132;p15"/>
            <p:cNvGrpSpPr/>
            <p:nvPr/>
          </p:nvGrpSpPr>
          <p:grpSpPr>
            <a:xfrm>
              <a:off x="4928298" y="1750046"/>
              <a:ext cx="3621303" cy="940054"/>
              <a:chOff x="615500" y="332850"/>
              <a:chExt cx="3621303" cy="940054"/>
            </a:xfrm>
          </p:grpSpPr>
          <p:sp>
            <p:nvSpPr>
              <p:cNvPr id="133" name="Google Shape;133;p15"/>
              <p:cNvSpPr txBox="1"/>
              <p:nvPr/>
            </p:nvSpPr>
            <p:spPr>
              <a:xfrm>
                <a:off x="615500" y="332850"/>
                <a:ext cx="21954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600">
                    <a:solidFill>
                      <a:schemeClr val="lt1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Brief history</a:t>
                </a:r>
                <a:endParaRPr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endParaRPr>
              </a:p>
            </p:txBody>
          </p:sp>
          <p:sp>
            <p:nvSpPr>
              <p:cNvPr id="134" name="Google Shape;134;p15"/>
              <p:cNvSpPr txBox="1"/>
              <p:nvPr/>
            </p:nvSpPr>
            <p:spPr>
              <a:xfrm>
                <a:off x="615503" y="765004"/>
                <a:ext cx="3621300" cy="50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This slide presents an overview of the key milestones </a:t>
                </a:r>
                <a:endParaRPr sz="10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and developments that shaped your business or </a:t>
                </a:r>
                <a:endParaRPr sz="10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organization.</a:t>
                </a:r>
                <a:endParaRPr sz="10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endParaRPr>
              </a:p>
            </p:txBody>
          </p:sp>
        </p:grpSp>
        <p:grpSp>
          <p:nvGrpSpPr>
            <p:cNvPr id="135" name="Google Shape;135;p15"/>
            <p:cNvGrpSpPr/>
            <p:nvPr/>
          </p:nvGrpSpPr>
          <p:grpSpPr>
            <a:xfrm>
              <a:off x="4928301" y="3113425"/>
              <a:ext cx="3621300" cy="940050"/>
              <a:chOff x="615503" y="332854"/>
              <a:chExt cx="3621300" cy="940050"/>
            </a:xfrm>
          </p:grpSpPr>
          <p:sp>
            <p:nvSpPr>
              <p:cNvPr id="136" name="Google Shape;136;p15"/>
              <p:cNvSpPr txBox="1"/>
              <p:nvPr/>
            </p:nvSpPr>
            <p:spPr>
              <a:xfrm>
                <a:off x="615503" y="332854"/>
                <a:ext cx="36213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600">
                    <a:solidFill>
                      <a:schemeClr val="lt1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Mission &amp; Vision Statement</a:t>
                </a:r>
                <a:endParaRPr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endParaRPr>
              </a:p>
            </p:txBody>
          </p:sp>
          <p:sp>
            <p:nvSpPr>
              <p:cNvPr id="137" name="Google Shape;137;p15"/>
              <p:cNvSpPr txBox="1"/>
              <p:nvPr/>
            </p:nvSpPr>
            <p:spPr>
              <a:xfrm>
                <a:off x="615503" y="765004"/>
                <a:ext cx="3621300" cy="50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The Mission &amp; Vision Statement slide plays a critical role in aligning your audience with your business’s core purpose and long-term aspirations.</a:t>
                </a:r>
                <a:endParaRPr sz="10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endParaRPr>
              </a:p>
            </p:txBody>
          </p:sp>
        </p:grp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9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Google Shape;1030;p42"/>
          <p:cNvPicPr preferRelativeResize="0"/>
          <p:nvPr/>
        </p:nvPicPr>
        <p:blipFill rotWithShape="1">
          <a:blip r:embed="rId3">
            <a:alphaModFix amt="50000"/>
          </a:blip>
          <a:srcRect b="0" l="0" r="36612" t="0"/>
          <a:stretch/>
        </p:blipFill>
        <p:spPr>
          <a:xfrm>
            <a:off x="7925" y="1000"/>
            <a:ext cx="5786127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1" name="Google Shape;1031;p42"/>
          <p:cNvGrpSpPr/>
          <p:nvPr/>
        </p:nvGrpSpPr>
        <p:grpSpPr>
          <a:xfrm>
            <a:off x="506661" y="290600"/>
            <a:ext cx="5397886" cy="1126600"/>
            <a:chOff x="524300" y="290600"/>
            <a:chExt cx="5397886" cy="1126600"/>
          </a:xfrm>
        </p:grpSpPr>
        <p:sp>
          <p:nvSpPr>
            <p:cNvPr id="1032" name="Google Shape;1032;p42"/>
            <p:cNvSpPr txBox="1"/>
            <p:nvPr/>
          </p:nvSpPr>
          <p:spPr>
            <a:xfrm>
              <a:off x="615489" y="290600"/>
              <a:ext cx="5106300" cy="78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51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Thank You</a:t>
              </a:r>
              <a:endParaRPr b="1" sz="51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33" name="Google Shape;1033;p42"/>
            <p:cNvSpPr/>
            <p:nvPr/>
          </p:nvSpPr>
          <p:spPr>
            <a:xfrm>
              <a:off x="524300" y="304450"/>
              <a:ext cx="91200" cy="91200"/>
            </a:xfrm>
            <a:prstGeom prst="ellipse">
              <a:avLst/>
            </a:prstGeom>
            <a:solidFill>
              <a:srgbClr val="231F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42"/>
            <p:cNvSpPr txBox="1"/>
            <p:nvPr/>
          </p:nvSpPr>
          <p:spPr>
            <a:xfrm>
              <a:off x="615486" y="1170900"/>
              <a:ext cx="53067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rgbClr val="231F2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For your attention</a:t>
              </a:r>
              <a:endParaRPr sz="1600">
                <a:solidFill>
                  <a:srgbClr val="231F20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grpSp>
        <p:nvGrpSpPr>
          <p:cNvPr id="1035" name="Google Shape;1035;p42"/>
          <p:cNvGrpSpPr/>
          <p:nvPr/>
        </p:nvGrpSpPr>
        <p:grpSpPr>
          <a:xfrm>
            <a:off x="6033395" y="988"/>
            <a:ext cx="3110610" cy="5143500"/>
            <a:chOff x="6033395" y="988"/>
            <a:chExt cx="3110610" cy="5143500"/>
          </a:xfrm>
        </p:grpSpPr>
        <p:pic>
          <p:nvPicPr>
            <p:cNvPr id="1036" name="Google Shape;1036;p42"/>
            <p:cNvPicPr preferRelativeResize="0"/>
            <p:nvPr/>
          </p:nvPicPr>
          <p:blipFill rotWithShape="1">
            <a:blip r:embed="rId4">
              <a:alphaModFix/>
            </a:blip>
            <a:srcRect b="573" l="563" r="573" t="563"/>
            <a:stretch/>
          </p:blipFill>
          <p:spPr>
            <a:xfrm>
              <a:off x="6033395" y="988"/>
              <a:ext cx="3110610" cy="51435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37" name="Google Shape;1037;p42"/>
            <p:cNvGrpSpPr/>
            <p:nvPr/>
          </p:nvGrpSpPr>
          <p:grpSpPr>
            <a:xfrm>
              <a:off x="6711875" y="4628325"/>
              <a:ext cx="1837850" cy="138600"/>
              <a:chOff x="6711875" y="4628325"/>
              <a:chExt cx="1837850" cy="138600"/>
            </a:xfrm>
          </p:grpSpPr>
          <p:sp>
            <p:nvSpPr>
              <p:cNvPr id="1038" name="Google Shape;1038;p42"/>
              <p:cNvSpPr txBox="1"/>
              <p:nvPr/>
            </p:nvSpPr>
            <p:spPr>
              <a:xfrm>
                <a:off x="7756825" y="4628325"/>
                <a:ext cx="792900" cy="13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chemeClr val="lt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Slide 30/30</a:t>
                </a:r>
                <a:endParaRPr sz="900">
                  <a:solidFill>
                    <a:schemeClr val="lt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  <p:cxnSp>
            <p:nvCxnSpPr>
              <p:cNvPr id="1039" name="Google Shape;1039;p42"/>
              <p:cNvCxnSpPr/>
              <p:nvPr/>
            </p:nvCxnSpPr>
            <p:spPr>
              <a:xfrm>
                <a:off x="6711875" y="4735600"/>
                <a:ext cx="10869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sp>
          <p:nvSpPr>
            <p:cNvPr id="1040" name="Google Shape;1040;p42"/>
            <p:cNvSpPr/>
            <p:nvPr/>
          </p:nvSpPr>
          <p:spPr>
            <a:xfrm>
              <a:off x="8456925" y="300850"/>
              <a:ext cx="93000" cy="93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41" name="Google Shape;1041;p42"/>
          <p:cNvGrpSpPr/>
          <p:nvPr/>
        </p:nvGrpSpPr>
        <p:grpSpPr>
          <a:xfrm>
            <a:off x="581623" y="1896125"/>
            <a:ext cx="4425371" cy="1264774"/>
            <a:chOff x="581623" y="1896125"/>
            <a:chExt cx="4425371" cy="1264774"/>
          </a:xfrm>
        </p:grpSpPr>
        <p:sp>
          <p:nvSpPr>
            <p:cNvPr id="1042" name="Google Shape;1042;p42"/>
            <p:cNvSpPr txBox="1"/>
            <p:nvPr/>
          </p:nvSpPr>
          <p:spPr>
            <a:xfrm>
              <a:off x="581623" y="1896125"/>
              <a:ext cx="44253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Contact Information:</a:t>
              </a:r>
              <a:endParaRPr b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43" name="Google Shape;1043;p42"/>
            <p:cNvSpPr txBox="1"/>
            <p:nvPr/>
          </p:nvSpPr>
          <p:spPr>
            <a:xfrm>
              <a:off x="581694" y="2184216"/>
              <a:ext cx="44253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2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Email:</a:t>
              </a:r>
              <a:r>
                <a:rPr lang="ru" sz="12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info@company.ltd</a:t>
              </a:r>
              <a:endParaRPr sz="12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44" name="Google Shape;1044;p42"/>
            <p:cNvSpPr txBox="1"/>
            <p:nvPr/>
          </p:nvSpPr>
          <p:spPr>
            <a:xfrm>
              <a:off x="581694" y="2441707"/>
              <a:ext cx="44253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2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Phone: </a:t>
              </a:r>
              <a:r>
                <a:rPr lang="ru" sz="12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+1 123-456-7890</a:t>
              </a:r>
              <a:endParaRPr sz="12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45" name="Google Shape;1045;p42"/>
            <p:cNvSpPr txBox="1"/>
            <p:nvPr/>
          </p:nvSpPr>
          <p:spPr>
            <a:xfrm>
              <a:off x="581694" y="2699199"/>
              <a:ext cx="4425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2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Address: </a:t>
              </a:r>
              <a:r>
                <a:rPr lang="ru" sz="12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7890 Fictional Road, Imaginary City, </a:t>
              </a:r>
              <a:endParaRPr sz="12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ZZ 12345, Wonderland</a:t>
              </a:r>
              <a:endParaRPr sz="12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046" name="Google Shape;1046;p42"/>
          <p:cNvGrpSpPr/>
          <p:nvPr/>
        </p:nvGrpSpPr>
        <p:grpSpPr>
          <a:xfrm>
            <a:off x="594451" y="3487999"/>
            <a:ext cx="2229822" cy="282350"/>
            <a:chOff x="594451" y="3457223"/>
            <a:chExt cx="2229822" cy="282350"/>
          </a:xfrm>
        </p:grpSpPr>
        <p:pic>
          <p:nvPicPr>
            <p:cNvPr id="1047" name="Google Shape;1047;p4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94451" y="3462452"/>
              <a:ext cx="271869" cy="2718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8" name="Google Shape;1048;p4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081326" y="3462452"/>
              <a:ext cx="271869" cy="2718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9" name="Google Shape;1049;p4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568200" y="3462452"/>
              <a:ext cx="271869" cy="2718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0" name="Google Shape;1050;p4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055074" y="3462452"/>
              <a:ext cx="271869" cy="2718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1" name="Google Shape;1051;p42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541948" y="3457223"/>
              <a:ext cx="282325" cy="2823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52" name="Google Shape;1052;p42"/>
          <p:cNvSpPr txBox="1"/>
          <p:nvPr/>
        </p:nvSpPr>
        <p:spPr>
          <a:xfrm>
            <a:off x="581694" y="4097449"/>
            <a:ext cx="4425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ru" sz="12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“Feel free to contact us for any </a:t>
            </a:r>
            <a:endParaRPr i="1" sz="120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2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further discussion or information!”</a:t>
            </a:r>
            <a:endParaRPr i="1" sz="120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6"/>
          <p:cNvPicPr preferRelativeResize="0"/>
          <p:nvPr/>
        </p:nvPicPr>
        <p:blipFill rotWithShape="1">
          <a:blip r:embed="rId3">
            <a:alphaModFix/>
          </a:blip>
          <a:srcRect b="357" l="347" r="357" t="347"/>
          <a:stretch/>
        </p:blipFill>
        <p:spPr>
          <a:xfrm>
            <a:off x="0" y="12"/>
            <a:ext cx="9144003" cy="19779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3" name="Google Shape;143;p16"/>
          <p:cNvGrpSpPr/>
          <p:nvPr/>
        </p:nvGrpSpPr>
        <p:grpSpPr>
          <a:xfrm>
            <a:off x="6711875" y="4628325"/>
            <a:ext cx="1837850" cy="138600"/>
            <a:chOff x="6711875" y="4628325"/>
            <a:chExt cx="1837850" cy="138600"/>
          </a:xfrm>
        </p:grpSpPr>
        <p:sp>
          <p:nvSpPr>
            <p:cNvPr id="144" name="Google Shape;144;p16"/>
            <p:cNvSpPr txBox="1"/>
            <p:nvPr/>
          </p:nvSpPr>
          <p:spPr>
            <a:xfrm>
              <a:off x="7756825" y="4628325"/>
              <a:ext cx="7929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231F2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Slide 04/30</a:t>
              </a:r>
              <a:endParaRPr sz="900">
                <a:solidFill>
                  <a:srgbClr val="231F20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cxnSp>
          <p:nvCxnSpPr>
            <p:cNvPr id="145" name="Google Shape;145;p16"/>
            <p:cNvCxnSpPr/>
            <p:nvPr/>
          </p:nvCxnSpPr>
          <p:spPr>
            <a:xfrm>
              <a:off x="6711875" y="4735600"/>
              <a:ext cx="1086900" cy="0"/>
            </a:xfrm>
            <a:prstGeom prst="straightConnector1">
              <a:avLst/>
            </a:prstGeom>
            <a:noFill/>
            <a:ln cap="flat" cmpd="sng" w="9525">
              <a:solidFill>
                <a:srgbClr val="6F6D6C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46" name="Google Shape;146;p16"/>
          <p:cNvSpPr/>
          <p:nvPr/>
        </p:nvSpPr>
        <p:spPr>
          <a:xfrm flipH="1">
            <a:off x="-905700" y="4240750"/>
            <a:ext cx="1810800" cy="1811100"/>
          </a:xfrm>
          <a:prstGeom prst="pie">
            <a:avLst>
              <a:gd fmla="val 10793841" name="adj1"/>
              <a:gd fmla="val 16200000" name="adj2"/>
            </a:avLst>
          </a:prstGeom>
          <a:solidFill>
            <a:srgbClr val="F1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7" name="Google Shape;147;p16"/>
          <p:cNvGrpSpPr/>
          <p:nvPr/>
        </p:nvGrpSpPr>
        <p:grpSpPr>
          <a:xfrm>
            <a:off x="597861" y="290612"/>
            <a:ext cx="4337700" cy="745593"/>
            <a:chOff x="615500" y="290612"/>
            <a:chExt cx="4337700" cy="745593"/>
          </a:xfrm>
        </p:grpSpPr>
        <p:sp>
          <p:nvSpPr>
            <p:cNvPr id="148" name="Google Shape;148;p16"/>
            <p:cNvSpPr txBox="1"/>
            <p:nvPr/>
          </p:nvSpPr>
          <p:spPr>
            <a:xfrm>
              <a:off x="615500" y="290612"/>
              <a:ext cx="36942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1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Team Slide</a:t>
              </a:r>
              <a:endParaRPr b="1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9" name="Google Shape;149;p16"/>
            <p:cNvSpPr txBox="1"/>
            <p:nvPr/>
          </p:nvSpPr>
          <p:spPr>
            <a:xfrm>
              <a:off x="615500" y="789906"/>
              <a:ext cx="43377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Introduction to the company</a:t>
              </a:r>
              <a:endParaRPr sz="1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grpSp>
        <p:nvGrpSpPr>
          <p:cNvPr id="150" name="Google Shape;150;p16"/>
          <p:cNvGrpSpPr/>
          <p:nvPr/>
        </p:nvGrpSpPr>
        <p:grpSpPr>
          <a:xfrm>
            <a:off x="598425" y="1376225"/>
            <a:ext cx="2175600" cy="2954488"/>
            <a:chOff x="598425" y="1376225"/>
            <a:chExt cx="2175600" cy="2954488"/>
          </a:xfrm>
        </p:grpSpPr>
        <p:sp>
          <p:nvSpPr>
            <p:cNvPr id="151" name="Google Shape;151;p16"/>
            <p:cNvSpPr/>
            <p:nvPr/>
          </p:nvSpPr>
          <p:spPr>
            <a:xfrm>
              <a:off x="598425" y="1797214"/>
              <a:ext cx="2175600" cy="2533500"/>
            </a:xfrm>
            <a:prstGeom prst="roundRect">
              <a:avLst>
                <a:gd fmla="val 10270" name="adj"/>
              </a:avLst>
            </a:prstGeom>
            <a:solidFill>
              <a:srgbClr val="3E41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52" name="Google Shape;152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13850" y="1376225"/>
              <a:ext cx="1344750" cy="13447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3" name="Google Shape;153;p16"/>
            <p:cNvGrpSpPr/>
            <p:nvPr/>
          </p:nvGrpSpPr>
          <p:grpSpPr>
            <a:xfrm>
              <a:off x="794454" y="2915125"/>
              <a:ext cx="1783543" cy="1150350"/>
              <a:chOff x="615500" y="256650"/>
              <a:chExt cx="2195400" cy="1150350"/>
            </a:xfrm>
          </p:grpSpPr>
          <p:sp>
            <p:nvSpPr>
              <p:cNvPr id="154" name="Google Shape;154;p16"/>
              <p:cNvSpPr txBox="1"/>
              <p:nvPr/>
            </p:nvSpPr>
            <p:spPr>
              <a:xfrm>
                <a:off x="615500" y="256650"/>
                <a:ext cx="21954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600">
                    <a:solidFill>
                      <a:schemeClr val="lt1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Emily Johnson</a:t>
                </a:r>
                <a:endParaRPr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endParaRPr>
              </a:p>
            </p:txBody>
          </p:sp>
          <p:sp>
            <p:nvSpPr>
              <p:cNvPr id="155" name="Google Shape;155;p16"/>
              <p:cNvSpPr txBox="1"/>
              <p:nvPr/>
            </p:nvSpPr>
            <p:spPr>
              <a:xfrm>
                <a:off x="615500" y="637500"/>
                <a:ext cx="2195400" cy="769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Describe the key players, their roles and how their skills contribute to the success of the project </a:t>
                </a:r>
                <a:endParaRPr sz="10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or business.</a:t>
                </a:r>
                <a:endParaRPr sz="10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endParaRPr>
              </a:p>
            </p:txBody>
          </p:sp>
        </p:grpSp>
      </p:grpSp>
      <p:grpSp>
        <p:nvGrpSpPr>
          <p:cNvPr id="156" name="Google Shape;156;p16"/>
          <p:cNvGrpSpPr/>
          <p:nvPr/>
        </p:nvGrpSpPr>
        <p:grpSpPr>
          <a:xfrm>
            <a:off x="3484200" y="1376225"/>
            <a:ext cx="2175600" cy="2954488"/>
            <a:chOff x="3484200" y="1376225"/>
            <a:chExt cx="2175600" cy="2954488"/>
          </a:xfrm>
        </p:grpSpPr>
        <p:sp>
          <p:nvSpPr>
            <p:cNvPr id="157" name="Google Shape;157;p16"/>
            <p:cNvSpPr/>
            <p:nvPr/>
          </p:nvSpPr>
          <p:spPr>
            <a:xfrm>
              <a:off x="3484200" y="1797214"/>
              <a:ext cx="2175600" cy="2533500"/>
            </a:xfrm>
            <a:prstGeom prst="roundRect">
              <a:avLst>
                <a:gd fmla="val 10270" name="adj"/>
              </a:avLst>
            </a:prstGeom>
            <a:solidFill>
              <a:srgbClr val="3E41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58" name="Google Shape;158;p16"/>
            <p:cNvGrpSpPr/>
            <p:nvPr/>
          </p:nvGrpSpPr>
          <p:grpSpPr>
            <a:xfrm>
              <a:off x="3680229" y="2915125"/>
              <a:ext cx="1783543" cy="1150350"/>
              <a:chOff x="615500" y="256650"/>
              <a:chExt cx="2195400" cy="1150350"/>
            </a:xfrm>
          </p:grpSpPr>
          <p:sp>
            <p:nvSpPr>
              <p:cNvPr id="159" name="Google Shape;159;p16"/>
              <p:cNvSpPr txBox="1"/>
              <p:nvPr/>
            </p:nvSpPr>
            <p:spPr>
              <a:xfrm>
                <a:off x="615500" y="256650"/>
                <a:ext cx="21954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600">
                    <a:solidFill>
                      <a:schemeClr val="lt1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John Smith</a:t>
                </a:r>
                <a:endParaRPr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endParaRPr>
              </a:p>
            </p:txBody>
          </p:sp>
          <p:sp>
            <p:nvSpPr>
              <p:cNvPr id="160" name="Google Shape;160;p16"/>
              <p:cNvSpPr txBox="1"/>
              <p:nvPr/>
            </p:nvSpPr>
            <p:spPr>
              <a:xfrm>
                <a:off x="615500" y="637500"/>
                <a:ext cx="2195400" cy="769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Describe the key players, their roles and how their skills contribute to the success of the project </a:t>
                </a:r>
                <a:endParaRPr sz="10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or business.</a:t>
                </a:r>
                <a:endParaRPr sz="10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endParaRPr>
              </a:p>
            </p:txBody>
          </p:sp>
        </p:grpSp>
        <p:pic>
          <p:nvPicPr>
            <p:cNvPr id="161" name="Google Shape;161;p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899625" y="1376225"/>
              <a:ext cx="1344750" cy="13447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2" name="Google Shape;162;p16"/>
          <p:cNvGrpSpPr/>
          <p:nvPr/>
        </p:nvGrpSpPr>
        <p:grpSpPr>
          <a:xfrm>
            <a:off x="6369975" y="1376225"/>
            <a:ext cx="2175600" cy="2954488"/>
            <a:chOff x="6296450" y="1376225"/>
            <a:chExt cx="2175600" cy="2954488"/>
          </a:xfrm>
        </p:grpSpPr>
        <p:sp>
          <p:nvSpPr>
            <p:cNvPr id="163" name="Google Shape;163;p16"/>
            <p:cNvSpPr/>
            <p:nvPr/>
          </p:nvSpPr>
          <p:spPr>
            <a:xfrm>
              <a:off x="6296450" y="1797214"/>
              <a:ext cx="2175600" cy="2533500"/>
            </a:xfrm>
            <a:prstGeom prst="roundRect">
              <a:avLst>
                <a:gd fmla="val 10270" name="adj"/>
              </a:avLst>
            </a:prstGeom>
            <a:solidFill>
              <a:srgbClr val="3E41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64" name="Google Shape;164;p16"/>
            <p:cNvGrpSpPr/>
            <p:nvPr/>
          </p:nvGrpSpPr>
          <p:grpSpPr>
            <a:xfrm>
              <a:off x="6492479" y="2915125"/>
              <a:ext cx="1783543" cy="1150350"/>
              <a:chOff x="615500" y="256650"/>
              <a:chExt cx="2195400" cy="1150350"/>
            </a:xfrm>
          </p:grpSpPr>
          <p:sp>
            <p:nvSpPr>
              <p:cNvPr id="165" name="Google Shape;165;p16"/>
              <p:cNvSpPr txBox="1"/>
              <p:nvPr/>
            </p:nvSpPr>
            <p:spPr>
              <a:xfrm>
                <a:off x="615500" y="256650"/>
                <a:ext cx="21954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600">
                    <a:solidFill>
                      <a:schemeClr val="lt1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Sarah Davis</a:t>
                </a:r>
                <a:endParaRPr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endParaRPr>
              </a:p>
            </p:txBody>
          </p:sp>
          <p:sp>
            <p:nvSpPr>
              <p:cNvPr id="166" name="Google Shape;166;p16"/>
              <p:cNvSpPr txBox="1"/>
              <p:nvPr/>
            </p:nvSpPr>
            <p:spPr>
              <a:xfrm>
                <a:off x="615500" y="637500"/>
                <a:ext cx="2195400" cy="769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Describe the key players, their roles and how their skills contribute to the success of the project </a:t>
                </a:r>
                <a:endParaRPr sz="10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or business.</a:t>
                </a:r>
                <a:endParaRPr sz="10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endParaRPr>
              </a:p>
            </p:txBody>
          </p:sp>
        </p:grpSp>
        <p:pic>
          <p:nvPicPr>
            <p:cNvPr id="167" name="Google Shape;167;p1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711875" y="1376225"/>
              <a:ext cx="1344750" cy="13447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17"/>
          <p:cNvPicPr preferRelativeResize="0"/>
          <p:nvPr/>
        </p:nvPicPr>
        <p:blipFill rotWithShape="1">
          <a:blip r:embed="rId3">
            <a:alphaModFix amt="50000"/>
          </a:blip>
          <a:srcRect b="0" l="0" r="40391" t="0"/>
          <a:stretch/>
        </p:blipFill>
        <p:spPr>
          <a:xfrm>
            <a:off x="7924" y="0"/>
            <a:ext cx="5441249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3" name="Google Shape;173;p17"/>
          <p:cNvGrpSpPr/>
          <p:nvPr/>
        </p:nvGrpSpPr>
        <p:grpSpPr>
          <a:xfrm>
            <a:off x="5745297" y="0"/>
            <a:ext cx="3107006" cy="5143500"/>
            <a:chOff x="5745297" y="0"/>
            <a:chExt cx="3107006" cy="5143500"/>
          </a:xfrm>
        </p:grpSpPr>
        <p:pic>
          <p:nvPicPr>
            <p:cNvPr id="174" name="Google Shape;174;p17"/>
            <p:cNvPicPr preferRelativeResize="0"/>
            <p:nvPr/>
          </p:nvPicPr>
          <p:blipFill rotWithShape="1">
            <a:blip r:embed="rId4">
              <a:alphaModFix/>
            </a:blip>
            <a:srcRect b="941" l="951" r="941" t="951"/>
            <a:stretch/>
          </p:blipFill>
          <p:spPr>
            <a:xfrm>
              <a:off x="5745297" y="0"/>
              <a:ext cx="3107006" cy="51435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5" name="Google Shape;175;p17"/>
            <p:cNvGrpSpPr/>
            <p:nvPr/>
          </p:nvGrpSpPr>
          <p:grpSpPr>
            <a:xfrm>
              <a:off x="6711875" y="4628325"/>
              <a:ext cx="1837850" cy="138600"/>
              <a:chOff x="6711875" y="4628325"/>
              <a:chExt cx="1837850" cy="138600"/>
            </a:xfrm>
          </p:grpSpPr>
          <p:sp>
            <p:nvSpPr>
              <p:cNvPr id="176" name="Google Shape;176;p17"/>
              <p:cNvSpPr txBox="1"/>
              <p:nvPr/>
            </p:nvSpPr>
            <p:spPr>
              <a:xfrm>
                <a:off x="7756825" y="4628325"/>
                <a:ext cx="792900" cy="13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chemeClr val="lt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Slide 05/30</a:t>
                </a:r>
                <a:endParaRPr sz="900">
                  <a:solidFill>
                    <a:schemeClr val="lt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  <p:cxnSp>
            <p:nvCxnSpPr>
              <p:cNvPr id="177" name="Google Shape;177;p17"/>
              <p:cNvCxnSpPr/>
              <p:nvPr/>
            </p:nvCxnSpPr>
            <p:spPr>
              <a:xfrm>
                <a:off x="6711875" y="4735600"/>
                <a:ext cx="10869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grpSp>
        <p:nvGrpSpPr>
          <p:cNvPr id="178" name="Google Shape;178;p17"/>
          <p:cNvGrpSpPr/>
          <p:nvPr/>
        </p:nvGrpSpPr>
        <p:grpSpPr>
          <a:xfrm>
            <a:off x="506661" y="290600"/>
            <a:ext cx="4428900" cy="745606"/>
            <a:chOff x="524300" y="290600"/>
            <a:chExt cx="4428900" cy="745606"/>
          </a:xfrm>
        </p:grpSpPr>
        <p:sp>
          <p:nvSpPr>
            <p:cNvPr id="179" name="Google Shape;179;p17"/>
            <p:cNvSpPr txBox="1"/>
            <p:nvPr/>
          </p:nvSpPr>
          <p:spPr>
            <a:xfrm>
              <a:off x="615500" y="290600"/>
              <a:ext cx="43377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1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Problem Statement</a:t>
              </a:r>
              <a:endParaRPr b="1" sz="31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80" name="Google Shape;180;p17"/>
            <p:cNvSpPr/>
            <p:nvPr/>
          </p:nvSpPr>
          <p:spPr>
            <a:xfrm>
              <a:off x="524300" y="304450"/>
              <a:ext cx="91200" cy="91200"/>
            </a:xfrm>
            <a:prstGeom prst="ellipse">
              <a:avLst/>
            </a:prstGeom>
            <a:solidFill>
              <a:srgbClr val="231F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17"/>
            <p:cNvSpPr txBox="1"/>
            <p:nvPr/>
          </p:nvSpPr>
          <p:spPr>
            <a:xfrm>
              <a:off x="615500" y="789906"/>
              <a:ext cx="43377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rgbClr val="231F2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Outline the core problem</a:t>
              </a:r>
              <a:endParaRPr sz="1600">
                <a:solidFill>
                  <a:srgbClr val="231F20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grpSp>
        <p:nvGrpSpPr>
          <p:cNvPr id="182" name="Google Shape;182;p17"/>
          <p:cNvGrpSpPr/>
          <p:nvPr/>
        </p:nvGrpSpPr>
        <p:grpSpPr>
          <a:xfrm>
            <a:off x="594450" y="1691928"/>
            <a:ext cx="2195400" cy="807507"/>
            <a:chOff x="615500" y="332850"/>
            <a:chExt cx="2195400" cy="807507"/>
          </a:xfrm>
        </p:grpSpPr>
        <p:sp>
          <p:nvSpPr>
            <p:cNvPr id="183" name="Google Shape;183;p17"/>
            <p:cNvSpPr txBox="1"/>
            <p:nvPr/>
          </p:nvSpPr>
          <p:spPr>
            <a:xfrm>
              <a:off x="615500" y="332850"/>
              <a:ext cx="21954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rgbClr val="231F2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Inefficiencies</a:t>
              </a:r>
              <a:endParaRPr sz="1600">
                <a:solidFill>
                  <a:srgbClr val="231F20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184" name="Google Shape;184;p17"/>
            <p:cNvSpPr txBox="1"/>
            <p:nvPr/>
          </p:nvSpPr>
          <p:spPr>
            <a:xfrm>
              <a:off x="615500" y="678657"/>
              <a:ext cx="2195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0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Explain operational </a:t>
              </a:r>
              <a:endParaRPr sz="10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bottlenecks or resource </a:t>
              </a:r>
              <a:endParaRPr sz="10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wastage</a:t>
              </a:r>
              <a:endParaRPr sz="10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85" name="Google Shape;185;p17"/>
          <p:cNvGrpSpPr/>
          <p:nvPr/>
        </p:nvGrpSpPr>
        <p:grpSpPr>
          <a:xfrm>
            <a:off x="3180400" y="1691928"/>
            <a:ext cx="2195400" cy="1041987"/>
            <a:chOff x="615500" y="332850"/>
            <a:chExt cx="2195400" cy="1041987"/>
          </a:xfrm>
        </p:grpSpPr>
        <p:sp>
          <p:nvSpPr>
            <p:cNvPr id="186" name="Google Shape;186;p17"/>
            <p:cNvSpPr txBox="1"/>
            <p:nvPr/>
          </p:nvSpPr>
          <p:spPr>
            <a:xfrm>
              <a:off x="615500" y="332850"/>
              <a:ext cx="21954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600">
                  <a:solidFill>
                    <a:srgbClr val="231F2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Loss of revenue </a:t>
              </a:r>
              <a:endParaRPr sz="1600">
                <a:solidFill>
                  <a:srgbClr val="231F20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rgbClr val="231F2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or opportunities</a:t>
              </a:r>
              <a:endParaRPr sz="1600">
                <a:solidFill>
                  <a:srgbClr val="231F20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187" name="Google Shape;187;p17"/>
            <p:cNvSpPr txBox="1"/>
            <p:nvPr/>
          </p:nvSpPr>
          <p:spPr>
            <a:xfrm>
              <a:off x="615500" y="913137"/>
              <a:ext cx="2195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Detail how the problem affects financial </a:t>
              </a:r>
              <a:r>
                <a:rPr lang="ru" sz="10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performance</a:t>
              </a:r>
              <a:r>
                <a:rPr lang="ru" sz="10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or competitive edge</a:t>
              </a:r>
              <a:endParaRPr sz="10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88" name="Google Shape;188;p17"/>
          <p:cNvGrpSpPr/>
          <p:nvPr/>
        </p:nvGrpSpPr>
        <p:grpSpPr>
          <a:xfrm>
            <a:off x="3180400" y="3319332"/>
            <a:ext cx="2195400" cy="888087"/>
            <a:chOff x="615500" y="332850"/>
            <a:chExt cx="2195400" cy="888087"/>
          </a:xfrm>
        </p:grpSpPr>
        <p:sp>
          <p:nvSpPr>
            <p:cNvPr id="189" name="Google Shape;189;p17"/>
            <p:cNvSpPr txBox="1"/>
            <p:nvPr/>
          </p:nvSpPr>
          <p:spPr>
            <a:xfrm>
              <a:off x="615500" y="332850"/>
              <a:ext cx="21954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rgbClr val="231F2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Increased risks or </a:t>
              </a:r>
              <a:endParaRPr sz="1600">
                <a:solidFill>
                  <a:srgbClr val="231F20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rgbClr val="231F2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compliance issues</a:t>
              </a:r>
              <a:endParaRPr sz="1600">
                <a:solidFill>
                  <a:srgbClr val="231F20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190" name="Google Shape;190;p17"/>
            <p:cNvSpPr txBox="1"/>
            <p:nvPr/>
          </p:nvSpPr>
          <p:spPr>
            <a:xfrm>
              <a:off x="615500" y="913137"/>
              <a:ext cx="21954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Mention regulatory or </a:t>
              </a:r>
              <a:endParaRPr sz="10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operational risks</a:t>
              </a:r>
              <a:endParaRPr sz="10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91" name="Google Shape;191;p17"/>
          <p:cNvGrpSpPr/>
          <p:nvPr/>
        </p:nvGrpSpPr>
        <p:grpSpPr>
          <a:xfrm>
            <a:off x="594450" y="3319332"/>
            <a:ext cx="2195400" cy="1041987"/>
            <a:chOff x="615500" y="332850"/>
            <a:chExt cx="2195400" cy="1041987"/>
          </a:xfrm>
        </p:grpSpPr>
        <p:sp>
          <p:nvSpPr>
            <p:cNvPr id="192" name="Google Shape;192;p17"/>
            <p:cNvSpPr txBox="1"/>
            <p:nvPr/>
          </p:nvSpPr>
          <p:spPr>
            <a:xfrm>
              <a:off x="615500" y="332850"/>
              <a:ext cx="21954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rgbClr val="231F2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Customer </a:t>
              </a:r>
              <a:endParaRPr sz="1600">
                <a:solidFill>
                  <a:srgbClr val="231F20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rgbClr val="231F2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dissatisfaction</a:t>
              </a:r>
              <a:endParaRPr sz="1600">
                <a:solidFill>
                  <a:srgbClr val="231F20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193" name="Google Shape;193;p17"/>
            <p:cNvSpPr txBox="1"/>
            <p:nvPr/>
          </p:nvSpPr>
          <p:spPr>
            <a:xfrm>
              <a:off x="615500" y="913137"/>
              <a:ext cx="2195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Highlight any negative </a:t>
              </a:r>
              <a:endParaRPr sz="10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effect on customer </a:t>
              </a:r>
              <a:endParaRPr sz="10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experience or retention</a:t>
              </a:r>
              <a:endParaRPr sz="10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18"/>
          <p:cNvPicPr preferRelativeResize="0"/>
          <p:nvPr/>
        </p:nvPicPr>
        <p:blipFill rotWithShape="1">
          <a:blip r:embed="rId3">
            <a:alphaModFix/>
          </a:blip>
          <a:srcRect b="1447" l="1437" r="1447" t="1437"/>
          <a:stretch/>
        </p:blipFill>
        <p:spPr>
          <a:xfrm>
            <a:off x="-475" y="-1975"/>
            <a:ext cx="9144474" cy="51454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9" name="Google Shape;199;p18"/>
          <p:cNvGrpSpPr/>
          <p:nvPr/>
        </p:nvGrpSpPr>
        <p:grpSpPr>
          <a:xfrm>
            <a:off x="6711875" y="4628325"/>
            <a:ext cx="1837850" cy="138600"/>
            <a:chOff x="6711875" y="4628325"/>
            <a:chExt cx="1837850" cy="138600"/>
          </a:xfrm>
        </p:grpSpPr>
        <p:sp>
          <p:nvSpPr>
            <p:cNvPr id="200" name="Google Shape;200;p18"/>
            <p:cNvSpPr txBox="1"/>
            <p:nvPr/>
          </p:nvSpPr>
          <p:spPr>
            <a:xfrm>
              <a:off x="7756825" y="4628325"/>
              <a:ext cx="7929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chemeClr val="lt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Slide 06/30</a:t>
              </a:r>
              <a:endParaRPr sz="9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cxnSp>
          <p:nvCxnSpPr>
            <p:cNvPr id="201" name="Google Shape;201;p18"/>
            <p:cNvCxnSpPr/>
            <p:nvPr/>
          </p:nvCxnSpPr>
          <p:spPr>
            <a:xfrm>
              <a:off x="6711875" y="4735600"/>
              <a:ext cx="10869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202" name="Google Shape;202;p18"/>
          <p:cNvGrpSpPr/>
          <p:nvPr/>
        </p:nvGrpSpPr>
        <p:grpSpPr>
          <a:xfrm>
            <a:off x="506661" y="290600"/>
            <a:ext cx="4428900" cy="745606"/>
            <a:chOff x="524300" y="290600"/>
            <a:chExt cx="4428900" cy="745606"/>
          </a:xfrm>
        </p:grpSpPr>
        <p:sp>
          <p:nvSpPr>
            <p:cNvPr id="203" name="Google Shape;203;p18"/>
            <p:cNvSpPr txBox="1"/>
            <p:nvPr/>
          </p:nvSpPr>
          <p:spPr>
            <a:xfrm>
              <a:off x="615487" y="290600"/>
              <a:ext cx="43377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1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Solution Overview</a:t>
              </a:r>
              <a:endParaRPr b="1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04" name="Google Shape;204;p18"/>
            <p:cNvSpPr/>
            <p:nvPr/>
          </p:nvSpPr>
          <p:spPr>
            <a:xfrm>
              <a:off x="524300" y="304450"/>
              <a:ext cx="91200" cy="91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18"/>
            <p:cNvSpPr txBox="1"/>
            <p:nvPr/>
          </p:nvSpPr>
          <p:spPr>
            <a:xfrm>
              <a:off x="615500" y="789906"/>
              <a:ext cx="43377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Highlight the proposed solution.</a:t>
              </a:r>
              <a:endParaRPr sz="1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grpSp>
        <p:nvGrpSpPr>
          <p:cNvPr id="206" name="Google Shape;206;p18"/>
          <p:cNvGrpSpPr/>
          <p:nvPr/>
        </p:nvGrpSpPr>
        <p:grpSpPr>
          <a:xfrm>
            <a:off x="3010063" y="1739075"/>
            <a:ext cx="3123875" cy="2413500"/>
            <a:chOff x="2979475" y="1739075"/>
            <a:chExt cx="3123875" cy="2413500"/>
          </a:xfrm>
        </p:grpSpPr>
        <p:cxnSp>
          <p:nvCxnSpPr>
            <p:cNvPr id="207" name="Google Shape;207;p18"/>
            <p:cNvCxnSpPr/>
            <p:nvPr/>
          </p:nvCxnSpPr>
          <p:spPr>
            <a:xfrm>
              <a:off x="2979475" y="1739075"/>
              <a:ext cx="0" cy="241350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08" name="Google Shape;208;p18"/>
            <p:cNvCxnSpPr/>
            <p:nvPr/>
          </p:nvCxnSpPr>
          <p:spPr>
            <a:xfrm>
              <a:off x="6103350" y="1739075"/>
              <a:ext cx="0" cy="241350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209" name="Google Shape;209;p18"/>
          <p:cNvGrpSpPr/>
          <p:nvPr/>
        </p:nvGrpSpPr>
        <p:grpSpPr>
          <a:xfrm>
            <a:off x="588402" y="1993632"/>
            <a:ext cx="2092436" cy="1755300"/>
            <a:chOff x="588402" y="1789175"/>
            <a:chExt cx="2092436" cy="1755300"/>
          </a:xfrm>
        </p:grpSpPr>
        <p:grpSp>
          <p:nvGrpSpPr>
            <p:cNvPr id="210" name="Google Shape;210;p18"/>
            <p:cNvGrpSpPr/>
            <p:nvPr/>
          </p:nvGrpSpPr>
          <p:grpSpPr>
            <a:xfrm>
              <a:off x="588402" y="2932025"/>
              <a:ext cx="2092436" cy="612450"/>
              <a:chOff x="615500" y="332850"/>
              <a:chExt cx="2195400" cy="612450"/>
            </a:xfrm>
          </p:grpSpPr>
          <p:sp>
            <p:nvSpPr>
              <p:cNvPr id="211" name="Google Shape;211;p18"/>
              <p:cNvSpPr txBox="1"/>
              <p:nvPr/>
            </p:nvSpPr>
            <p:spPr>
              <a:xfrm>
                <a:off x="615500" y="332850"/>
                <a:ext cx="21954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600">
                    <a:solidFill>
                      <a:schemeClr val="lt1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Core Feature 1</a:t>
                </a:r>
                <a:endParaRPr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endParaRPr>
              </a:p>
            </p:txBody>
          </p:sp>
          <p:sp>
            <p:nvSpPr>
              <p:cNvPr id="212" name="Google Shape;212;p18"/>
              <p:cNvSpPr txBox="1"/>
              <p:nvPr/>
            </p:nvSpPr>
            <p:spPr>
              <a:xfrm>
                <a:off x="615500" y="637500"/>
                <a:ext cx="21954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Brief explanation of its </a:t>
                </a:r>
                <a:endParaRPr sz="10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value or role</a:t>
                </a:r>
                <a:endParaRPr sz="10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endParaRPr>
              </a:p>
            </p:txBody>
          </p:sp>
        </p:grpSp>
        <p:pic>
          <p:nvPicPr>
            <p:cNvPr id="213" name="Google Shape;213;p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69326" y="1789175"/>
              <a:ext cx="930575" cy="676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4" name="Google Shape;214;p18"/>
          <p:cNvGrpSpPr/>
          <p:nvPr/>
        </p:nvGrpSpPr>
        <p:grpSpPr>
          <a:xfrm>
            <a:off x="3381204" y="1991225"/>
            <a:ext cx="2385083" cy="1909200"/>
            <a:chOff x="3381204" y="1789175"/>
            <a:chExt cx="2385083" cy="1909200"/>
          </a:xfrm>
        </p:grpSpPr>
        <p:pic>
          <p:nvPicPr>
            <p:cNvPr id="215" name="Google Shape;215;p1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087000" y="1789175"/>
              <a:ext cx="908825" cy="8294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6" name="Google Shape;216;p18"/>
            <p:cNvGrpSpPr/>
            <p:nvPr/>
          </p:nvGrpSpPr>
          <p:grpSpPr>
            <a:xfrm>
              <a:off x="3381204" y="2932025"/>
              <a:ext cx="2385083" cy="766350"/>
              <a:chOff x="615500" y="332850"/>
              <a:chExt cx="2195400" cy="766350"/>
            </a:xfrm>
          </p:grpSpPr>
          <p:sp>
            <p:nvSpPr>
              <p:cNvPr id="217" name="Google Shape;217;p18"/>
              <p:cNvSpPr txBox="1"/>
              <p:nvPr/>
            </p:nvSpPr>
            <p:spPr>
              <a:xfrm>
                <a:off x="615500" y="332850"/>
                <a:ext cx="21954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600">
                    <a:solidFill>
                      <a:schemeClr val="lt1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Core Feature 2</a:t>
                </a:r>
                <a:endParaRPr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endParaRPr>
              </a:p>
            </p:txBody>
          </p:sp>
          <p:sp>
            <p:nvSpPr>
              <p:cNvPr id="218" name="Google Shape;218;p18"/>
              <p:cNvSpPr txBox="1"/>
              <p:nvPr/>
            </p:nvSpPr>
            <p:spPr>
              <a:xfrm>
                <a:off x="615500" y="637500"/>
                <a:ext cx="21954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How it enhances </a:t>
                </a:r>
                <a:endParaRPr sz="10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performance or </a:t>
                </a:r>
                <a:endParaRPr sz="10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efficiency</a:t>
                </a:r>
                <a:endParaRPr sz="10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endParaRPr>
              </a:p>
            </p:txBody>
          </p:sp>
        </p:grpSp>
      </p:grpSp>
      <p:grpSp>
        <p:nvGrpSpPr>
          <p:cNvPr id="219" name="Google Shape;219;p18"/>
          <p:cNvGrpSpPr/>
          <p:nvPr/>
        </p:nvGrpSpPr>
        <p:grpSpPr>
          <a:xfrm>
            <a:off x="6396957" y="1991225"/>
            <a:ext cx="2163786" cy="1909200"/>
            <a:chOff x="6396957" y="1789175"/>
            <a:chExt cx="2163786" cy="1909200"/>
          </a:xfrm>
        </p:grpSpPr>
        <p:pic>
          <p:nvPicPr>
            <p:cNvPr id="220" name="Google Shape;220;p1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061475" y="1789175"/>
              <a:ext cx="834825" cy="8348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1" name="Google Shape;221;p18"/>
            <p:cNvGrpSpPr/>
            <p:nvPr/>
          </p:nvGrpSpPr>
          <p:grpSpPr>
            <a:xfrm>
              <a:off x="6396957" y="2932025"/>
              <a:ext cx="2163786" cy="766350"/>
              <a:chOff x="615500" y="332850"/>
              <a:chExt cx="2195400" cy="766350"/>
            </a:xfrm>
          </p:grpSpPr>
          <p:sp>
            <p:nvSpPr>
              <p:cNvPr id="222" name="Google Shape;222;p18"/>
              <p:cNvSpPr txBox="1"/>
              <p:nvPr/>
            </p:nvSpPr>
            <p:spPr>
              <a:xfrm>
                <a:off x="615500" y="332850"/>
                <a:ext cx="21954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600">
                    <a:solidFill>
                      <a:schemeClr val="lt1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Core Feature 3</a:t>
                </a:r>
                <a:endParaRPr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endParaRPr>
              </a:p>
            </p:txBody>
          </p:sp>
          <p:sp>
            <p:nvSpPr>
              <p:cNvPr id="223" name="Google Shape;223;p18"/>
              <p:cNvSpPr txBox="1"/>
              <p:nvPr/>
            </p:nvSpPr>
            <p:spPr>
              <a:xfrm>
                <a:off x="615500" y="637500"/>
                <a:ext cx="21954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What it achieves or </a:t>
                </a:r>
                <a:endParaRPr sz="10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automates</a:t>
                </a:r>
                <a:endParaRPr sz="10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endParaRPr>
              </a:p>
            </p:txBody>
          </p:sp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19"/>
          <p:cNvPicPr preferRelativeResize="0"/>
          <p:nvPr/>
        </p:nvPicPr>
        <p:blipFill rotWithShape="1">
          <a:blip r:embed="rId3">
            <a:alphaModFix amt="50000"/>
          </a:blip>
          <a:srcRect b="951" l="951" r="951" t="951"/>
          <a:stretch/>
        </p:blipFill>
        <p:spPr>
          <a:xfrm>
            <a:off x="5217748" y="0"/>
            <a:ext cx="3926252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9"/>
          <p:cNvPicPr preferRelativeResize="0"/>
          <p:nvPr/>
        </p:nvPicPr>
        <p:blipFill rotWithShape="1">
          <a:blip r:embed="rId4">
            <a:alphaModFix/>
          </a:blip>
          <a:srcRect b="386" l="396" r="386" t="396"/>
          <a:stretch/>
        </p:blipFill>
        <p:spPr>
          <a:xfrm>
            <a:off x="603137" y="1"/>
            <a:ext cx="3920923" cy="51434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0" name="Google Shape;230;p19"/>
          <p:cNvGrpSpPr/>
          <p:nvPr/>
        </p:nvGrpSpPr>
        <p:grpSpPr>
          <a:xfrm>
            <a:off x="6711875" y="4628325"/>
            <a:ext cx="1837850" cy="138600"/>
            <a:chOff x="6711875" y="4628325"/>
            <a:chExt cx="1837850" cy="138600"/>
          </a:xfrm>
        </p:grpSpPr>
        <p:sp>
          <p:nvSpPr>
            <p:cNvPr id="231" name="Google Shape;231;p19"/>
            <p:cNvSpPr txBox="1"/>
            <p:nvPr/>
          </p:nvSpPr>
          <p:spPr>
            <a:xfrm>
              <a:off x="7756825" y="4628325"/>
              <a:ext cx="7929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231F2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Slide 07/30</a:t>
              </a:r>
              <a:endParaRPr sz="900">
                <a:solidFill>
                  <a:srgbClr val="231F20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cxnSp>
          <p:nvCxnSpPr>
            <p:cNvPr id="232" name="Google Shape;232;p19"/>
            <p:cNvCxnSpPr/>
            <p:nvPr/>
          </p:nvCxnSpPr>
          <p:spPr>
            <a:xfrm>
              <a:off x="6711875" y="4735600"/>
              <a:ext cx="1086900" cy="0"/>
            </a:xfrm>
            <a:prstGeom prst="straightConnector1">
              <a:avLst/>
            </a:prstGeom>
            <a:noFill/>
            <a:ln cap="flat" cmpd="sng" w="9525">
              <a:solidFill>
                <a:srgbClr val="6F6D6C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233" name="Google Shape;233;p19"/>
          <p:cNvSpPr/>
          <p:nvPr/>
        </p:nvSpPr>
        <p:spPr>
          <a:xfrm flipH="1">
            <a:off x="-428100" y="4718450"/>
            <a:ext cx="855600" cy="855900"/>
          </a:xfrm>
          <a:prstGeom prst="pie">
            <a:avLst>
              <a:gd fmla="val 10793841" name="adj1"/>
              <a:gd fmla="val 16200000" name="adj2"/>
            </a:avLst>
          </a:prstGeom>
          <a:solidFill>
            <a:srgbClr val="F1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19"/>
          <p:cNvSpPr txBox="1"/>
          <p:nvPr/>
        </p:nvSpPr>
        <p:spPr>
          <a:xfrm>
            <a:off x="4946473" y="531125"/>
            <a:ext cx="3706500" cy="21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31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“Add a phrase of some famous </a:t>
            </a:r>
            <a:endParaRPr i="1" sz="310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31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person related to your industry.”</a:t>
            </a:r>
            <a:endParaRPr i="1" sz="310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5" name="Google Shape;235;p19"/>
          <p:cNvSpPr txBox="1"/>
          <p:nvPr/>
        </p:nvSpPr>
        <p:spPr>
          <a:xfrm>
            <a:off x="4946473" y="2889865"/>
            <a:ext cx="37065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231F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- </a:t>
            </a:r>
            <a:r>
              <a:rPr lang="ru" sz="1800">
                <a:solidFill>
                  <a:srgbClr val="231F2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Someone Famous</a:t>
            </a:r>
            <a:endParaRPr sz="1800">
              <a:solidFill>
                <a:srgbClr val="231F2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0"/>
          <p:cNvPicPr preferRelativeResize="0"/>
          <p:nvPr/>
        </p:nvPicPr>
        <p:blipFill rotWithShape="1">
          <a:blip r:embed="rId3">
            <a:alphaModFix/>
          </a:blip>
          <a:srcRect b="980" l="970" r="980" t="970"/>
          <a:stretch/>
        </p:blipFill>
        <p:spPr>
          <a:xfrm>
            <a:off x="620161" y="0"/>
            <a:ext cx="2797978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1" name="Google Shape;241;p20"/>
          <p:cNvGrpSpPr/>
          <p:nvPr/>
        </p:nvGrpSpPr>
        <p:grpSpPr>
          <a:xfrm>
            <a:off x="6711875" y="4628325"/>
            <a:ext cx="1837850" cy="138600"/>
            <a:chOff x="6711875" y="4628325"/>
            <a:chExt cx="1837850" cy="138600"/>
          </a:xfrm>
        </p:grpSpPr>
        <p:sp>
          <p:nvSpPr>
            <p:cNvPr id="242" name="Google Shape;242;p20"/>
            <p:cNvSpPr txBox="1"/>
            <p:nvPr/>
          </p:nvSpPr>
          <p:spPr>
            <a:xfrm>
              <a:off x="7756825" y="4628325"/>
              <a:ext cx="7929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231F2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Slide 08/30</a:t>
              </a:r>
              <a:endParaRPr sz="900">
                <a:solidFill>
                  <a:srgbClr val="231F20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cxnSp>
          <p:nvCxnSpPr>
            <p:cNvPr id="243" name="Google Shape;243;p20"/>
            <p:cNvCxnSpPr/>
            <p:nvPr/>
          </p:nvCxnSpPr>
          <p:spPr>
            <a:xfrm>
              <a:off x="6711875" y="4735600"/>
              <a:ext cx="1086900" cy="0"/>
            </a:xfrm>
            <a:prstGeom prst="straightConnector1">
              <a:avLst/>
            </a:prstGeom>
            <a:noFill/>
            <a:ln cap="flat" cmpd="sng" w="9525">
              <a:solidFill>
                <a:srgbClr val="6F6D6C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244" name="Google Shape;244;p20"/>
          <p:cNvSpPr/>
          <p:nvPr/>
        </p:nvSpPr>
        <p:spPr>
          <a:xfrm flipH="1" rot="10800000">
            <a:off x="8239650" y="-907075"/>
            <a:ext cx="1810800" cy="1811100"/>
          </a:xfrm>
          <a:prstGeom prst="pie">
            <a:avLst>
              <a:gd fmla="val 10793841" name="adj1"/>
              <a:gd fmla="val 16200000" name="adj2"/>
            </a:avLst>
          </a:prstGeom>
          <a:solidFill>
            <a:srgbClr val="F1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5" name="Google Shape;245;p20"/>
          <p:cNvGrpSpPr/>
          <p:nvPr/>
        </p:nvGrpSpPr>
        <p:grpSpPr>
          <a:xfrm>
            <a:off x="4146950" y="1412251"/>
            <a:ext cx="2195400" cy="1199265"/>
            <a:chOff x="4146950" y="1412251"/>
            <a:chExt cx="2195400" cy="1199265"/>
          </a:xfrm>
        </p:grpSpPr>
        <p:pic>
          <p:nvPicPr>
            <p:cNvPr id="246" name="Google Shape;246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146952" y="1412251"/>
              <a:ext cx="363948" cy="3311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7" name="Google Shape;247;p20"/>
            <p:cNvGrpSpPr/>
            <p:nvPr/>
          </p:nvGrpSpPr>
          <p:grpSpPr>
            <a:xfrm>
              <a:off x="4146950" y="1804933"/>
              <a:ext cx="2195400" cy="806583"/>
              <a:chOff x="615500" y="266855"/>
              <a:chExt cx="2195400" cy="806583"/>
            </a:xfrm>
          </p:grpSpPr>
          <p:sp>
            <p:nvSpPr>
              <p:cNvPr id="248" name="Google Shape;248;p20"/>
              <p:cNvSpPr txBox="1"/>
              <p:nvPr/>
            </p:nvSpPr>
            <p:spPr>
              <a:xfrm>
                <a:off x="615500" y="266855"/>
                <a:ext cx="21954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600">
                    <a:solidFill>
                      <a:srgbClr val="231F20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Key feature №1</a:t>
                </a:r>
                <a:endParaRPr sz="1600">
                  <a:solidFill>
                    <a:srgbClr val="231F2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endParaRPr>
              </a:p>
            </p:txBody>
          </p:sp>
          <p:sp>
            <p:nvSpPr>
              <p:cNvPr id="249" name="Google Shape;249;p20"/>
              <p:cNvSpPr txBox="1"/>
              <p:nvPr/>
            </p:nvSpPr>
            <p:spPr>
              <a:xfrm>
                <a:off x="615500" y="611739"/>
                <a:ext cx="21954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Tell your audience about </a:t>
                </a:r>
                <a:endParaRPr sz="10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ru" sz="10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your key features and </a:t>
                </a:r>
                <a:endParaRPr sz="10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benefits.</a:t>
                </a:r>
                <a:endParaRPr sz="10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grpSp>
        <p:nvGrpSpPr>
          <p:cNvPr id="250" name="Google Shape;250;p20"/>
          <p:cNvGrpSpPr/>
          <p:nvPr/>
        </p:nvGrpSpPr>
        <p:grpSpPr>
          <a:xfrm>
            <a:off x="4146950" y="3040428"/>
            <a:ext cx="2195400" cy="1201206"/>
            <a:chOff x="4146950" y="3040428"/>
            <a:chExt cx="2195400" cy="1201206"/>
          </a:xfrm>
        </p:grpSpPr>
        <p:pic>
          <p:nvPicPr>
            <p:cNvPr id="251" name="Google Shape;251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146950" y="3040428"/>
              <a:ext cx="404850" cy="2927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2" name="Google Shape;252;p20"/>
            <p:cNvGrpSpPr/>
            <p:nvPr/>
          </p:nvGrpSpPr>
          <p:grpSpPr>
            <a:xfrm>
              <a:off x="4146950" y="3435051"/>
              <a:ext cx="2195400" cy="806583"/>
              <a:chOff x="615500" y="266855"/>
              <a:chExt cx="2195400" cy="806583"/>
            </a:xfrm>
          </p:grpSpPr>
          <p:sp>
            <p:nvSpPr>
              <p:cNvPr id="253" name="Google Shape;253;p20"/>
              <p:cNvSpPr txBox="1"/>
              <p:nvPr/>
            </p:nvSpPr>
            <p:spPr>
              <a:xfrm>
                <a:off x="615500" y="266855"/>
                <a:ext cx="21954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600">
                    <a:solidFill>
                      <a:srgbClr val="231F20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Key feature №3</a:t>
                </a:r>
                <a:endParaRPr sz="1600">
                  <a:solidFill>
                    <a:srgbClr val="231F2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endParaRPr>
              </a:p>
            </p:txBody>
          </p:sp>
          <p:sp>
            <p:nvSpPr>
              <p:cNvPr id="254" name="Google Shape;254;p20"/>
              <p:cNvSpPr txBox="1"/>
              <p:nvPr/>
            </p:nvSpPr>
            <p:spPr>
              <a:xfrm>
                <a:off x="615500" y="611739"/>
                <a:ext cx="21954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Tell your audience about </a:t>
                </a:r>
                <a:endParaRPr sz="10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your key features and </a:t>
                </a:r>
                <a:endParaRPr sz="10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benefits.</a:t>
                </a:r>
                <a:endParaRPr sz="10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grpSp>
        <p:nvGrpSpPr>
          <p:cNvPr id="255" name="Google Shape;255;p20"/>
          <p:cNvGrpSpPr/>
          <p:nvPr/>
        </p:nvGrpSpPr>
        <p:grpSpPr>
          <a:xfrm>
            <a:off x="6711875" y="1412250"/>
            <a:ext cx="2195400" cy="1199266"/>
            <a:chOff x="6711875" y="1412250"/>
            <a:chExt cx="2195400" cy="1199266"/>
          </a:xfrm>
        </p:grpSpPr>
        <p:pic>
          <p:nvPicPr>
            <p:cNvPr id="256" name="Google Shape;256;p2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711875" y="1412250"/>
              <a:ext cx="331150" cy="33117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7" name="Google Shape;257;p20"/>
            <p:cNvGrpSpPr/>
            <p:nvPr/>
          </p:nvGrpSpPr>
          <p:grpSpPr>
            <a:xfrm>
              <a:off x="6711875" y="1804933"/>
              <a:ext cx="2195400" cy="806583"/>
              <a:chOff x="615500" y="266855"/>
              <a:chExt cx="2195400" cy="806583"/>
            </a:xfrm>
          </p:grpSpPr>
          <p:sp>
            <p:nvSpPr>
              <p:cNvPr id="258" name="Google Shape;258;p20"/>
              <p:cNvSpPr txBox="1"/>
              <p:nvPr/>
            </p:nvSpPr>
            <p:spPr>
              <a:xfrm>
                <a:off x="615500" y="266855"/>
                <a:ext cx="21954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600">
                    <a:solidFill>
                      <a:srgbClr val="231F20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Key feature №2</a:t>
                </a:r>
                <a:endParaRPr sz="1600">
                  <a:solidFill>
                    <a:srgbClr val="231F2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endParaRPr>
              </a:p>
            </p:txBody>
          </p:sp>
          <p:sp>
            <p:nvSpPr>
              <p:cNvPr id="259" name="Google Shape;259;p20"/>
              <p:cNvSpPr txBox="1"/>
              <p:nvPr/>
            </p:nvSpPr>
            <p:spPr>
              <a:xfrm>
                <a:off x="615500" y="611739"/>
                <a:ext cx="21954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Tell your audience about </a:t>
                </a:r>
                <a:endParaRPr sz="10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your key features and </a:t>
                </a:r>
                <a:endParaRPr sz="10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benefits.</a:t>
                </a:r>
                <a:endParaRPr sz="10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grpSp>
        <p:nvGrpSpPr>
          <p:cNvPr id="260" name="Google Shape;260;p20"/>
          <p:cNvGrpSpPr/>
          <p:nvPr/>
        </p:nvGrpSpPr>
        <p:grpSpPr>
          <a:xfrm>
            <a:off x="6711872" y="2972275"/>
            <a:ext cx="2195403" cy="1269359"/>
            <a:chOff x="6711872" y="2972275"/>
            <a:chExt cx="2195403" cy="1269359"/>
          </a:xfrm>
        </p:grpSpPr>
        <p:pic>
          <p:nvPicPr>
            <p:cNvPr id="261" name="Google Shape;261;p2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711872" y="2972275"/>
              <a:ext cx="331160" cy="3959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2" name="Google Shape;262;p20"/>
            <p:cNvGrpSpPr/>
            <p:nvPr/>
          </p:nvGrpSpPr>
          <p:grpSpPr>
            <a:xfrm>
              <a:off x="6711875" y="3435051"/>
              <a:ext cx="2195400" cy="806583"/>
              <a:chOff x="615500" y="266855"/>
              <a:chExt cx="2195400" cy="806583"/>
            </a:xfrm>
          </p:grpSpPr>
          <p:sp>
            <p:nvSpPr>
              <p:cNvPr id="263" name="Google Shape;263;p20"/>
              <p:cNvSpPr txBox="1"/>
              <p:nvPr/>
            </p:nvSpPr>
            <p:spPr>
              <a:xfrm>
                <a:off x="615500" y="266855"/>
                <a:ext cx="21954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600">
                    <a:solidFill>
                      <a:srgbClr val="231F20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Key feature №4</a:t>
                </a:r>
                <a:endParaRPr sz="1600">
                  <a:solidFill>
                    <a:srgbClr val="231F2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endParaRPr>
              </a:p>
            </p:txBody>
          </p:sp>
          <p:sp>
            <p:nvSpPr>
              <p:cNvPr id="264" name="Google Shape;264;p20"/>
              <p:cNvSpPr txBox="1"/>
              <p:nvPr/>
            </p:nvSpPr>
            <p:spPr>
              <a:xfrm>
                <a:off x="615500" y="611739"/>
                <a:ext cx="21954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Tell your audience about </a:t>
                </a:r>
                <a:endParaRPr sz="10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your key features and </a:t>
                </a:r>
                <a:endParaRPr sz="10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231F2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benefits.</a:t>
                </a:r>
                <a:endParaRPr sz="10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grpSp>
        <p:nvGrpSpPr>
          <p:cNvPr id="265" name="Google Shape;265;p20"/>
          <p:cNvGrpSpPr/>
          <p:nvPr/>
        </p:nvGrpSpPr>
        <p:grpSpPr>
          <a:xfrm>
            <a:off x="4038651" y="290600"/>
            <a:ext cx="4428900" cy="745606"/>
            <a:chOff x="524300" y="290600"/>
            <a:chExt cx="4428900" cy="745606"/>
          </a:xfrm>
        </p:grpSpPr>
        <p:sp>
          <p:nvSpPr>
            <p:cNvPr id="266" name="Google Shape;266;p20"/>
            <p:cNvSpPr txBox="1"/>
            <p:nvPr/>
          </p:nvSpPr>
          <p:spPr>
            <a:xfrm>
              <a:off x="615500" y="290600"/>
              <a:ext cx="43377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1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Product</a:t>
              </a:r>
              <a:endParaRPr b="1" sz="31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67" name="Google Shape;267;p20"/>
            <p:cNvSpPr/>
            <p:nvPr/>
          </p:nvSpPr>
          <p:spPr>
            <a:xfrm>
              <a:off x="524300" y="304450"/>
              <a:ext cx="91200" cy="91200"/>
            </a:xfrm>
            <a:prstGeom prst="ellipse">
              <a:avLst/>
            </a:prstGeom>
            <a:solidFill>
              <a:srgbClr val="231F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20"/>
            <p:cNvSpPr txBox="1"/>
            <p:nvPr/>
          </p:nvSpPr>
          <p:spPr>
            <a:xfrm>
              <a:off x="615500" y="789906"/>
              <a:ext cx="43377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rgbClr val="231F2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Provide key features and benefits</a:t>
              </a:r>
              <a:endParaRPr sz="1600">
                <a:solidFill>
                  <a:srgbClr val="231F20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oogle Shape;273;p21"/>
          <p:cNvGrpSpPr/>
          <p:nvPr/>
        </p:nvGrpSpPr>
        <p:grpSpPr>
          <a:xfrm>
            <a:off x="50" y="0"/>
            <a:ext cx="9144009" cy="5143500"/>
            <a:chOff x="50" y="0"/>
            <a:chExt cx="9144009" cy="5143500"/>
          </a:xfrm>
        </p:grpSpPr>
        <p:sp>
          <p:nvSpPr>
            <p:cNvPr id="274" name="Google Shape;274;p21"/>
            <p:cNvSpPr/>
            <p:nvPr/>
          </p:nvSpPr>
          <p:spPr>
            <a:xfrm>
              <a:off x="50" y="0"/>
              <a:ext cx="9144000" cy="5143500"/>
            </a:xfrm>
            <a:prstGeom prst="rect">
              <a:avLst/>
            </a:prstGeom>
            <a:solidFill>
              <a:srgbClr val="3E41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75" name="Google Shape;275;p21"/>
            <p:cNvPicPr preferRelativeResize="0"/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>
              <a:off x="5347840" y="0"/>
              <a:ext cx="3796220" cy="51434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6" name="Google Shape;276;p21"/>
          <p:cNvPicPr preferRelativeResize="0"/>
          <p:nvPr/>
        </p:nvPicPr>
        <p:blipFill rotWithShape="1">
          <a:blip r:embed="rId4">
            <a:alphaModFix/>
          </a:blip>
          <a:srcRect b="337" l="337" r="337" t="337"/>
          <a:stretch/>
        </p:blipFill>
        <p:spPr>
          <a:xfrm>
            <a:off x="0" y="988"/>
            <a:ext cx="4571999" cy="51434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7" name="Google Shape;277;p21"/>
          <p:cNvGrpSpPr/>
          <p:nvPr/>
        </p:nvGrpSpPr>
        <p:grpSpPr>
          <a:xfrm>
            <a:off x="597849" y="290600"/>
            <a:ext cx="4337712" cy="745606"/>
            <a:chOff x="615488" y="290600"/>
            <a:chExt cx="4337712" cy="745606"/>
          </a:xfrm>
        </p:grpSpPr>
        <p:sp>
          <p:nvSpPr>
            <p:cNvPr id="278" name="Google Shape;278;p21"/>
            <p:cNvSpPr txBox="1"/>
            <p:nvPr/>
          </p:nvSpPr>
          <p:spPr>
            <a:xfrm>
              <a:off x="615488" y="290600"/>
              <a:ext cx="39885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1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Value Proposition</a:t>
              </a:r>
              <a:endParaRPr b="1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9" name="Google Shape;279;p21"/>
            <p:cNvSpPr txBox="1"/>
            <p:nvPr/>
          </p:nvSpPr>
          <p:spPr>
            <a:xfrm>
              <a:off x="615500" y="789906"/>
              <a:ext cx="43377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Show why your solution is unique</a:t>
              </a:r>
              <a:endParaRPr sz="1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grpSp>
        <p:nvGrpSpPr>
          <p:cNvPr id="280" name="Google Shape;280;p21"/>
          <p:cNvGrpSpPr/>
          <p:nvPr/>
        </p:nvGrpSpPr>
        <p:grpSpPr>
          <a:xfrm>
            <a:off x="1418110" y="1699108"/>
            <a:ext cx="2195400" cy="960483"/>
            <a:chOff x="615500" y="266855"/>
            <a:chExt cx="2195400" cy="960483"/>
          </a:xfrm>
        </p:grpSpPr>
        <p:sp>
          <p:nvSpPr>
            <p:cNvPr id="281" name="Google Shape;281;p21"/>
            <p:cNvSpPr txBox="1"/>
            <p:nvPr/>
          </p:nvSpPr>
          <p:spPr>
            <a:xfrm>
              <a:off x="615500" y="266855"/>
              <a:ext cx="21954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Comparison Title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82" name="Google Shape;282;p21"/>
            <p:cNvSpPr txBox="1"/>
            <p:nvPr/>
          </p:nvSpPr>
          <p:spPr>
            <a:xfrm>
              <a:off x="615500" y="611739"/>
              <a:ext cx="21954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Explain why your solutions are unique and compare costs or selling points with </a:t>
              </a:r>
              <a:endParaRPr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competitors.</a:t>
              </a:r>
              <a:endParaRPr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83" name="Google Shape;283;p21"/>
          <p:cNvGrpSpPr/>
          <p:nvPr/>
        </p:nvGrpSpPr>
        <p:grpSpPr>
          <a:xfrm>
            <a:off x="593957" y="1807750"/>
            <a:ext cx="657976" cy="657900"/>
            <a:chOff x="621700" y="1807750"/>
            <a:chExt cx="657976" cy="657900"/>
          </a:xfrm>
        </p:grpSpPr>
        <p:sp>
          <p:nvSpPr>
            <p:cNvPr id="284" name="Google Shape;284;p21"/>
            <p:cNvSpPr/>
            <p:nvPr/>
          </p:nvSpPr>
          <p:spPr>
            <a:xfrm>
              <a:off x="621700" y="1807750"/>
              <a:ext cx="657900" cy="657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21"/>
            <p:cNvSpPr txBox="1"/>
            <p:nvPr/>
          </p:nvSpPr>
          <p:spPr>
            <a:xfrm>
              <a:off x="621776" y="1936600"/>
              <a:ext cx="657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6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</a:t>
              </a:r>
              <a:endParaRPr b="1" sz="26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86" name="Google Shape;286;p21"/>
          <p:cNvGrpSpPr/>
          <p:nvPr/>
        </p:nvGrpSpPr>
        <p:grpSpPr>
          <a:xfrm>
            <a:off x="1418110" y="3275929"/>
            <a:ext cx="2195400" cy="960483"/>
            <a:chOff x="615500" y="266855"/>
            <a:chExt cx="2195400" cy="960483"/>
          </a:xfrm>
        </p:grpSpPr>
        <p:sp>
          <p:nvSpPr>
            <p:cNvPr id="287" name="Google Shape;287;p21"/>
            <p:cNvSpPr txBox="1"/>
            <p:nvPr/>
          </p:nvSpPr>
          <p:spPr>
            <a:xfrm>
              <a:off x="615500" y="266855"/>
              <a:ext cx="21954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Comparison Title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88" name="Google Shape;288;p21"/>
            <p:cNvSpPr txBox="1"/>
            <p:nvPr/>
          </p:nvSpPr>
          <p:spPr>
            <a:xfrm>
              <a:off x="615500" y="611739"/>
              <a:ext cx="21954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Explain why your solutions are unique and compare costs or selling points with </a:t>
              </a:r>
              <a:endParaRPr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competitors.</a:t>
              </a:r>
              <a:endParaRPr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89" name="Google Shape;289;p21"/>
          <p:cNvGrpSpPr/>
          <p:nvPr/>
        </p:nvGrpSpPr>
        <p:grpSpPr>
          <a:xfrm>
            <a:off x="593957" y="3384571"/>
            <a:ext cx="657976" cy="657900"/>
            <a:chOff x="621700" y="1807750"/>
            <a:chExt cx="657976" cy="657900"/>
          </a:xfrm>
        </p:grpSpPr>
        <p:sp>
          <p:nvSpPr>
            <p:cNvPr id="290" name="Google Shape;290;p21"/>
            <p:cNvSpPr/>
            <p:nvPr/>
          </p:nvSpPr>
          <p:spPr>
            <a:xfrm>
              <a:off x="621700" y="1807750"/>
              <a:ext cx="657900" cy="657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21"/>
            <p:cNvSpPr txBox="1"/>
            <p:nvPr/>
          </p:nvSpPr>
          <p:spPr>
            <a:xfrm>
              <a:off x="621776" y="1936600"/>
              <a:ext cx="657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6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</a:t>
              </a:r>
              <a:endParaRPr b="1" sz="26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92" name="Google Shape;292;p21"/>
          <p:cNvGrpSpPr/>
          <p:nvPr/>
        </p:nvGrpSpPr>
        <p:grpSpPr>
          <a:xfrm>
            <a:off x="6711875" y="4628325"/>
            <a:ext cx="1837850" cy="138600"/>
            <a:chOff x="6711875" y="4628325"/>
            <a:chExt cx="1837850" cy="138600"/>
          </a:xfrm>
        </p:grpSpPr>
        <p:sp>
          <p:nvSpPr>
            <p:cNvPr id="293" name="Google Shape;293;p21"/>
            <p:cNvSpPr txBox="1"/>
            <p:nvPr/>
          </p:nvSpPr>
          <p:spPr>
            <a:xfrm>
              <a:off x="7756825" y="4628325"/>
              <a:ext cx="7929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chemeClr val="lt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Slide 09/30</a:t>
              </a:r>
              <a:endParaRPr sz="9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cxnSp>
          <p:nvCxnSpPr>
            <p:cNvPr id="294" name="Google Shape;294;p21"/>
            <p:cNvCxnSpPr/>
            <p:nvPr/>
          </p:nvCxnSpPr>
          <p:spPr>
            <a:xfrm>
              <a:off x="6711875" y="4735600"/>
              <a:ext cx="10869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295" name="Google Shape;295;p21"/>
          <p:cNvGrpSpPr/>
          <p:nvPr/>
        </p:nvGrpSpPr>
        <p:grpSpPr>
          <a:xfrm>
            <a:off x="5854654" y="1699108"/>
            <a:ext cx="2195400" cy="960483"/>
            <a:chOff x="615500" y="266855"/>
            <a:chExt cx="2195400" cy="960483"/>
          </a:xfrm>
        </p:grpSpPr>
        <p:sp>
          <p:nvSpPr>
            <p:cNvPr id="296" name="Google Shape;296;p21"/>
            <p:cNvSpPr txBox="1"/>
            <p:nvPr/>
          </p:nvSpPr>
          <p:spPr>
            <a:xfrm>
              <a:off x="615500" y="266855"/>
              <a:ext cx="21954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Comparison Title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97" name="Google Shape;297;p21"/>
            <p:cNvSpPr txBox="1"/>
            <p:nvPr/>
          </p:nvSpPr>
          <p:spPr>
            <a:xfrm>
              <a:off x="615500" y="611739"/>
              <a:ext cx="21954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Explain why your solutions are unique and compare costs or selling points with </a:t>
              </a:r>
              <a:endParaRPr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competitors.</a:t>
              </a:r>
              <a:endParaRPr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98" name="Google Shape;298;p21"/>
          <p:cNvGrpSpPr/>
          <p:nvPr/>
        </p:nvGrpSpPr>
        <p:grpSpPr>
          <a:xfrm>
            <a:off x="5030501" y="1807750"/>
            <a:ext cx="657976" cy="657900"/>
            <a:chOff x="621700" y="1807750"/>
            <a:chExt cx="657976" cy="657900"/>
          </a:xfrm>
        </p:grpSpPr>
        <p:sp>
          <p:nvSpPr>
            <p:cNvPr id="299" name="Google Shape;299;p21"/>
            <p:cNvSpPr/>
            <p:nvPr/>
          </p:nvSpPr>
          <p:spPr>
            <a:xfrm>
              <a:off x="621700" y="1807750"/>
              <a:ext cx="657900" cy="657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21"/>
            <p:cNvSpPr txBox="1"/>
            <p:nvPr/>
          </p:nvSpPr>
          <p:spPr>
            <a:xfrm>
              <a:off x="621776" y="1936600"/>
              <a:ext cx="657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6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</a:t>
              </a:r>
              <a:endParaRPr b="1" sz="26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301" name="Google Shape;301;p21"/>
          <p:cNvGrpSpPr/>
          <p:nvPr/>
        </p:nvGrpSpPr>
        <p:grpSpPr>
          <a:xfrm>
            <a:off x="5854654" y="3275929"/>
            <a:ext cx="2195400" cy="960483"/>
            <a:chOff x="615500" y="266855"/>
            <a:chExt cx="2195400" cy="960483"/>
          </a:xfrm>
        </p:grpSpPr>
        <p:sp>
          <p:nvSpPr>
            <p:cNvPr id="302" name="Google Shape;302;p21"/>
            <p:cNvSpPr txBox="1"/>
            <p:nvPr/>
          </p:nvSpPr>
          <p:spPr>
            <a:xfrm>
              <a:off x="615500" y="266855"/>
              <a:ext cx="21954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Comparison Title</a:t>
              </a:r>
              <a:endParaRPr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303" name="Google Shape;303;p21"/>
            <p:cNvSpPr txBox="1"/>
            <p:nvPr/>
          </p:nvSpPr>
          <p:spPr>
            <a:xfrm>
              <a:off x="615500" y="611739"/>
              <a:ext cx="21954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Explain why your solutions are unique and compare costs or selling points with </a:t>
              </a:r>
              <a:endParaRPr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competitors.</a:t>
              </a:r>
              <a:endParaRPr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304" name="Google Shape;304;p21"/>
          <p:cNvGrpSpPr/>
          <p:nvPr/>
        </p:nvGrpSpPr>
        <p:grpSpPr>
          <a:xfrm>
            <a:off x="5030501" y="3384571"/>
            <a:ext cx="657976" cy="657900"/>
            <a:chOff x="621700" y="1807750"/>
            <a:chExt cx="657976" cy="657900"/>
          </a:xfrm>
        </p:grpSpPr>
        <p:sp>
          <p:nvSpPr>
            <p:cNvPr id="305" name="Google Shape;305;p21"/>
            <p:cNvSpPr/>
            <p:nvPr/>
          </p:nvSpPr>
          <p:spPr>
            <a:xfrm>
              <a:off x="621700" y="1807750"/>
              <a:ext cx="657900" cy="657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21"/>
            <p:cNvSpPr txBox="1"/>
            <p:nvPr/>
          </p:nvSpPr>
          <p:spPr>
            <a:xfrm>
              <a:off x="621776" y="1936600"/>
              <a:ext cx="657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60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</a:t>
              </a:r>
              <a:endParaRPr b="1" sz="260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