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7560000" cx="10692000"/>
  <p:notesSz cx="6858000" cy="9144000"/>
  <p:embeddedFontLst>
    <p:embeddedFont>
      <p:font typeface="Cormorant Medium"/>
      <p:regular r:id="rId7"/>
      <p:bold r:id="rId8"/>
      <p:italic r:id="rId9"/>
      <p:boldItalic r:id="rId10"/>
    </p:embeddedFont>
    <p:embeddedFont>
      <p:font typeface="Garamond"/>
      <p:regular r:id="rId11"/>
      <p:bold r:id="rId12"/>
      <p:italic r:id="rId13"/>
      <p:boldItalic r:id="rId14"/>
    </p:embeddedFont>
    <p:embeddedFont>
      <p:font typeface="Cormorant SemiBold"/>
      <p:regular r:id="rId15"/>
      <p:bold r:id="rId16"/>
      <p:italic r:id="rId17"/>
      <p:boldItalic r:id="rId18"/>
    </p:embeddedFont>
    <p:embeddedFont>
      <p:font typeface="Cormoran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morant-bold.fntdata"/><Relationship Id="rId11" Type="http://schemas.openxmlformats.org/officeDocument/2006/relationships/font" Target="fonts/Garamond-regular.fntdata"/><Relationship Id="rId22" Type="http://schemas.openxmlformats.org/officeDocument/2006/relationships/font" Target="fonts/Cormorant-boldItalic.fntdata"/><Relationship Id="rId10" Type="http://schemas.openxmlformats.org/officeDocument/2006/relationships/font" Target="fonts/CormorantMedium-boldItalic.fntdata"/><Relationship Id="rId21" Type="http://schemas.openxmlformats.org/officeDocument/2006/relationships/font" Target="fonts/Cormorant-italic.fntdata"/><Relationship Id="rId13" Type="http://schemas.openxmlformats.org/officeDocument/2006/relationships/font" Target="fonts/Garamond-italic.fntdata"/><Relationship Id="rId12" Type="http://schemas.openxmlformats.org/officeDocument/2006/relationships/font" Target="fonts/Garamon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CormorantMedium-italic.fntdata"/><Relationship Id="rId15" Type="http://schemas.openxmlformats.org/officeDocument/2006/relationships/font" Target="fonts/CormorantSemiBold-regular.fntdata"/><Relationship Id="rId14" Type="http://schemas.openxmlformats.org/officeDocument/2006/relationships/font" Target="fonts/Garamond-boldItalic.fntdata"/><Relationship Id="rId17" Type="http://schemas.openxmlformats.org/officeDocument/2006/relationships/font" Target="fonts/CormorantSemiBold-italic.fntdata"/><Relationship Id="rId16" Type="http://schemas.openxmlformats.org/officeDocument/2006/relationships/font" Target="fonts/CormorantSemiBold-bold.fntdata"/><Relationship Id="rId5" Type="http://schemas.openxmlformats.org/officeDocument/2006/relationships/slide" Target="slides/slide1.xml"/><Relationship Id="rId19" Type="http://schemas.openxmlformats.org/officeDocument/2006/relationships/font" Target="fonts/Cormorant-regular.fntdata"/><Relationship Id="rId6" Type="http://schemas.openxmlformats.org/officeDocument/2006/relationships/slide" Target="slides/slide2.xml"/><Relationship Id="rId18" Type="http://schemas.openxmlformats.org/officeDocument/2006/relationships/font" Target="fonts/CormorantSemiBold-boldItalic.fntdata"/><Relationship Id="rId7" Type="http://schemas.openxmlformats.org/officeDocument/2006/relationships/font" Target="fonts/CormorantMedium-regular.fntdata"/><Relationship Id="rId8" Type="http://schemas.openxmlformats.org/officeDocument/2006/relationships/font" Target="fonts/Cormorant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e571b7d49d_0_24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e571b7d49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1pPr>
            <a:lvl2pPr lvl="1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2pPr>
            <a:lvl3pPr lvl="2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3pPr>
            <a:lvl4pPr lvl="3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4pPr>
            <a:lvl5pPr lvl="4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5pPr>
            <a:lvl6pPr lvl="5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6pPr>
            <a:lvl7pPr lvl="6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7pPr>
            <a:lvl8pPr lvl="7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8pPr>
            <a:lvl9pPr lvl="8" algn="ctr">
              <a:spcBef>
                <a:spcPts val="0"/>
              </a:spcBef>
              <a:spcAft>
                <a:spcPts val="0"/>
              </a:spcAft>
              <a:buSzPts val="6601"/>
              <a:buNone/>
              <a:defRPr sz="6601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1pPr>
            <a:lvl2pPr lvl="1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2pPr>
            <a:lvl3pPr lvl="2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3pPr>
            <a:lvl4pPr lvl="3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4pPr>
            <a:lvl5pPr lvl="4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5pPr>
            <a:lvl6pPr lvl="5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6pPr>
            <a:lvl7pPr lvl="6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7pPr>
            <a:lvl8pPr lvl="7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8pPr>
            <a:lvl9pPr lvl="8" algn="ctr">
              <a:spcBef>
                <a:spcPts val="0"/>
              </a:spcBef>
              <a:spcAft>
                <a:spcPts val="0"/>
              </a:spcAft>
              <a:buSzPts val="15234"/>
              <a:buNone/>
              <a:defRPr sz="15234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3700" lvl="0" marL="457200" algn="ctr">
              <a:spcBef>
                <a:spcPts val="0"/>
              </a:spcBef>
              <a:spcAft>
                <a:spcPts val="0"/>
              </a:spcAft>
              <a:buSzPts val="2285"/>
              <a:buChar char="●"/>
              <a:defRPr sz="2285"/>
            </a:lvl1pPr>
            <a:lvl2pPr indent="-341455" lvl="1" marL="914400" algn="ctr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2pPr>
            <a:lvl3pPr indent="-341455" lvl="2" marL="1371600" algn="ctr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3pPr>
            <a:lvl4pPr indent="-341455" lvl="3" marL="1828800" algn="ctr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4pPr>
            <a:lvl5pPr indent="-341455" lvl="4" marL="2286000" algn="ctr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5pPr>
            <a:lvl6pPr indent="-341455" lvl="5" marL="2743200" algn="ctr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6pPr>
            <a:lvl7pPr indent="-341455" lvl="6" marL="3200400" algn="ctr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7pPr>
            <a:lvl8pPr indent="-341456" lvl="7" marL="3657600" algn="ctr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8pPr>
            <a:lvl9pPr indent="-341456" lvl="8" marL="4114800" algn="ctr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1pPr>
            <a:lvl2pPr lvl="1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2pPr>
            <a:lvl3pPr lvl="2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3pPr>
            <a:lvl4pPr lvl="3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4pPr>
            <a:lvl5pPr lvl="4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5pPr>
            <a:lvl6pPr lvl="5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6pPr>
            <a:lvl7pPr lvl="6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7pPr>
            <a:lvl8pPr lvl="7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8pPr>
            <a:lvl9pPr lvl="8" algn="ctr">
              <a:spcBef>
                <a:spcPts val="0"/>
              </a:spcBef>
              <a:spcAft>
                <a:spcPts val="0"/>
              </a:spcAft>
              <a:buSzPts val="4570"/>
              <a:buNone/>
              <a:defRPr sz="457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1pPr>
            <a:lvl2pPr lvl="1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2pPr>
            <a:lvl3pPr lvl="2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3pPr>
            <a:lvl4pPr lvl="3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4pPr>
            <a:lvl5pPr lvl="4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5pPr>
            <a:lvl6pPr lvl="5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6pPr>
            <a:lvl7pPr lvl="6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7pPr>
            <a:lvl8pPr lvl="7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8pPr>
            <a:lvl9pPr lvl="8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3700" lvl="0" marL="457200">
              <a:spcBef>
                <a:spcPts val="0"/>
              </a:spcBef>
              <a:spcAft>
                <a:spcPts val="0"/>
              </a:spcAft>
              <a:buSzPts val="2285"/>
              <a:buChar char="●"/>
              <a:defRPr sz="2285"/>
            </a:lvl1pPr>
            <a:lvl2pPr indent="-341455" lvl="1" marL="9144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2pPr>
            <a:lvl3pPr indent="-341455" lvl="2" marL="13716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3pPr>
            <a:lvl4pPr indent="-341455" lvl="3" marL="18288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4pPr>
            <a:lvl5pPr indent="-341455" lvl="4" marL="22860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5pPr>
            <a:lvl6pPr indent="-341455" lvl="5" marL="27432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6pPr>
            <a:lvl7pPr indent="-341455" lvl="6" marL="32004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7pPr>
            <a:lvl8pPr indent="-341456" lvl="7" marL="36576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8pPr>
            <a:lvl9pPr indent="-341456" lvl="8" marL="41148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1pPr>
            <a:lvl2pPr lvl="1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2pPr>
            <a:lvl3pPr lvl="2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3pPr>
            <a:lvl4pPr lvl="3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4pPr>
            <a:lvl5pPr lvl="4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5pPr>
            <a:lvl6pPr lvl="5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6pPr>
            <a:lvl7pPr lvl="6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7pPr>
            <a:lvl8pPr lvl="7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8pPr>
            <a:lvl9pPr lvl="8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1455" lvl="0" marL="4572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1pPr>
            <a:lvl2pPr indent="-325333" lvl="1" marL="9144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2pPr>
            <a:lvl3pPr indent="-325333" lvl="2" marL="13716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3pPr>
            <a:lvl4pPr indent="-325333" lvl="3" marL="18288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4pPr>
            <a:lvl5pPr indent="-325333" lvl="4" marL="22860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5pPr>
            <a:lvl6pPr indent="-325333" lvl="5" marL="27432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6pPr>
            <a:lvl7pPr indent="-325333" lvl="6" marL="32004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7pPr>
            <a:lvl8pPr indent="-325333" lvl="7" marL="36576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8pPr>
            <a:lvl9pPr indent="-325333" lvl="8" marL="41148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1455" lvl="0" marL="4572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1pPr>
            <a:lvl2pPr indent="-325333" lvl="1" marL="9144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2pPr>
            <a:lvl3pPr indent="-325333" lvl="2" marL="13716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3pPr>
            <a:lvl4pPr indent="-325333" lvl="3" marL="18288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4pPr>
            <a:lvl5pPr indent="-325333" lvl="4" marL="22860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5pPr>
            <a:lvl6pPr indent="-325333" lvl="5" marL="27432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6pPr>
            <a:lvl7pPr indent="-325333" lvl="6" marL="32004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7pPr>
            <a:lvl8pPr indent="-325333" lvl="7" marL="36576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8pPr>
            <a:lvl9pPr indent="-325333" lvl="8" marL="41148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1pPr>
            <a:lvl2pPr lvl="1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2pPr>
            <a:lvl3pPr lvl="2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3pPr>
            <a:lvl4pPr lvl="3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4pPr>
            <a:lvl5pPr lvl="4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5pPr>
            <a:lvl6pPr lvl="5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6pPr>
            <a:lvl7pPr lvl="6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7pPr>
            <a:lvl8pPr lvl="7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8pPr>
            <a:lvl9pPr lvl="8">
              <a:spcBef>
                <a:spcPts val="0"/>
              </a:spcBef>
              <a:spcAft>
                <a:spcPts val="0"/>
              </a:spcAft>
              <a:buSzPts val="3555"/>
              <a:buNone/>
              <a:defRPr sz="3555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1pPr>
            <a:lvl2pPr lvl="1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2pPr>
            <a:lvl3pPr lvl="2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3pPr>
            <a:lvl4pPr lvl="3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4pPr>
            <a:lvl5pPr lvl="4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5pPr>
            <a:lvl6pPr lvl="5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6pPr>
            <a:lvl7pPr lvl="6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7pPr>
            <a:lvl8pPr lvl="7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8pPr>
            <a:lvl9pPr lvl="8">
              <a:spcBef>
                <a:spcPts val="0"/>
              </a:spcBef>
              <a:spcAft>
                <a:spcPts val="0"/>
              </a:spcAft>
              <a:buSzPts val="3047"/>
              <a:buNone/>
              <a:defRPr sz="3047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5333" lvl="0" marL="4572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1pPr>
            <a:lvl2pPr indent="-325333" lvl="1" marL="9144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2pPr>
            <a:lvl3pPr indent="-325333" lvl="2" marL="13716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3pPr>
            <a:lvl4pPr indent="-325333" lvl="3" marL="18288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4pPr>
            <a:lvl5pPr indent="-325333" lvl="4" marL="22860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5pPr>
            <a:lvl6pPr indent="-325333" lvl="5" marL="27432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6pPr>
            <a:lvl7pPr indent="-325333" lvl="6" marL="3200400">
              <a:spcBef>
                <a:spcPts val="0"/>
              </a:spcBef>
              <a:spcAft>
                <a:spcPts val="0"/>
              </a:spcAft>
              <a:buSzPts val="1523"/>
              <a:buChar char="●"/>
              <a:defRPr sz="1523"/>
            </a:lvl7pPr>
            <a:lvl8pPr indent="-325333" lvl="7" marL="3657600">
              <a:spcBef>
                <a:spcPts val="0"/>
              </a:spcBef>
              <a:spcAft>
                <a:spcPts val="0"/>
              </a:spcAft>
              <a:buSzPts val="1523"/>
              <a:buChar char="○"/>
              <a:defRPr sz="1523"/>
            </a:lvl8pPr>
            <a:lvl9pPr indent="-325333" lvl="8" marL="4114800">
              <a:spcBef>
                <a:spcPts val="0"/>
              </a:spcBef>
              <a:spcAft>
                <a:spcPts val="0"/>
              </a:spcAft>
              <a:buSzPts val="1523"/>
              <a:buChar char="■"/>
              <a:defRPr sz="1523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1pPr>
            <a:lvl2pPr lvl="1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2pPr>
            <a:lvl3pPr lvl="2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3pPr>
            <a:lvl4pPr lvl="3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4pPr>
            <a:lvl5pPr lvl="4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5pPr>
            <a:lvl6pPr lvl="5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6pPr>
            <a:lvl7pPr lvl="6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7pPr>
            <a:lvl8pPr lvl="7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8pPr>
            <a:lvl9pPr lvl="8">
              <a:spcBef>
                <a:spcPts val="0"/>
              </a:spcBef>
              <a:spcAft>
                <a:spcPts val="0"/>
              </a:spcAft>
              <a:buSzPts val="6093"/>
              <a:buNone/>
              <a:defRPr sz="6093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1pPr>
            <a:lvl2pPr lvl="1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2pPr>
            <a:lvl3pPr lvl="2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3pPr>
            <a:lvl4pPr lvl="3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4pPr>
            <a:lvl5pPr lvl="4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5pPr>
            <a:lvl6pPr lvl="5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6pPr>
            <a:lvl7pPr lvl="6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7pPr>
            <a:lvl8pPr lvl="7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8pPr>
            <a:lvl9pPr lvl="8" algn="ctr">
              <a:spcBef>
                <a:spcPts val="0"/>
              </a:spcBef>
              <a:spcAft>
                <a:spcPts val="0"/>
              </a:spcAft>
              <a:buSzPts val="5332"/>
              <a:buNone/>
              <a:defRPr sz="5332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66"/>
              <a:buNone/>
              <a:defRPr sz="2666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3700" lvl="0" marL="457200">
              <a:spcBef>
                <a:spcPts val="0"/>
              </a:spcBef>
              <a:spcAft>
                <a:spcPts val="0"/>
              </a:spcAft>
              <a:buSzPts val="2285"/>
              <a:buChar char="●"/>
              <a:defRPr sz="2285"/>
            </a:lvl1pPr>
            <a:lvl2pPr indent="-341455" lvl="1" marL="9144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2pPr>
            <a:lvl3pPr indent="-341455" lvl="2" marL="13716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3pPr>
            <a:lvl4pPr indent="-341455" lvl="3" marL="18288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4pPr>
            <a:lvl5pPr indent="-341455" lvl="4" marL="22860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5pPr>
            <a:lvl6pPr indent="-341455" lvl="5" marL="27432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6pPr>
            <a:lvl7pPr indent="-341455" lvl="6" marL="3200400">
              <a:spcBef>
                <a:spcPts val="0"/>
              </a:spcBef>
              <a:spcAft>
                <a:spcPts val="0"/>
              </a:spcAft>
              <a:buSzPts val="1777"/>
              <a:buChar char="●"/>
              <a:defRPr sz="1777"/>
            </a:lvl7pPr>
            <a:lvl8pPr indent="-341456" lvl="7" marL="3657600">
              <a:spcBef>
                <a:spcPts val="0"/>
              </a:spcBef>
              <a:spcAft>
                <a:spcPts val="0"/>
              </a:spcAft>
              <a:buSzPts val="1777"/>
              <a:buChar char="○"/>
              <a:defRPr sz="1777"/>
            </a:lvl8pPr>
            <a:lvl9pPr indent="-341456" lvl="8" marL="4114800">
              <a:spcBef>
                <a:spcPts val="0"/>
              </a:spcBef>
              <a:spcAft>
                <a:spcPts val="0"/>
              </a:spcAft>
              <a:buSzPts val="1777"/>
              <a:buChar char="■"/>
              <a:defRPr sz="1777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85"/>
              <a:buNone/>
              <a:defRPr sz="2285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 sz="1269"/>
            </a:lvl1pPr>
            <a:lvl2pPr lvl="1">
              <a:buNone/>
              <a:defRPr sz="1269"/>
            </a:lvl2pPr>
            <a:lvl3pPr lvl="2">
              <a:buNone/>
              <a:defRPr sz="1269"/>
            </a:lvl3pPr>
            <a:lvl4pPr lvl="3">
              <a:buNone/>
              <a:defRPr sz="1269"/>
            </a:lvl4pPr>
            <a:lvl5pPr lvl="4">
              <a:buNone/>
              <a:defRPr sz="1269"/>
            </a:lvl5pPr>
            <a:lvl6pPr lvl="5">
              <a:buNone/>
              <a:defRPr sz="1269"/>
            </a:lvl6pPr>
            <a:lvl7pPr lvl="6">
              <a:buNone/>
              <a:defRPr sz="1269"/>
            </a:lvl7pPr>
            <a:lvl8pPr lvl="7">
              <a:buNone/>
              <a:defRPr sz="1269"/>
            </a:lvl8pPr>
            <a:lvl9pPr lvl="8">
              <a:buNone/>
              <a:defRPr sz="1269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5"/>
              <a:buNone/>
              <a:defRPr sz="355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3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85"/>
              <a:buChar char="●"/>
              <a:defRPr sz="2285">
                <a:solidFill>
                  <a:schemeClr val="dk2"/>
                </a:solidFill>
              </a:defRPr>
            </a:lvl1pPr>
            <a:lvl2pPr indent="-341455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○"/>
              <a:defRPr sz="1777">
                <a:solidFill>
                  <a:schemeClr val="dk2"/>
                </a:solidFill>
              </a:defRPr>
            </a:lvl2pPr>
            <a:lvl3pPr indent="-341455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■"/>
              <a:defRPr sz="1777">
                <a:solidFill>
                  <a:schemeClr val="dk2"/>
                </a:solidFill>
              </a:defRPr>
            </a:lvl3pPr>
            <a:lvl4pPr indent="-341455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●"/>
              <a:defRPr sz="1777">
                <a:solidFill>
                  <a:schemeClr val="dk2"/>
                </a:solidFill>
              </a:defRPr>
            </a:lvl4pPr>
            <a:lvl5pPr indent="-341455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○"/>
              <a:defRPr sz="1777">
                <a:solidFill>
                  <a:schemeClr val="dk2"/>
                </a:solidFill>
              </a:defRPr>
            </a:lvl5pPr>
            <a:lvl6pPr indent="-341455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■"/>
              <a:defRPr sz="1777">
                <a:solidFill>
                  <a:schemeClr val="dk2"/>
                </a:solidFill>
              </a:defRPr>
            </a:lvl6pPr>
            <a:lvl7pPr indent="-341455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●"/>
              <a:defRPr sz="1777">
                <a:solidFill>
                  <a:schemeClr val="dk2"/>
                </a:solidFill>
              </a:defRPr>
            </a:lvl7pPr>
            <a:lvl8pPr indent="-341456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○"/>
              <a:defRPr sz="1777">
                <a:solidFill>
                  <a:schemeClr val="dk2"/>
                </a:solidFill>
              </a:defRPr>
            </a:lvl8pPr>
            <a:lvl9pPr indent="-341456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77"/>
              <a:buChar char="■"/>
              <a:defRPr sz="1777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269">
                <a:solidFill>
                  <a:schemeClr val="dk2"/>
                </a:solidFill>
              </a:defRPr>
            </a:lvl1pPr>
            <a:lvl2pPr lvl="1" algn="r">
              <a:buNone/>
              <a:defRPr sz="1269">
                <a:solidFill>
                  <a:schemeClr val="dk2"/>
                </a:solidFill>
              </a:defRPr>
            </a:lvl2pPr>
            <a:lvl3pPr lvl="2" algn="r">
              <a:buNone/>
              <a:defRPr sz="1269">
                <a:solidFill>
                  <a:schemeClr val="dk2"/>
                </a:solidFill>
              </a:defRPr>
            </a:lvl3pPr>
            <a:lvl4pPr lvl="3" algn="r">
              <a:buNone/>
              <a:defRPr sz="1269">
                <a:solidFill>
                  <a:schemeClr val="dk2"/>
                </a:solidFill>
              </a:defRPr>
            </a:lvl4pPr>
            <a:lvl5pPr lvl="4" algn="r">
              <a:buNone/>
              <a:defRPr sz="1269">
                <a:solidFill>
                  <a:schemeClr val="dk2"/>
                </a:solidFill>
              </a:defRPr>
            </a:lvl5pPr>
            <a:lvl6pPr lvl="5" algn="r">
              <a:buNone/>
              <a:defRPr sz="1269">
                <a:solidFill>
                  <a:schemeClr val="dk2"/>
                </a:solidFill>
              </a:defRPr>
            </a:lvl6pPr>
            <a:lvl7pPr lvl="6" algn="r">
              <a:buNone/>
              <a:defRPr sz="1269">
                <a:solidFill>
                  <a:schemeClr val="dk2"/>
                </a:solidFill>
              </a:defRPr>
            </a:lvl7pPr>
            <a:lvl8pPr lvl="7" algn="r">
              <a:buNone/>
              <a:defRPr sz="1269">
                <a:solidFill>
                  <a:schemeClr val="dk2"/>
                </a:solidFill>
              </a:defRPr>
            </a:lvl8pPr>
            <a:lvl9pPr lvl="8" algn="r">
              <a:buNone/>
              <a:defRPr sz="1269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30800"/>
            <a:ext cx="10692000" cy="7590900"/>
          </a:xfrm>
          <a:prstGeom prst="rect">
            <a:avLst/>
          </a:prstGeom>
          <a:solidFill>
            <a:srgbClr val="EFE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555575" y="-33150"/>
            <a:ext cx="3566400" cy="7590900"/>
          </a:xfrm>
          <a:prstGeom prst="rect">
            <a:avLst/>
          </a:prstGeom>
          <a:solidFill>
            <a:srgbClr val="E4D1C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Ресурс 6@2x.png"/>
          <p:cNvPicPr preferRelativeResize="0"/>
          <p:nvPr/>
        </p:nvPicPr>
        <p:blipFill rotWithShape="1">
          <a:blip r:embed="rId3">
            <a:alphaModFix/>
          </a:blip>
          <a:srcRect b="0" l="0" r="1293" t="853"/>
          <a:stretch/>
        </p:blipFill>
        <p:spPr>
          <a:xfrm>
            <a:off x="6079350" y="2250"/>
            <a:ext cx="4609000" cy="42414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04733" y="165108"/>
            <a:ext cx="2716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About Our Store</a:t>
            </a:r>
            <a:endParaRPr b="1" sz="26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04733" y="661492"/>
            <a:ext cx="271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34A3C"/>
                </a:solidFill>
                <a:latin typeface="Cormorant SemiBold"/>
                <a:ea typeface="Cormorant SemiBold"/>
                <a:cs typeface="Cormorant SemiBold"/>
                <a:sym typeface="Cormorant SemiBold"/>
              </a:rPr>
              <a:t>Our Mission</a:t>
            </a:r>
            <a:endParaRPr sz="1800">
              <a:solidFill>
                <a:srgbClr val="634A3C"/>
              </a:solidFill>
              <a:latin typeface="Cormorant SemiBold"/>
              <a:ea typeface="Cormorant SemiBold"/>
              <a:cs typeface="Cormorant SemiBold"/>
              <a:sym typeface="Cormorant Semi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04725" y="1135625"/>
            <a:ext cx="2716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We believe books connect people through imagination, learning, and creativity. Our goal is to make reading inspiring and accessible for everyone.</a:t>
            </a:r>
            <a:endParaRPr sz="12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909583" y="5611792"/>
            <a:ext cx="271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34A3C"/>
                </a:solidFill>
                <a:latin typeface="Cormorant SemiBold"/>
                <a:ea typeface="Cormorant SemiBold"/>
                <a:cs typeface="Cormorant SemiBold"/>
                <a:sym typeface="Cormorant SemiBold"/>
              </a:rPr>
              <a:t>Why Readers Love Us</a:t>
            </a:r>
            <a:endParaRPr sz="1800">
              <a:solidFill>
                <a:srgbClr val="634A3C"/>
              </a:solidFill>
              <a:latin typeface="Cormorant SemiBold"/>
              <a:ea typeface="Cormorant SemiBold"/>
              <a:cs typeface="Cormorant SemiBold"/>
              <a:sym typeface="Cormorant SemiBold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772175" y="6085925"/>
            <a:ext cx="2929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5785E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634A3C"/>
                </a:solidFill>
                <a:latin typeface="Garamond"/>
                <a:ea typeface="Garamond"/>
                <a:cs typeface="Garamond"/>
                <a:sym typeface="Garamond"/>
              </a:rPr>
              <a:t>Monthly book club events</a:t>
            </a:r>
            <a:endParaRPr sz="1200">
              <a:solidFill>
                <a:srgbClr val="634A3C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5785E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634A3C"/>
                </a:solidFill>
                <a:latin typeface="Garamond"/>
                <a:ea typeface="Garamond"/>
                <a:cs typeface="Garamond"/>
                <a:sym typeface="Garamond"/>
              </a:rPr>
              <a:t>Signed editions and exclusive releases</a:t>
            </a:r>
            <a:endParaRPr sz="1200">
              <a:solidFill>
                <a:srgbClr val="634A3C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5785E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634A3C"/>
                </a:solidFill>
                <a:latin typeface="Garamond"/>
                <a:ea typeface="Garamond"/>
                <a:cs typeface="Garamond"/>
                <a:sym typeface="Garamond"/>
              </a:rPr>
              <a:t>Quiet study areas</a:t>
            </a:r>
            <a:endParaRPr sz="1200">
              <a:solidFill>
                <a:srgbClr val="634A3C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5785E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634A3C"/>
                </a:solidFill>
                <a:latin typeface="Garamond"/>
                <a:ea typeface="Garamond"/>
                <a:cs typeface="Garamond"/>
                <a:sym typeface="Garamond"/>
              </a:rPr>
              <a:t>Friendly literary community</a:t>
            </a:r>
            <a:endParaRPr sz="1200">
              <a:solidFill>
                <a:srgbClr val="634A3C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909583" y="165108"/>
            <a:ext cx="2716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Visit Our Space</a:t>
            </a:r>
            <a:endParaRPr b="1" sz="26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909583" y="661492"/>
            <a:ext cx="271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34A3C"/>
                </a:solidFill>
                <a:latin typeface="Cormorant SemiBold"/>
                <a:ea typeface="Cormorant SemiBold"/>
                <a:cs typeface="Cormorant SemiBold"/>
                <a:sym typeface="Cormorant SemiBold"/>
              </a:rPr>
              <a:t>Contact</a:t>
            </a:r>
            <a:endParaRPr sz="1800">
              <a:solidFill>
                <a:srgbClr val="634A3C"/>
              </a:solidFill>
              <a:latin typeface="Cormorant SemiBold"/>
              <a:ea typeface="Cormorant SemiBold"/>
              <a:cs typeface="Cormorant SemiBold"/>
              <a:sym typeface="Cormorant SemiBol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909575" y="1074425"/>
            <a:ext cx="29754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4 Maple Avenue, Portland, OR 97205</a:t>
            </a:r>
            <a:endParaRPr b="1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+1 (123) 456-7890</a:t>
            </a:r>
            <a:endParaRPr b="1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example@chapterandco.com</a:t>
            </a:r>
            <a:endParaRPr b="1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@chapterandco.books</a:t>
            </a:r>
            <a:endParaRPr b="1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pic>
        <p:nvPicPr>
          <p:cNvPr id="65" name="Google Shape;65;p13" title="Ресурс 1@2x.png"/>
          <p:cNvPicPr preferRelativeResize="0"/>
          <p:nvPr/>
        </p:nvPicPr>
        <p:blipFill rotWithShape="1">
          <a:blip r:embed="rId4">
            <a:alphaModFix/>
          </a:blip>
          <a:srcRect b="7615" l="768" r="3282" t="31465"/>
          <a:stretch/>
        </p:blipFill>
        <p:spPr>
          <a:xfrm>
            <a:off x="0" y="2613025"/>
            <a:ext cx="6660000" cy="2817900"/>
          </a:xfrm>
          <a:prstGeom prst="round1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6" name="Google Shape;66;p13" title="Ресурс 3@2x.png"/>
          <p:cNvPicPr preferRelativeResize="0"/>
          <p:nvPr/>
        </p:nvPicPr>
        <p:blipFill rotWithShape="1">
          <a:blip r:embed="rId5">
            <a:alphaModFix/>
          </a:blip>
          <a:srcRect b="1488" l="853" r="0" t="0"/>
          <a:stretch/>
        </p:blipFill>
        <p:spPr>
          <a:xfrm>
            <a:off x="0" y="4619725"/>
            <a:ext cx="3754722" cy="29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 title="Ресурс 2@2x.png"/>
          <p:cNvPicPr preferRelativeResize="0"/>
          <p:nvPr/>
        </p:nvPicPr>
        <p:blipFill rotWithShape="1">
          <a:blip r:embed="rId6">
            <a:alphaModFix/>
          </a:blip>
          <a:srcRect b="4933" l="1445" r="15034" t="5869"/>
          <a:stretch/>
        </p:blipFill>
        <p:spPr>
          <a:xfrm>
            <a:off x="7573025" y="598225"/>
            <a:ext cx="2683800" cy="4057500"/>
          </a:xfrm>
          <a:prstGeom prst="roundRect">
            <a:avLst>
              <a:gd fmla="val 15177" name="adj"/>
            </a:avLst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7470558" y="4772033"/>
            <a:ext cx="2716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Imagine</a:t>
            </a:r>
            <a:endParaRPr b="1" sz="40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New Stories</a:t>
            </a:r>
            <a:endParaRPr b="1" sz="40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7470550" y="6078157"/>
            <a:ext cx="2716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Create unforgettable reading experiences with curated collections, literary events, and creative workshops designed for modern book lovers.</a:t>
            </a:r>
            <a:endParaRPr sz="12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pic>
        <p:nvPicPr>
          <p:cNvPr id="70" name="Google Shape;70;p13" title="Ресурс 5@2x.png"/>
          <p:cNvPicPr preferRelativeResize="0"/>
          <p:nvPr/>
        </p:nvPicPr>
        <p:blipFill rotWithShape="1">
          <a:blip r:embed="rId7">
            <a:alphaModFix/>
          </a:blip>
          <a:srcRect b="1362" l="-2704" r="5428" t="1362"/>
          <a:stretch/>
        </p:blipFill>
        <p:spPr>
          <a:xfrm>
            <a:off x="9488000" y="0"/>
            <a:ext cx="1204000" cy="17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7546750" y="150079"/>
            <a:ext cx="27168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5785E"/>
                </a:solidFill>
                <a:latin typeface="Cormorant"/>
                <a:ea typeface="Cormorant"/>
                <a:cs typeface="Cormorant"/>
                <a:sym typeface="Cormorant"/>
              </a:rPr>
              <a:t>Chapter &amp; Co. Book Lounge</a:t>
            </a:r>
            <a:endParaRPr b="1" sz="1200">
              <a:solidFill>
                <a:srgbClr val="C5785E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pic>
        <p:nvPicPr>
          <p:cNvPr id="72" name="Google Shape;72;p13" title="Ресурс 4@2x.png"/>
          <p:cNvPicPr preferRelativeResize="0"/>
          <p:nvPr/>
        </p:nvPicPr>
        <p:blipFill rotWithShape="1">
          <a:blip r:embed="rId8">
            <a:alphaModFix/>
          </a:blip>
          <a:srcRect b="855" l="865" r="855" t="865"/>
          <a:stretch/>
        </p:blipFill>
        <p:spPr>
          <a:xfrm>
            <a:off x="9962300" y="6720350"/>
            <a:ext cx="729700" cy="8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504733" y="5611792"/>
            <a:ext cx="271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34A3C"/>
                </a:solidFill>
                <a:latin typeface="Cormorant SemiBold"/>
                <a:ea typeface="Cormorant SemiBold"/>
                <a:cs typeface="Cormorant SemiBold"/>
                <a:sym typeface="Cormorant SemiBold"/>
              </a:rPr>
              <a:t>Community Focus</a:t>
            </a:r>
            <a:endParaRPr sz="1800">
              <a:solidFill>
                <a:srgbClr val="634A3C"/>
              </a:solidFill>
              <a:latin typeface="Cormorant SemiBold"/>
              <a:ea typeface="Cormorant SemiBold"/>
              <a:cs typeface="Cormorant SemiBold"/>
              <a:sym typeface="Cormorant SemiBold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504725" y="6085925"/>
            <a:ext cx="2716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34A3C"/>
                </a:solidFill>
                <a:latin typeface="Garamond"/>
                <a:ea typeface="Garamond"/>
                <a:cs typeface="Garamond"/>
                <a:sym typeface="Garamond"/>
              </a:rPr>
              <a:t>From local author evenings to writing workshops, we create experiences that encourage storytelling and meaningful conversations.</a:t>
            </a:r>
            <a:endParaRPr sz="1200">
              <a:solidFill>
                <a:srgbClr val="634A3C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4"/>
          <p:cNvGrpSpPr/>
          <p:nvPr/>
        </p:nvGrpSpPr>
        <p:grpSpPr>
          <a:xfrm>
            <a:off x="0" y="-33150"/>
            <a:ext cx="10692000" cy="7593250"/>
            <a:chOff x="12926800" y="-33150"/>
            <a:chExt cx="10692000" cy="7593250"/>
          </a:xfrm>
        </p:grpSpPr>
        <p:sp>
          <p:nvSpPr>
            <p:cNvPr id="80" name="Google Shape;80;p14"/>
            <p:cNvSpPr/>
            <p:nvPr/>
          </p:nvSpPr>
          <p:spPr>
            <a:xfrm>
              <a:off x="12926800" y="-30800"/>
              <a:ext cx="10692000" cy="7590900"/>
            </a:xfrm>
            <a:prstGeom prst="rect">
              <a:avLst/>
            </a:prstGeom>
            <a:solidFill>
              <a:srgbClr val="EFE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16482375" y="-33150"/>
              <a:ext cx="3566400" cy="7590900"/>
            </a:xfrm>
            <a:prstGeom prst="rect">
              <a:avLst/>
            </a:prstGeom>
            <a:solidFill>
              <a:srgbClr val="E4D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2" name="Google Shape;82;p14" title="Ресурс 7@2x.png"/>
          <p:cNvPicPr preferRelativeResize="0"/>
          <p:nvPr/>
        </p:nvPicPr>
        <p:blipFill rotWithShape="1">
          <a:blip r:embed="rId3">
            <a:alphaModFix/>
          </a:blip>
          <a:srcRect b="274" l="278" r="278" t="32971"/>
          <a:stretch/>
        </p:blipFill>
        <p:spPr>
          <a:xfrm>
            <a:off x="0" y="5162325"/>
            <a:ext cx="10692000" cy="2400600"/>
          </a:xfrm>
          <a:prstGeom prst="round2SameRect">
            <a:avLst>
              <a:gd fmla="val 11461" name="adj1"/>
              <a:gd fmla="val 0" name="adj2"/>
            </a:avLst>
          </a:prstGeom>
          <a:noFill/>
          <a:ln>
            <a:noFill/>
          </a:ln>
        </p:spPr>
      </p:pic>
      <p:sp>
        <p:nvSpPr>
          <p:cNvPr id="83" name="Google Shape;83;p14"/>
          <p:cNvSpPr/>
          <p:nvPr/>
        </p:nvSpPr>
        <p:spPr>
          <a:xfrm>
            <a:off x="7523050" y="1356225"/>
            <a:ext cx="928800" cy="928800"/>
          </a:xfrm>
          <a:prstGeom prst="pie">
            <a:avLst>
              <a:gd fmla="val 17544879" name="adj1"/>
              <a:gd fmla="val 16200000" name="adj2"/>
            </a:avLst>
          </a:prstGeom>
          <a:solidFill>
            <a:srgbClr val="C578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0E5DD"/>
                </a:solidFill>
                <a:latin typeface="Cormorant"/>
                <a:ea typeface="Cormorant"/>
                <a:cs typeface="Cormorant"/>
                <a:sym typeface="Cormorant"/>
              </a:rPr>
              <a:t>92%</a:t>
            </a:r>
            <a:endParaRPr b="1" sz="2200">
              <a:solidFill>
                <a:srgbClr val="F0E5DD"/>
              </a:solidFill>
            </a:endParaRPr>
          </a:p>
        </p:txBody>
      </p:sp>
      <p:grpSp>
        <p:nvGrpSpPr>
          <p:cNvPr id="84" name="Google Shape;84;p14"/>
          <p:cNvGrpSpPr/>
          <p:nvPr/>
        </p:nvGrpSpPr>
        <p:grpSpPr>
          <a:xfrm>
            <a:off x="0" y="2737575"/>
            <a:ext cx="4367375" cy="2772875"/>
            <a:chOff x="0" y="2737575"/>
            <a:chExt cx="4367375" cy="2772875"/>
          </a:xfrm>
        </p:grpSpPr>
        <p:pic>
          <p:nvPicPr>
            <p:cNvPr id="85" name="Google Shape;85;p14" title="Ресурс 8@2x.png"/>
            <p:cNvPicPr preferRelativeResize="0"/>
            <p:nvPr/>
          </p:nvPicPr>
          <p:blipFill rotWithShape="1">
            <a:blip r:embed="rId4">
              <a:alphaModFix/>
            </a:blip>
            <a:srcRect b="0" l="4635" r="0" t="0"/>
            <a:stretch/>
          </p:blipFill>
          <p:spPr>
            <a:xfrm>
              <a:off x="0" y="2737575"/>
              <a:ext cx="4367375" cy="2772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4" title="Ресурс 9@2x.png"/>
            <p:cNvPicPr preferRelativeResize="0"/>
            <p:nvPr/>
          </p:nvPicPr>
          <p:blipFill rotWithShape="1">
            <a:blip r:embed="rId5">
              <a:alphaModFix/>
            </a:blip>
            <a:srcRect b="0" l="5250" r="-9" t="0"/>
            <a:stretch/>
          </p:blipFill>
          <p:spPr>
            <a:xfrm>
              <a:off x="0" y="2790200"/>
              <a:ext cx="4228125" cy="2372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7" name="Google Shape;87;p14"/>
          <p:cNvGrpSpPr/>
          <p:nvPr/>
        </p:nvGrpSpPr>
        <p:grpSpPr>
          <a:xfrm>
            <a:off x="4014150" y="3718725"/>
            <a:ext cx="6674200" cy="3841376"/>
            <a:chOff x="4014150" y="3718725"/>
            <a:chExt cx="6674200" cy="3841376"/>
          </a:xfrm>
        </p:grpSpPr>
        <p:pic>
          <p:nvPicPr>
            <p:cNvPr id="88" name="Google Shape;88;p14" title="Ресурс 10@2x.png"/>
            <p:cNvPicPr preferRelativeResize="0"/>
            <p:nvPr/>
          </p:nvPicPr>
          <p:blipFill rotWithShape="1">
            <a:blip r:embed="rId6">
              <a:alphaModFix/>
            </a:blip>
            <a:srcRect b="10322" l="0" r="0" t="0"/>
            <a:stretch/>
          </p:blipFill>
          <p:spPr>
            <a:xfrm>
              <a:off x="4014150" y="5939375"/>
              <a:ext cx="4462150" cy="1620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4" title="Ресурс 11@2x.png"/>
            <p:cNvPicPr preferRelativeResize="0"/>
            <p:nvPr/>
          </p:nvPicPr>
          <p:blipFill rotWithShape="1">
            <a:blip r:embed="rId7">
              <a:alphaModFix/>
            </a:blip>
            <a:srcRect b="1235" l="0" r="57369" t="0"/>
            <a:stretch/>
          </p:blipFill>
          <p:spPr>
            <a:xfrm>
              <a:off x="9675850" y="3718725"/>
              <a:ext cx="1012500" cy="38413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0" name="Google Shape;90;p14" title="Ресурс 12@2x.png"/>
          <p:cNvPicPr preferRelativeResize="0"/>
          <p:nvPr/>
        </p:nvPicPr>
        <p:blipFill rotWithShape="1">
          <a:blip r:embed="rId8">
            <a:alphaModFix/>
          </a:blip>
          <a:srcRect b="28393" l="0" r="60741" t="51221"/>
          <a:stretch/>
        </p:blipFill>
        <p:spPr>
          <a:xfrm>
            <a:off x="9603475" y="0"/>
            <a:ext cx="1088525" cy="10230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504733" y="165108"/>
            <a:ext cx="2716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Store Highlights</a:t>
            </a:r>
            <a:endParaRPr b="1" sz="26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504733" y="661492"/>
            <a:ext cx="271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34A3C"/>
                </a:solidFill>
                <a:latin typeface="Cormorant SemiBold"/>
                <a:ea typeface="Cormorant SemiBold"/>
                <a:cs typeface="Cormorant SemiBold"/>
                <a:sym typeface="Cormorant SemiBold"/>
              </a:rPr>
              <a:t>Reading Café</a:t>
            </a:r>
            <a:endParaRPr sz="1800">
              <a:solidFill>
                <a:srgbClr val="634A3C"/>
              </a:solidFill>
              <a:latin typeface="Cormorant SemiBold"/>
              <a:ea typeface="Cormorant SemiBold"/>
              <a:cs typeface="Cormorant SemiBold"/>
              <a:sym typeface="Cormorant SemiBold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504725" y="1135625"/>
            <a:ext cx="271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Enjoy coffee, desserts, and quiet reading sessions inside our comfortable café lounge.</a:t>
            </a:r>
            <a:endParaRPr sz="12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504733" y="1929194"/>
            <a:ext cx="271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34A3C"/>
                </a:solidFill>
                <a:latin typeface="Cormorant SemiBold"/>
                <a:ea typeface="Cormorant SemiBold"/>
                <a:cs typeface="Cormorant SemiBold"/>
                <a:sym typeface="Cormorant SemiBold"/>
              </a:rPr>
              <a:t>Author Meetups</a:t>
            </a:r>
            <a:endParaRPr sz="1800">
              <a:solidFill>
                <a:srgbClr val="634A3C"/>
              </a:solidFill>
              <a:latin typeface="Cormorant SemiBold"/>
              <a:ea typeface="Cormorant SemiBold"/>
              <a:cs typeface="Cormorant SemiBold"/>
              <a:sym typeface="Cormorant SemiBold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04725" y="2403327"/>
            <a:ext cx="271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Attend poetry evenings, discussion panels, and seasonal literary festivals throughout the year.</a:t>
            </a:r>
            <a:endParaRPr sz="12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3909583" y="165108"/>
            <a:ext cx="2716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Products &amp;</a:t>
            </a:r>
            <a:endParaRPr b="1" sz="26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Services</a:t>
            </a:r>
            <a:endParaRPr b="1" sz="26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3909583" y="1118692"/>
            <a:ext cx="271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34A3C"/>
                </a:solidFill>
                <a:latin typeface="Cormorant SemiBold"/>
                <a:ea typeface="Cormorant SemiBold"/>
                <a:cs typeface="Cormorant SemiBold"/>
                <a:sym typeface="Cormorant SemiBold"/>
              </a:rPr>
              <a:t>Featured Genres</a:t>
            </a:r>
            <a:endParaRPr sz="1800">
              <a:solidFill>
                <a:srgbClr val="634A3C"/>
              </a:solidFill>
              <a:latin typeface="Cormorant SemiBold"/>
              <a:ea typeface="Cormorant SemiBold"/>
              <a:cs typeface="Cormorant SemiBold"/>
              <a:sym typeface="Cormorant SemiBold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3909583" y="3082209"/>
            <a:ext cx="271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34A3C"/>
                </a:solidFill>
                <a:latin typeface="Cormorant SemiBold"/>
                <a:ea typeface="Cormorant SemiBold"/>
                <a:cs typeface="Cormorant SemiBold"/>
                <a:sym typeface="Cormorant SemiBold"/>
              </a:rPr>
              <a:t>Reader Favorites</a:t>
            </a:r>
            <a:endParaRPr sz="1800">
              <a:solidFill>
                <a:srgbClr val="634A3C"/>
              </a:solidFill>
              <a:latin typeface="Cormorant SemiBold"/>
              <a:ea typeface="Cormorant SemiBold"/>
              <a:cs typeface="Cormorant SemiBold"/>
              <a:sym typeface="Cormorant SemiBold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3772175" y="3556342"/>
            <a:ext cx="2929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5785E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634A3C"/>
                </a:solidFill>
                <a:latin typeface="Garamond"/>
                <a:ea typeface="Garamond"/>
                <a:cs typeface="Garamond"/>
                <a:sym typeface="Garamond"/>
              </a:rPr>
              <a:t>Monthly curated reading boxes</a:t>
            </a:r>
            <a:endParaRPr sz="1200">
              <a:solidFill>
                <a:srgbClr val="634A3C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5785E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634A3C"/>
                </a:solidFill>
                <a:latin typeface="Garamond"/>
                <a:ea typeface="Garamond"/>
                <a:cs typeface="Garamond"/>
                <a:sym typeface="Garamond"/>
              </a:rPr>
              <a:t>Collector's</a:t>
            </a:r>
            <a:r>
              <a:rPr lang="en" sz="1200">
                <a:solidFill>
                  <a:srgbClr val="634A3C"/>
                </a:solidFill>
                <a:latin typeface="Garamond"/>
                <a:ea typeface="Garamond"/>
                <a:cs typeface="Garamond"/>
                <a:sym typeface="Garamond"/>
              </a:rPr>
              <a:t> edition hardcovers</a:t>
            </a:r>
            <a:endParaRPr sz="1200">
              <a:solidFill>
                <a:srgbClr val="634A3C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5785E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634A3C"/>
                </a:solidFill>
                <a:latin typeface="Garamond"/>
                <a:ea typeface="Garamond"/>
                <a:cs typeface="Garamond"/>
                <a:sym typeface="Garamond"/>
              </a:rPr>
              <a:t>Children’s learning sets</a:t>
            </a:r>
            <a:endParaRPr sz="1200">
              <a:solidFill>
                <a:srgbClr val="634A3C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5785E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634A3C"/>
                </a:solidFill>
                <a:latin typeface="Garamond"/>
                <a:ea typeface="Garamond"/>
                <a:cs typeface="Garamond"/>
                <a:sym typeface="Garamond"/>
              </a:rPr>
              <a:t>Seasonal literary gifts</a:t>
            </a:r>
            <a:endParaRPr sz="1200">
              <a:solidFill>
                <a:srgbClr val="634A3C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C5785E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634A3C"/>
                </a:solidFill>
                <a:latin typeface="Garamond"/>
                <a:ea typeface="Garamond"/>
                <a:cs typeface="Garamond"/>
                <a:sym typeface="Garamond"/>
              </a:rPr>
              <a:t>Signed author copies</a:t>
            </a:r>
            <a:endParaRPr sz="1200">
              <a:solidFill>
                <a:srgbClr val="634A3C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7475841" y="165108"/>
            <a:ext cx="2716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Why Choose Us</a:t>
            </a:r>
            <a:endParaRPr b="1" sz="26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7475841" y="661492"/>
            <a:ext cx="271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34A3C"/>
                </a:solidFill>
                <a:latin typeface="Cormorant SemiBold"/>
                <a:ea typeface="Cormorant SemiBold"/>
                <a:cs typeface="Cormorant SemiBold"/>
                <a:sym typeface="Cormorant SemiBold"/>
              </a:rPr>
              <a:t>Customer Satisfaction</a:t>
            </a:r>
            <a:endParaRPr sz="1800">
              <a:solidFill>
                <a:srgbClr val="634A3C"/>
              </a:solidFill>
              <a:latin typeface="Cormorant SemiBold"/>
              <a:ea typeface="Cormorant SemiBold"/>
              <a:cs typeface="Cormorant SemiBold"/>
              <a:sym typeface="Cormorant SemiBold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7475841" y="2513900"/>
            <a:ext cx="292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34A3C"/>
                </a:solidFill>
                <a:latin typeface="Cormorant SemiBold"/>
                <a:ea typeface="Cormorant SemiBold"/>
                <a:cs typeface="Cormorant SemiBold"/>
                <a:sym typeface="Cormorant SemiBold"/>
              </a:rPr>
              <a:t>Personalized Experience</a:t>
            </a:r>
            <a:endParaRPr sz="1800">
              <a:solidFill>
                <a:srgbClr val="634A3C"/>
              </a:solidFill>
              <a:latin typeface="Cormorant SemiBold"/>
              <a:ea typeface="Cormorant SemiBold"/>
              <a:cs typeface="Cormorant SemiBold"/>
              <a:sym typeface="Cormorant SemiBold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7475841" y="2988025"/>
            <a:ext cx="2929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Our staff helps readers discover books based on interests, mood, and favorite genres.</a:t>
            </a:r>
            <a:endParaRPr sz="12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7475841" y="3583083"/>
            <a:ext cx="292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34A3C"/>
                </a:solidFill>
                <a:latin typeface="Cormorant SemiBold"/>
                <a:ea typeface="Cormorant SemiBold"/>
                <a:cs typeface="Cormorant SemiBold"/>
                <a:sym typeface="Cormorant SemiBold"/>
              </a:rPr>
              <a:t>Trusted Selection</a:t>
            </a:r>
            <a:endParaRPr sz="1800">
              <a:solidFill>
                <a:srgbClr val="634A3C"/>
              </a:solidFill>
              <a:latin typeface="Cormorant SemiBold"/>
              <a:ea typeface="Cormorant SemiBold"/>
              <a:cs typeface="Cormorant SemiBold"/>
              <a:sym typeface="Cormorant SemiBold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7475841" y="4057208"/>
            <a:ext cx="292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Every title is carefully selected by </a:t>
            </a:r>
            <a:endParaRPr sz="12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experienced readers and literary </a:t>
            </a:r>
            <a:endParaRPr sz="12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enthusiasts.</a:t>
            </a:r>
            <a:endParaRPr sz="12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grpSp>
        <p:nvGrpSpPr>
          <p:cNvPr id="106" name="Google Shape;106;p14"/>
          <p:cNvGrpSpPr/>
          <p:nvPr/>
        </p:nvGrpSpPr>
        <p:grpSpPr>
          <a:xfrm>
            <a:off x="4014150" y="1694650"/>
            <a:ext cx="2642325" cy="218400"/>
            <a:chOff x="4014150" y="1694650"/>
            <a:chExt cx="2642325" cy="218400"/>
          </a:xfrm>
        </p:grpSpPr>
        <p:sp>
          <p:nvSpPr>
            <p:cNvPr id="107" name="Google Shape;107;p14"/>
            <p:cNvSpPr/>
            <p:nvPr/>
          </p:nvSpPr>
          <p:spPr>
            <a:xfrm>
              <a:off x="4014150" y="1694650"/>
              <a:ext cx="1915200" cy="218400"/>
            </a:xfrm>
            <a:prstGeom prst="roundRect">
              <a:avLst>
                <a:gd fmla="val 16667" name="adj"/>
              </a:avLst>
            </a:prstGeom>
            <a:solidFill>
              <a:srgbClr val="F0E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634A3C"/>
                  </a:solidFill>
                  <a:latin typeface="Cormorant"/>
                  <a:ea typeface="Cormorant"/>
                  <a:cs typeface="Cormorant"/>
                  <a:sym typeface="Cormorant"/>
                </a:rPr>
                <a:t>Category</a:t>
              </a:r>
              <a:endParaRPr b="1" sz="7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5982675" y="1694650"/>
              <a:ext cx="673800" cy="218400"/>
            </a:xfrm>
            <a:prstGeom prst="roundRect">
              <a:avLst>
                <a:gd fmla="val 16667" name="adj"/>
              </a:avLst>
            </a:prstGeom>
            <a:solidFill>
              <a:srgbClr val="F0E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634A3C"/>
                  </a:solidFill>
                  <a:latin typeface="Cormorant"/>
                  <a:ea typeface="Cormorant"/>
                  <a:cs typeface="Cormorant"/>
                  <a:sym typeface="Cormorant"/>
                </a:rPr>
                <a:t>Avg. Price</a:t>
              </a:r>
              <a:endParaRPr b="1" sz="7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endParaRPr>
            </a:p>
          </p:txBody>
        </p:sp>
      </p:grpSp>
      <p:grpSp>
        <p:nvGrpSpPr>
          <p:cNvPr id="109" name="Google Shape;109;p14"/>
          <p:cNvGrpSpPr/>
          <p:nvPr/>
        </p:nvGrpSpPr>
        <p:grpSpPr>
          <a:xfrm>
            <a:off x="4014150" y="1970801"/>
            <a:ext cx="2642325" cy="218400"/>
            <a:chOff x="4014150" y="1966925"/>
            <a:chExt cx="2642325" cy="218400"/>
          </a:xfrm>
        </p:grpSpPr>
        <p:sp>
          <p:nvSpPr>
            <p:cNvPr id="110" name="Google Shape;110;p14"/>
            <p:cNvSpPr/>
            <p:nvPr/>
          </p:nvSpPr>
          <p:spPr>
            <a:xfrm>
              <a:off x="4014150" y="1966925"/>
              <a:ext cx="1915200" cy="218400"/>
            </a:xfrm>
            <a:prstGeom prst="roundRect">
              <a:avLst>
                <a:gd fmla="val 16667" name="adj"/>
              </a:avLst>
            </a:prstGeom>
            <a:solidFill>
              <a:srgbClr val="F0E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634A3C"/>
                  </a:solidFill>
                  <a:latin typeface="Cormorant Medium"/>
                  <a:ea typeface="Cormorant Medium"/>
                  <a:cs typeface="Cormorant Medium"/>
                  <a:sym typeface="Cormorant Medium"/>
                </a:rPr>
                <a:t>Mystery &amp; Thriller</a:t>
              </a:r>
              <a:endParaRPr sz="800">
                <a:solidFill>
                  <a:srgbClr val="634A3C"/>
                </a:solidFill>
                <a:latin typeface="Cormorant Medium"/>
                <a:ea typeface="Cormorant Medium"/>
                <a:cs typeface="Cormorant Medium"/>
                <a:sym typeface="Cormorant Medium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5982675" y="1966925"/>
              <a:ext cx="673800" cy="218400"/>
            </a:xfrm>
            <a:prstGeom prst="roundRect">
              <a:avLst>
                <a:gd fmla="val 16667" name="adj"/>
              </a:avLst>
            </a:prstGeom>
            <a:solidFill>
              <a:srgbClr val="F0E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634A3C"/>
                  </a:solidFill>
                  <a:latin typeface="Cormorant Medium"/>
                  <a:ea typeface="Cormorant Medium"/>
                  <a:cs typeface="Cormorant Medium"/>
                  <a:sym typeface="Cormorant Medium"/>
                </a:rPr>
                <a:t>$14.99</a:t>
              </a:r>
              <a:endParaRPr b="1" sz="7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endParaRPr>
            </a:p>
          </p:txBody>
        </p:sp>
      </p:grpSp>
      <p:grpSp>
        <p:nvGrpSpPr>
          <p:cNvPr id="112" name="Google Shape;112;p14"/>
          <p:cNvGrpSpPr/>
          <p:nvPr/>
        </p:nvGrpSpPr>
        <p:grpSpPr>
          <a:xfrm>
            <a:off x="4014150" y="2246952"/>
            <a:ext cx="2642325" cy="218400"/>
            <a:chOff x="4014150" y="1966925"/>
            <a:chExt cx="2642325" cy="218400"/>
          </a:xfrm>
        </p:grpSpPr>
        <p:sp>
          <p:nvSpPr>
            <p:cNvPr id="113" name="Google Shape;113;p14"/>
            <p:cNvSpPr/>
            <p:nvPr/>
          </p:nvSpPr>
          <p:spPr>
            <a:xfrm>
              <a:off x="4014150" y="1966925"/>
              <a:ext cx="1915200" cy="218400"/>
            </a:xfrm>
            <a:prstGeom prst="roundRect">
              <a:avLst>
                <a:gd fmla="val 16667" name="adj"/>
              </a:avLst>
            </a:prstGeom>
            <a:solidFill>
              <a:srgbClr val="F0E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634A3C"/>
                  </a:solidFill>
                  <a:latin typeface="Cormorant Medium"/>
                  <a:ea typeface="Cormorant Medium"/>
                  <a:cs typeface="Cormorant Medium"/>
                  <a:sym typeface="Cormorant Medium"/>
                </a:rPr>
                <a:t>Romance Collection</a:t>
              </a:r>
              <a:endParaRPr sz="800">
                <a:solidFill>
                  <a:srgbClr val="634A3C"/>
                </a:solidFill>
                <a:latin typeface="Cormorant Medium"/>
                <a:ea typeface="Cormorant Medium"/>
                <a:cs typeface="Cormorant Medium"/>
                <a:sym typeface="Cormorant Medium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982675" y="1966925"/>
              <a:ext cx="673800" cy="218400"/>
            </a:xfrm>
            <a:prstGeom prst="roundRect">
              <a:avLst>
                <a:gd fmla="val 16667" name="adj"/>
              </a:avLst>
            </a:prstGeom>
            <a:solidFill>
              <a:srgbClr val="F0E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634A3C"/>
                  </a:solidFill>
                  <a:latin typeface="Cormorant Medium"/>
                  <a:ea typeface="Cormorant Medium"/>
                  <a:cs typeface="Cormorant Medium"/>
                  <a:sym typeface="Cormorant Medium"/>
                </a:rPr>
                <a:t>$12.50</a:t>
              </a:r>
              <a:endParaRPr b="1" sz="7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endParaRPr>
            </a:p>
          </p:txBody>
        </p:sp>
      </p:grpSp>
      <p:grpSp>
        <p:nvGrpSpPr>
          <p:cNvPr id="115" name="Google Shape;115;p14"/>
          <p:cNvGrpSpPr/>
          <p:nvPr/>
        </p:nvGrpSpPr>
        <p:grpSpPr>
          <a:xfrm>
            <a:off x="4014150" y="2523103"/>
            <a:ext cx="2642325" cy="218400"/>
            <a:chOff x="4014150" y="1966925"/>
            <a:chExt cx="2642325" cy="218400"/>
          </a:xfrm>
        </p:grpSpPr>
        <p:sp>
          <p:nvSpPr>
            <p:cNvPr id="116" name="Google Shape;116;p14"/>
            <p:cNvSpPr/>
            <p:nvPr/>
          </p:nvSpPr>
          <p:spPr>
            <a:xfrm>
              <a:off x="4014150" y="1966925"/>
              <a:ext cx="1915200" cy="218400"/>
            </a:xfrm>
            <a:prstGeom prst="roundRect">
              <a:avLst>
                <a:gd fmla="val 16667" name="adj"/>
              </a:avLst>
            </a:prstGeom>
            <a:solidFill>
              <a:srgbClr val="F0E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634A3C"/>
                  </a:solidFill>
                  <a:latin typeface="Cormorant Medium"/>
                  <a:ea typeface="Cormorant Medium"/>
                  <a:cs typeface="Cormorant Medium"/>
                  <a:sym typeface="Cormorant Medium"/>
                </a:rPr>
                <a:t>Historical Fiction</a:t>
              </a:r>
              <a:endParaRPr sz="800">
                <a:solidFill>
                  <a:srgbClr val="634A3C"/>
                </a:solidFill>
                <a:latin typeface="Cormorant Medium"/>
                <a:ea typeface="Cormorant Medium"/>
                <a:cs typeface="Cormorant Medium"/>
                <a:sym typeface="Cormorant Medium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5982675" y="1966925"/>
              <a:ext cx="673800" cy="218400"/>
            </a:xfrm>
            <a:prstGeom prst="roundRect">
              <a:avLst>
                <a:gd fmla="val 16667" name="adj"/>
              </a:avLst>
            </a:prstGeom>
            <a:solidFill>
              <a:srgbClr val="F0E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634A3C"/>
                  </a:solidFill>
                  <a:latin typeface="Cormorant Medium"/>
                  <a:ea typeface="Cormorant Medium"/>
                  <a:cs typeface="Cormorant Medium"/>
                  <a:sym typeface="Cormorant Medium"/>
                </a:rPr>
                <a:t>$16.75</a:t>
              </a:r>
              <a:endParaRPr b="1" sz="7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endParaRPr>
            </a:p>
          </p:txBody>
        </p:sp>
      </p:grpSp>
      <p:grpSp>
        <p:nvGrpSpPr>
          <p:cNvPr id="118" name="Google Shape;118;p14"/>
          <p:cNvGrpSpPr/>
          <p:nvPr/>
        </p:nvGrpSpPr>
        <p:grpSpPr>
          <a:xfrm>
            <a:off x="4014150" y="2799253"/>
            <a:ext cx="2642325" cy="218400"/>
            <a:chOff x="4014150" y="1966925"/>
            <a:chExt cx="2642325" cy="218400"/>
          </a:xfrm>
        </p:grpSpPr>
        <p:sp>
          <p:nvSpPr>
            <p:cNvPr id="119" name="Google Shape;119;p14"/>
            <p:cNvSpPr/>
            <p:nvPr/>
          </p:nvSpPr>
          <p:spPr>
            <a:xfrm>
              <a:off x="4014150" y="1966925"/>
              <a:ext cx="1915200" cy="218400"/>
            </a:xfrm>
            <a:prstGeom prst="roundRect">
              <a:avLst>
                <a:gd fmla="val 16667" name="adj"/>
              </a:avLst>
            </a:prstGeom>
            <a:solidFill>
              <a:srgbClr val="F0E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634A3C"/>
                  </a:solidFill>
                  <a:latin typeface="Cormorant Medium"/>
                  <a:ea typeface="Cormorant Medium"/>
                  <a:cs typeface="Cormorant Medium"/>
                  <a:sym typeface="Cormorant Medium"/>
                </a:rPr>
                <a:t>Fantasy Series</a:t>
              </a:r>
              <a:endParaRPr sz="800">
                <a:solidFill>
                  <a:srgbClr val="634A3C"/>
                </a:solidFill>
                <a:latin typeface="Cormorant Medium"/>
                <a:ea typeface="Cormorant Medium"/>
                <a:cs typeface="Cormorant Medium"/>
                <a:sym typeface="Cormorant Medium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982675" y="1966925"/>
              <a:ext cx="673800" cy="218400"/>
            </a:xfrm>
            <a:prstGeom prst="roundRect">
              <a:avLst>
                <a:gd fmla="val 16667" name="adj"/>
              </a:avLst>
            </a:prstGeom>
            <a:solidFill>
              <a:srgbClr val="F0E5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634A3C"/>
                  </a:solidFill>
                  <a:latin typeface="Cormorant Medium"/>
                  <a:ea typeface="Cormorant Medium"/>
                  <a:cs typeface="Cormorant Medium"/>
                  <a:sym typeface="Cormorant Medium"/>
                </a:rPr>
                <a:t>$18.20</a:t>
              </a:r>
              <a:endParaRPr b="1" sz="7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endParaRPr>
            </a:p>
          </p:txBody>
        </p:sp>
      </p:grpSp>
      <p:sp>
        <p:nvSpPr>
          <p:cNvPr id="121" name="Google Shape;121;p14"/>
          <p:cNvSpPr txBox="1"/>
          <p:nvPr/>
        </p:nvSpPr>
        <p:spPr>
          <a:xfrm>
            <a:off x="8833696" y="1306125"/>
            <a:ext cx="15675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More than 92% of our visitors return for future purchases and community events.</a:t>
            </a:r>
            <a:endParaRPr sz="12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504733" y="3206327"/>
            <a:ext cx="271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34A3C"/>
                </a:solidFill>
                <a:latin typeface="Cormorant SemiBold"/>
                <a:ea typeface="Cormorant SemiBold"/>
                <a:cs typeface="Cormorant SemiBold"/>
                <a:sym typeface="Cormorant SemiBold"/>
              </a:rPr>
              <a:t>Digital Services</a:t>
            </a:r>
            <a:endParaRPr sz="1800">
              <a:solidFill>
                <a:srgbClr val="634A3C"/>
              </a:solidFill>
              <a:latin typeface="Cormorant SemiBold"/>
              <a:ea typeface="Cormorant SemiBold"/>
              <a:cs typeface="Cormorant SemiBold"/>
              <a:sym typeface="Cormorant SemiBold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504725" y="3680460"/>
            <a:ext cx="271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34A3C"/>
                </a:solidFill>
                <a:latin typeface="Cormorant"/>
                <a:ea typeface="Cormorant"/>
                <a:cs typeface="Cormorant"/>
                <a:sym typeface="Cormorant"/>
              </a:rPr>
              <a:t>Access online reservations, ebook recommendations, and virtual author interviews from anywhere.</a:t>
            </a:r>
            <a:endParaRPr sz="1200">
              <a:solidFill>
                <a:srgbClr val="634A3C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