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</p:sldIdLst>
  <p:sldSz cy="10692000" cx="7560000"/>
  <p:notesSz cx="6858000" cy="9144000"/>
  <p:embeddedFontLst>
    <p:embeddedFont>
      <p:font typeface="Rubik Light"/>
      <p:regular r:id="rId7"/>
      <p:bold r:id="rId8"/>
      <p:italic r:id="rId9"/>
      <p:boldItalic r:id="rId10"/>
    </p:embeddedFont>
    <p:embeddedFont>
      <p:font typeface="Rubik"/>
      <p:regular r:id="rId11"/>
      <p:bold r:id="rId12"/>
      <p:italic r:id="rId13"/>
      <p:boldItalic r:id="rId14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D1C7D3ED-FA37-4261-A56B-2C74F63A43F6}">
  <a:tblStyle styleId="{D1C7D3ED-FA37-4261-A56B-2C74F63A43F6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font" Target="fonts/Rubik-regular.fntdata"/><Relationship Id="rId10" Type="http://schemas.openxmlformats.org/officeDocument/2006/relationships/font" Target="fonts/RubikLight-boldItalic.fntdata"/><Relationship Id="rId13" Type="http://schemas.openxmlformats.org/officeDocument/2006/relationships/font" Target="fonts/Rubik-italic.fntdata"/><Relationship Id="rId12" Type="http://schemas.openxmlformats.org/officeDocument/2006/relationships/font" Target="fonts/Rubik-bold.fntdata"/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font" Target="fonts/RubikLight-italic.fntdata"/><Relationship Id="rId14" Type="http://schemas.openxmlformats.org/officeDocument/2006/relationships/font" Target="fonts/Rubik-boldItalic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font" Target="fonts/RubikLight-regular.fntdata"/><Relationship Id="rId8" Type="http://schemas.openxmlformats.org/officeDocument/2006/relationships/font" Target="fonts/RubikLight-bold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217050" y="685800"/>
            <a:ext cx="2424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2217050" y="685800"/>
            <a:ext cx="2424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57712" y="1547778"/>
            <a:ext cx="7044600" cy="42669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57705" y="5891409"/>
            <a:ext cx="7044600" cy="1647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57705" y="2299346"/>
            <a:ext cx="7044600" cy="4081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57705" y="6552657"/>
            <a:ext cx="7044600" cy="2703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57705" y="4471058"/>
            <a:ext cx="7044600" cy="1749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57705" y="2395696"/>
            <a:ext cx="7044600" cy="710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57705" y="2395696"/>
            <a:ext cx="3306900" cy="710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3995291" y="2395696"/>
            <a:ext cx="3306900" cy="710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57705" y="1154948"/>
            <a:ext cx="2321700" cy="1570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57705" y="2888617"/>
            <a:ext cx="2321700" cy="660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05325" y="935745"/>
            <a:ext cx="5264700" cy="8503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780000" y="-260"/>
            <a:ext cx="3780000" cy="10692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19508" y="2563450"/>
            <a:ext cx="3344400" cy="3081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19508" y="5826865"/>
            <a:ext cx="3344400" cy="2567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083839" y="1505164"/>
            <a:ext cx="3172200" cy="7681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57705" y="8794266"/>
            <a:ext cx="4959600" cy="1257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57705" y="2395696"/>
            <a:ext cx="7044600" cy="7101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/>
        </p:nvSpPr>
        <p:spPr>
          <a:xfrm>
            <a:off x="495321" y="332112"/>
            <a:ext cx="3926700" cy="5541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>
                <a:solidFill>
                  <a:schemeClr val="dk1"/>
                </a:solidFill>
                <a:latin typeface="Rubik Light"/>
                <a:ea typeface="Rubik Light"/>
                <a:cs typeface="Rubik Light"/>
                <a:sym typeface="Rubik Light"/>
              </a:rPr>
              <a:t>Priority To Do List</a:t>
            </a:r>
            <a:endParaRPr sz="3600">
              <a:solidFill>
                <a:schemeClr val="dk1"/>
              </a:solidFill>
              <a:latin typeface="Rubik Light"/>
              <a:ea typeface="Rubik Light"/>
              <a:cs typeface="Rubik Light"/>
              <a:sym typeface="Rubik Light"/>
            </a:endParaRPr>
          </a:p>
        </p:txBody>
      </p:sp>
      <p:grpSp>
        <p:nvGrpSpPr>
          <p:cNvPr id="55" name="Google Shape;55;p13"/>
          <p:cNvGrpSpPr/>
          <p:nvPr/>
        </p:nvGrpSpPr>
        <p:grpSpPr>
          <a:xfrm>
            <a:off x="4909400" y="441034"/>
            <a:ext cx="2104800" cy="338016"/>
            <a:chOff x="4909400" y="441034"/>
            <a:chExt cx="2104800" cy="338016"/>
          </a:xfrm>
        </p:grpSpPr>
        <p:sp>
          <p:nvSpPr>
            <p:cNvPr id="56" name="Google Shape;56;p13"/>
            <p:cNvSpPr txBox="1"/>
            <p:nvPr/>
          </p:nvSpPr>
          <p:spPr>
            <a:xfrm>
              <a:off x="4909400" y="441034"/>
              <a:ext cx="2104800" cy="3078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2000">
                  <a:solidFill>
                    <a:schemeClr val="dk1"/>
                  </a:solidFill>
                  <a:latin typeface="Rubik Light"/>
                  <a:ea typeface="Rubik Light"/>
                  <a:cs typeface="Rubik Light"/>
                  <a:sym typeface="Rubik Light"/>
                </a:rPr>
                <a:t>Date:</a:t>
              </a:r>
              <a:endParaRPr sz="2000">
                <a:solidFill>
                  <a:schemeClr val="dk1"/>
                </a:solidFill>
                <a:latin typeface="Rubik Light"/>
                <a:ea typeface="Rubik Light"/>
                <a:cs typeface="Rubik Light"/>
                <a:sym typeface="Rubik Light"/>
              </a:endParaRPr>
            </a:p>
          </p:txBody>
        </p:sp>
        <p:cxnSp>
          <p:nvCxnSpPr>
            <p:cNvPr id="57" name="Google Shape;57;p13"/>
            <p:cNvCxnSpPr/>
            <p:nvPr/>
          </p:nvCxnSpPr>
          <p:spPr>
            <a:xfrm>
              <a:off x="4926850" y="779050"/>
              <a:ext cx="2081700" cy="0"/>
            </a:xfrm>
            <a:prstGeom prst="straightConnector1">
              <a:avLst/>
            </a:prstGeom>
            <a:noFill/>
            <a:ln cap="flat" cmpd="sng" w="9525">
              <a:solidFill>
                <a:schemeClr val="dk1"/>
              </a:solidFill>
              <a:prstDash val="solid"/>
              <a:round/>
              <a:headEnd len="med" w="med" type="none"/>
              <a:tailEnd len="med" w="med" type="none"/>
            </a:ln>
          </p:spPr>
        </p:cxnSp>
      </p:grpSp>
      <p:grpSp>
        <p:nvGrpSpPr>
          <p:cNvPr id="58" name="Google Shape;58;p13"/>
          <p:cNvGrpSpPr/>
          <p:nvPr/>
        </p:nvGrpSpPr>
        <p:grpSpPr>
          <a:xfrm>
            <a:off x="545900" y="1159100"/>
            <a:ext cx="3136500" cy="2906400"/>
            <a:chOff x="545900" y="1159100"/>
            <a:chExt cx="3136500" cy="2906400"/>
          </a:xfrm>
        </p:grpSpPr>
        <p:sp>
          <p:nvSpPr>
            <p:cNvPr id="59" name="Google Shape;59;p13"/>
            <p:cNvSpPr/>
            <p:nvPr/>
          </p:nvSpPr>
          <p:spPr>
            <a:xfrm>
              <a:off x="545900" y="1159100"/>
              <a:ext cx="3136500" cy="236100"/>
            </a:xfrm>
            <a:prstGeom prst="rect">
              <a:avLst/>
            </a:prstGeom>
            <a:solidFill>
              <a:srgbClr val="FFDCDC"/>
            </a:solidFill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200">
                  <a:latin typeface="Rubik"/>
                  <a:ea typeface="Rubik"/>
                  <a:cs typeface="Rubik"/>
                  <a:sym typeface="Rubik"/>
                </a:rPr>
                <a:t>Most Urgent Tasks</a:t>
              </a:r>
              <a:endParaRPr sz="1200">
                <a:latin typeface="Rubik"/>
                <a:ea typeface="Rubik"/>
                <a:cs typeface="Rubik"/>
                <a:sym typeface="Rubik"/>
              </a:endParaRPr>
            </a:p>
          </p:txBody>
        </p:sp>
        <p:sp>
          <p:nvSpPr>
            <p:cNvPr id="60" name="Google Shape;60;p13"/>
            <p:cNvSpPr/>
            <p:nvPr/>
          </p:nvSpPr>
          <p:spPr>
            <a:xfrm>
              <a:off x="545900" y="1395200"/>
              <a:ext cx="3136500" cy="2670300"/>
            </a:xfrm>
            <a:prstGeom prst="rect">
              <a:avLst/>
            </a:prstGeom>
            <a:noFill/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200">
                <a:latin typeface="Rubik Light"/>
                <a:ea typeface="Rubik Light"/>
                <a:cs typeface="Rubik Light"/>
                <a:sym typeface="Rubik Light"/>
              </a:endParaRPr>
            </a:p>
          </p:txBody>
        </p:sp>
      </p:grpSp>
      <p:graphicFrame>
        <p:nvGraphicFramePr>
          <p:cNvPr id="61" name="Google Shape;61;p13"/>
          <p:cNvGraphicFramePr/>
          <p:nvPr/>
        </p:nvGraphicFramePr>
        <p:xfrm>
          <a:off x="754500" y="14426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{D1C7D3ED-FA37-4261-A56B-2C74F63A43F6}</a:tableStyleId>
              </a:tblPr>
              <a:tblGrid>
                <a:gridCol w="2720575"/>
              </a:tblGrid>
              <a:tr h="2690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Rubik"/>
                        <a:ea typeface="Rubik"/>
                        <a:cs typeface="Rubik"/>
                        <a:sym typeface="Rubik"/>
                      </a:endParaRPr>
                    </a:p>
                  </a:txBody>
                  <a:tcPr marT="0" marB="0" marR="0" marL="182875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690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Rubik"/>
                        <a:ea typeface="Rubik"/>
                        <a:cs typeface="Rubik"/>
                        <a:sym typeface="Rubik"/>
                      </a:endParaRPr>
                    </a:p>
                  </a:txBody>
                  <a:tcPr marT="0" marB="0" marR="0" marL="182875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690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Rubik"/>
                        <a:ea typeface="Rubik"/>
                        <a:cs typeface="Rubik"/>
                        <a:sym typeface="Rubik"/>
                      </a:endParaRPr>
                    </a:p>
                  </a:txBody>
                  <a:tcPr marT="0" marB="0" marR="0" marL="182875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690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Rubik"/>
                        <a:ea typeface="Rubik"/>
                        <a:cs typeface="Rubik"/>
                        <a:sym typeface="Rubik"/>
                      </a:endParaRPr>
                    </a:p>
                  </a:txBody>
                  <a:tcPr marT="0" marB="0" marR="0" marL="182875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690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Rubik"/>
                        <a:ea typeface="Rubik"/>
                        <a:cs typeface="Rubik"/>
                        <a:sym typeface="Rubik"/>
                      </a:endParaRPr>
                    </a:p>
                  </a:txBody>
                  <a:tcPr marT="0" marB="0" marR="0" marL="182875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690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Rubik"/>
                        <a:ea typeface="Rubik"/>
                        <a:cs typeface="Rubik"/>
                        <a:sym typeface="Rubik"/>
                      </a:endParaRPr>
                    </a:p>
                  </a:txBody>
                  <a:tcPr marT="0" marB="0" marR="0" marL="182875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690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Rubik"/>
                        <a:ea typeface="Rubik"/>
                        <a:cs typeface="Rubik"/>
                        <a:sym typeface="Rubik"/>
                      </a:endParaRPr>
                    </a:p>
                  </a:txBody>
                  <a:tcPr marT="0" marB="0" marR="0" marL="182875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690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Rubik"/>
                        <a:ea typeface="Rubik"/>
                        <a:cs typeface="Rubik"/>
                        <a:sym typeface="Rubik"/>
                      </a:endParaRPr>
                    </a:p>
                  </a:txBody>
                  <a:tcPr marT="0" marB="0" marR="0" marL="182875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690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Rubik"/>
                        <a:ea typeface="Rubik"/>
                        <a:cs typeface="Rubik"/>
                        <a:sym typeface="Rubik"/>
                      </a:endParaRPr>
                    </a:p>
                  </a:txBody>
                  <a:tcPr marT="0" marB="0" marR="0" marL="182875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grpSp>
        <p:nvGrpSpPr>
          <p:cNvPr id="62" name="Google Shape;62;p13"/>
          <p:cNvGrpSpPr/>
          <p:nvPr/>
        </p:nvGrpSpPr>
        <p:grpSpPr>
          <a:xfrm>
            <a:off x="753225" y="1517550"/>
            <a:ext cx="124200" cy="2269088"/>
            <a:chOff x="750075" y="1517550"/>
            <a:chExt cx="124200" cy="2269088"/>
          </a:xfrm>
        </p:grpSpPr>
        <p:sp>
          <p:nvSpPr>
            <p:cNvPr id="63" name="Google Shape;63;p13"/>
            <p:cNvSpPr/>
            <p:nvPr/>
          </p:nvSpPr>
          <p:spPr>
            <a:xfrm>
              <a:off x="750075" y="1517550"/>
              <a:ext cx="124200" cy="124200"/>
            </a:xfrm>
            <a:prstGeom prst="rect">
              <a:avLst/>
            </a:prstGeom>
            <a:noFill/>
            <a:ln cap="flat" cmpd="sng" w="952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4" name="Google Shape;64;p13"/>
            <p:cNvSpPr/>
            <p:nvPr/>
          </p:nvSpPr>
          <p:spPr>
            <a:xfrm>
              <a:off x="750075" y="1785661"/>
              <a:ext cx="124200" cy="124200"/>
            </a:xfrm>
            <a:prstGeom prst="rect">
              <a:avLst/>
            </a:prstGeom>
            <a:noFill/>
            <a:ln cap="flat" cmpd="sng" w="952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5" name="Google Shape;65;p13"/>
            <p:cNvSpPr/>
            <p:nvPr/>
          </p:nvSpPr>
          <p:spPr>
            <a:xfrm>
              <a:off x="750075" y="2053772"/>
              <a:ext cx="124200" cy="124200"/>
            </a:xfrm>
            <a:prstGeom prst="rect">
              <a:avLst/>
            </a:prstGeom>
            <a:noFill/>
            <a:ln cap="flat" cmpd="sng" w="952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6" name="Google Shape;66;p13"/>
            <p:cNvSpPr/>
            <p:nvPr/>
          </p:nvSpPr>
          <p:spPr>
            <a:xfrm>
              <a:off x="750075" y="2321883"/>
              <a:ext cx="124200" cy="124200"/>
            </a:xfrm>
            <a:prstGeom prst="rect">
              <a:avLst/>
            </a:prstGeom>
            <a:noFill/>
            <a:ln cap="flat" cmpd="sng" w="952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7" name="Google Shape;67;p13"/>
            <p:cNvSpPr/>
            <p:nvPr/>
          </p:nvSpPr>
          <p:spPr>
            <a:xfrm>
              <a:off x="750075" y="2589994"/>
              <a:ext cx="124200" cy="124200"/>
            </a:xfrm>
            <a:prstGeom prst="rect">
              <a:avLst/>
            </a:prstGeom>
            <a:noFill/>
            <a:ln cap="flat" cmpd="sng" w="952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8" name="Google Shape;68;p13"/>
            <p:cNvSpPr/>
            <p:nvPr/>
          </p:nvSpPr>
          <p:spPr>
            <a:xfrm>
              <a:off x="750075" y="2858105"/>
              <a:ext cx="124200" cy="124200"/>
            </a:xfrm>
            <a:prstGeom prst="rect">
              <a:avLst/>
            </a:prstGeom>
            <a:noFill/>
            <a:ln cap="flat" cmpd="sng" w="952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9" name="Google Shape;69;p13"/>
            <p:cNvSpPr/>
            <p:nvPr/>
          </p:nvSpPr>
          <p:spPr>
            <a:xfrm>
              <a:off x="750075" y="3126216"/>
              <a:ext cx="124200" cy="124200"/>
            </a:xfrm>
            <a:prstGeom prst="rect">
              <a:avLst/>
            </a:prstGeom>
            <a:noFill/>
            <a:ln cap="flat" cmpd="sng" w="952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0" name="Google Shape;70;p13"/>
            <p:cNvSpPr/>
            <p:nvPr/>
          </p:nvSpPr>
          <p:spPr>
            <a:xfrm>
              <a:off x="750075" y="3394327"/>
              <a:ext cx="124200" cy="124200"/>
            </a:xfrm>
            <a:prstGeom prst="rect">
              <a:avLst/>
            </a:prstGeom>
            <a:noFill/>
            <a:ln cap="flat" cmpd="sng" w="952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1" name="Google Shape;71;p13"/>
            <p:cNvSpPr/>
            <p:nvPr/>
          </p:nvSpPr>
          <p:spPr>
            <a:xfrm>
              <a:off x="750075" y="3662438"/>
              <a:ext cx="124200" cy="124200"/>
            </a:xfrm>
            <a:prstGeom prst="rect">
              <a:avLst/>
            </a:prstGeom>
            <a:noFill/>
            <a:ln cap="flat" cmpd="sng" w="952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72" name="Google Shape;72;p13"/>
          <p:cNvGrpSpPr/>
          <p:nvPr/>
        </p:nvGrpSpPr>
        <p:grpSpPr>
          <a:xfrm>
            <a:off x="3877700" y="1159100"/>
            <a:ext cx="3136500" cy="2906400"/>
            <a:chOff x="545900" y="1159100"/>
            <a:chExt cx="3136500" cy="2906400"/>
          </a:xfrm>
        </p:grpSpPr>
        <p:sp>
          <p:nvSpPr>
            <p:cNvPr id="73" name="Google Shape;73;p13"/>
            <p:cNvSpPr/>
            <p:nvPr/>
          </p:nvSpPr>
          <p:spPr>
            <a:xfrm>
              <a:off x="545900" y="1159100"/>
              <a:ext cx="3136500" cy="236100"/>
            </a:xfrm>
            <a:prstGeom prst="rect">
              <a:avLst/>
            </a:prstGeom>
            <a:solidFill>
              <a:srgbClr val="FFDEC0"/>
            </a:solidFill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200">
                  <a:latin typeface="Rubik"/>
                  <a:ea typeface="Rubik"/>
                  <a:cs typeface="Rubik"/>
                  <a:sym typeface="Rubik"/>
                </a:rPr>
                <a:t>Most Important Tasks</a:t>
              </a:r>
              <a:endParaRPr sz="1200">
                <a:latin typeface="Rubik"/>
                <a:ea typeface="Rubik"/>
                <a:cs typeface="Rubik"/>
                <a:sym typeface="Rubik"/>
              </a:endParaRPr>
            </a:p>
          </p:txBody>
        </p:sp>
        <p:sp>
          <p:nvSpPr>
            <p:cNvPr id="74" name="Google Shape;74;p13"/>
            <p:cNvSpPr/>
            <p:nvPr/>
          </p:nvSpPr>
          <p:spPr>
            <a:xfrm>
              <a:off x="545900" y="1395200"/>
              <a:ext cx="3136500" cy="2670300"/>
            </a:xfrm>
            <a:prstGeom prst="rect">
              <a:avLst/>
            </a:prstGeom>
            <a:noFill/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200">
                <a:latin typeface="Rubik Light"/>
                <a:ea typeface="Rubik Light"/>
                <a:cs typeface="Rubik Light"/>
                <a:sym typeface="Rubik Light"/>
              </a:endParaRPr>
            </a:p>
          </p:txBody>
        </p:sp>
      </p:grpSp>
      <p:graphicFrame>
        <p:nvGraphicFramePr>
          <p:cNvPr id="75" name="Google Shape;75;p13"/>
          <p:cNvGraphicFramePr/>
          <p:nvPr/>
        </p:nvGraphicFramePr>
        <p:xfrm>
          <a:off x="4086300" y="14426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{D1C7D3ED-FA37-4261-A56B-2C74F63A43F6}</a:tableStyleId>
              </a:tblPr>
              <a:tblGrid>
                <a:gridCol w="2720575"/>
              </a:tblGrid>
              <a:tr h="2690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Rubik"/>
                        <a:ea typeface="Rubik"/>
                        <a:cs typeface="Rubik"/>
                        <a:sym typeface="Rubik"/>
                      </a:endParaRPr>
                    </a:p>
                  </a:txBody>
                  <a:tcPr marT="0" marB="0" marR="0" marL="182875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690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Rubik"/>
                        <a:ea typeface="Rubik"/>
                        <a:cs typeface="Rubik"/>
                        <a:sym typeface="Rubik"/>
                      </a:endParaRPr>
                    </a:p>
                  </a:txBody>
                  <a:tcPr marT="0" marB="0" marR="0" marL="182875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690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Rubik"/>
                        <a:ea typeface="Rubik"/>
                        <a:cs typeface="Rubik"/>
                        <a:sym typeface="Rubik"/>
                      </a:endParaRPr>
                    </a:p>
                  </a:txBody>
                  <a:tcPr marT="0" marB="0" marR="0" marL="182875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690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Rubik"/>
                        <a:ea typeface="Rubik"/>
                        <a:cs typeface="Rubik"/>
                        <a:sym typeface="Rubik"/>
                      </a:endParaRPr>
                    </a:p>
                  </a:txBody>
                  <a:tcPr marT="0" marB="0" marR="0" marL="182875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690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Rubik"/>
                        <a:ea typeface="Rubik"/>
                        <a:cs typeface="Rubik"/>
                        <a:sym typeface="Rubik"/>
                      </a:endParaRPr>
                    </a:p>
                  </a:txBody>
                  <a:tcPr marT="0" marB="0" marR="0" marL="182875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690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Rubik"/>
                        <a:ea typeface="Rubik"/>
                        <a:cs typeface="Rubik"/>
                        <a:sym typeface="Rubik"/>
                      </a:endParaRPr>
                    </a:p>
                  </a:txBody>
                  <a:tcPr marT="0" marB="0" marR="0" marL="182875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690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Rubik"/>
                        <a:ea typeface="Rubik"/>
                        <a:cs typeface="Rubik"/>
                        <a:sym typeface="Rubik"/>
                      </a:endParaRPr>
                    </a:p>
                  </a:txBody>
                  <a:tcPr marT="0" marB="0" marR="0" marL="182875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690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Rubik"/>
                        <a:ea typeface="Rubik"/>
                        <a:cs typeface="Rubik"/>
                        <a:sym typeface="Rubik"/>
                      </a:endParaRPr>
                    </a:p>
                  </a:txBody>
                  <a:tcPr marT="0" marB="0" marR="0" marL="182875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690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Rubik"/>
                        <a:ea typeface="Rubik"/>
                        <a:cs typeface="Rubik"/>
                        <a:sym typeface="Rubik"/>
                      </a:endParaRPr>
                    </a:p>
                  </a:txBody>
                  <a:tcPr marT="0" marB="0" marR="0" marL="182875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grpSp>
        <p:nvGrpSpPr>
          <p:cNvPr id="76" name="Google Shape;76;p13"/>
          <p:cNvGrpSpPr/>
          <p:nvPr/>
        </p:nvGrpSpPr>
        <p:grpSpPr>
          <a:xfrm>
            <a:off x="4085025" y="1517550"/>
            <a:ext cx="124200" cy="2269088"/>
            <a:chOff x="750075" y="1517550"/>
            <a:chExt cx="124200" cy="2269088"/>
          </a:xfrm>
        </p:grpSpPr>
        <p:sp>
          <p:nvSpPr>
            <p:cNvPr id="77" name="Google Shape;77;p13"/>
            <p:cNvSpPr/>
            <p:nvPr/>
          </p:nvSpPr>
          <p:spPr>
            <a:xfrm>
              <a:off x="750075" y="1517550"/>
              <a:ext cx="124200" cy="124200"/>
            </a:xfrm>
            <a:prstGeom prst="rect">
              <a:avLst/>
            </a:prstGeom>
            <a:noFill/>
            <a:ln cap="flat" cmpd="sng" w="952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8" name="Google Shape;78;p13"/>
            <p:cNvSpPr/>
            <p:nvPr/>
          </p:nvSpPr>
          <p:spPr>
            <a:xfrm>
              <a:off x="750075" y="1785661"/>
              <a:ext cx="124200" cy="124200"/>
            </a:xfrm>
            <a:prstGeom prst="rect">
              <a:avLst/>
            </a:prstGeom>
            <a:noFill/>
            <a:ln cap="flat" cmpd="sng" w="952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9" name="Google Shape;79;p13"/>
            <p:cNvSpPr/>
            <p:nvPr/>
          </p:nvSpPr>
          <p:spPr>
            <a:xfrm>
              <a:off x="750075" y="2053772"/>
              <a:ext cx="124200" cy="124200"/>
            </a:xfrm>
            <a:prstGeom prst="rect">
              <a:avLst/>
            </a:prstGeom>
            <a:noFill/>
            <a:ln cap="flat" cmpd="sng" w="952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0" name="Google Shape;80;p13"/>
            <p:cNvSpPr/>
            <p:nvPr/>
          </p:nvSpPr>
          <p:spPr>
            <a:xfrm>
              <a:off x="750075" y="2321883"/>
              <a:ext cx="124200" cy="124200"/>
            </a:xfrm>
            <a:prstGeom prst="rect">
              <a:avLst/>
            </a:prstGeom>
            <a:noFill/>
            <a:ln cap="flat" cmpd="sng" w="952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1" name="Google Shape;81;p13"/>
            <p:cNvSpPr/>
            <p:nvPr/>
          </p:nvSpPr>
          <p:spPr>
            <a:xfrm>
              <a:off x="750075" y="2589994"/>
              <a:ext cx="124200" cy="124200"/>
            </a:xfrm>
            <a:prstGeom prst="rect">
              <a:avLst/>
            </a:prstGeom>
            <a:noFill/>
            <a:ln cap="flat" cmpd="sng" w="952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2" name="Google Shape;82;p13"/>
            <p:cNvSpPr/>
            <p:nvPr/>
          </p:nvSpPr>
          <p:spPr>
            <a:xfrm>
              <a:off x="750075" y="2858105"/>
              <a:ext cx="124200" cy="124200"/>
            </a:xfrm>
            <a:prstGeom prst="rect">
              <a:avLst/>
            </a:prstGeom>
            <a:noFill/>
            <a:ln cap="flat" cmpd="sng" w="952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3" name="Google Shape;83;p13"/>
            <p:cNvSpPr/>
            <p:nvPr/>
          </p:nvSpPr>
          <p:spPr>
            <a:xfrm>
              <a:off x="750075" y="3126216"/>
              <a:ext cx="124200" cy="124200"/>
            </a:xfrm>
            <a:prstGeom prst="rect">
              <a:avLst/>
            </a:prstGeom>
            <a:noFill/>
            <a:ln cap="flat" cmpd="sng" w="952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4" name="Google Shape;84;p13"/>
            <p:cNvSpPr/>
            <p:nvPr/>
          </p:nvSpPr>
          <p:spPr>
            <a:xfrm>
              <a:off x="750075" y="3394327"/>
              <a:ext cx="124200" cy="124200"/>
            </a:xfrm>
            <a:prstGeom prst="rect">
              <a:avLst/>
            </a:prstGeom>
            <a:noFill/>
            <a:ln cap="flat" cmpd="sng" w="952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5" name="Google Shape;85;p13"/>
            <p:cNvSpPr/>
            <p:nvPr/>
          </p:nvSpPr>
          <p:spPr>
            <a:xfrm>
              <a:off x="750075" y="3662438"/>
              <a:ext cx="124200" cy="124200"/>
            </a:xfrm>
            <a:prstGeom prst="rect">
              <a:avLst/>
            </a:prstGeom>
            <a:noFill/>
            <a:ln cap="flat" cmpd="sng" w="952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86" name="Google Shape;86;p13"/>
          <p:cNvGrpSpPr/>
          <p:nvPr/>
        </p:nvGrpSpPr>
        <p:grpSpPr>
          <a:xfrm>
            <a:off x="545900" y="4257350"/>
            <a:ext cx="3136500" cy="2906400"/>
            <a:chOff x="545900" y="1159100"/>
            <a:chExt cx="3136500" cy="2906400"/>
          </a:xfrm>
        </p:grpSpPr>
        <p:sp>
          <p:nvSpPr>
            <p:cNvPr id="87" name="Google Shape;87;p13"/>
            <p:cNvSpPr/>
            <p:nvPr/>
          </p:nvSpPr>
          <p:spPr>
            <a:xfrm>
              <a:off x="545900" y="1159100"/>
              <a:ext cx="3136500" cy="236100"/>
            </a:xfrm>
            <a:prstGeom prst="rect">
              <a:avLst/>
            </a:prstGeom>
            <a:solidFill>
              <a:srgbClr val="E4F3F7"/>
            </a:solidFill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200">
                  <a:latin typeface="Rubik"/>
                  <a:ea typeface="Rubik"/>
                  <a:cs typeface="Rubik"/>
                  <a:sym typeface="Rubik"/>
                </a:rPr>
                <a:t>Under an Hour Tasks</a:t>
              </a:r>
              <a:endParaRPr sz="1200">
                <a:latin typeface="Rubik"/>
                <a:ea typeface="Rubik"/>
                <a:cs typeface="Rubik"/>
                <a:sym typeface="Rubik"/>
              </a:endParaRPr>
            </a:p>
          </p:txBody>
        </p:sp>
        <p:sp>
          <p:nvSpPr>
            <p:cNvPr id="88" name="Google Shape;88;p13"/>
            <p:cNvSpPr/>
            <p:nvPr/>
          </p:nvSpPr>
          <p:spPr>
            <a:xfrm>
              <a:off x="545900" y="1395200"/>
              <a:ext cx="3136500" cy="2670300"/>
            </a:xfrm>
            <a:prstGeom prst="rect">
              <a:avLst/>
            </a:prstGeom>
            <a:noFill/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200">
                <a:latin typeface="Rubik Light"/>
                <a:ea typeface="Rubik Light"/>
                <a:cs typeface="Rubik Light"/>
                <a:sym typeface="Rubik Light"/>
              </a:endParaRPr>
            </a:p>
          </p:txBody>
        </p:sp>
      </p:grpSp>
      <p:graphicFrame>
        <p:nvGraphicFramePr>
          <p:cNvPr id="89" name="Google Shape;89;p13"/>
          <p:cNvGraphicFramePr/>
          <p:nvPr/>
        </p:nvGraphicFramePr>
        <p:xfrm>
          <a:off x="754500" y="454087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{D1C7D3ED-FA37-4261-A56B-2C74F63A43F6}</a:tableStyleId>
              </a:tblPr>
              <a:tblGrid>
                <a:gridCol w="2720575"/>
              </a:tblGrid>
              <a:tr h="2690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Rubik"/>
                        <a:ea typeface="Rubik"/>
                        <a:cs typeface="Rubik"/>
                        <a:sym typeface="Rubik"/>
                      </a:endParaRPr>
                    </a:p>
                  </a:txBody>
                  <a:tcPr marT="0" marB="0" marR="0" marL="182875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690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Rubik"/>
                        <a:ea typeface="Rubik"/>
                        <a:cs typeface="Rubik"/>
                        <a:sym typeface="Rubik"/>
                      </a:endParaRPr>
                    </a:p>
                  </a:txBody>
                  <a:tcPr marT="0" marB="0" marR="0" marL="182875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690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Rubik"/>
                        <a:ea typeface="Rubik"/>
                        <a:cs typeface="Rubik"/>
                        <a:sym typeface="Rubik"/>
                      </a:endParaRPr>
                    </a:p>
                  </a:txBody>
                  <a:tcPr marT="0" marB="0" marR="0" marL="182875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690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Rubik"/>
                        <a:ea typeface="Rubik"/>
                        <a:cs typeface="Rubik"/>
                        <a:sym typeface="Rubik"/>
                      </a:endParaRPr>
                    </a:p>
                  </a:txBody>
                  <a:tcPr marT="0" marB="0" marR="0" marL="182875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690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Rubik"/>
                        <a:ea typeface="Rubik"/>
                        <a:cs typeface="Rubik"/>
                        <a:sym typeface="Rubik"/>
                      </a:endParaRPr>
                    </a:p>
                  </a:txBody>
                  <a:tcPr marT="0" marB="0" marR="0" marL="182875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690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Rubik"/>
                        <a:ea typeface="Rubik"/>
                        <a:cs typeface="Rubik"/>
                        <a:sym typeface="Rubik"/>
                      </a:endParaRPr>
                    </a:p>
                  </a:txBody>
                  <a:tcPr marT="0" marB="0" marR="0" marL="182875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690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Rubik"/>
                        <a:ea typeface="Rubik"/>
                        <a:cs typeface="Rubik"/>
                        <a:sym typeface="Rubik"/>
                      </a:endParaRPr>
                    </a:p>
                  </a:txBody>
                  <a:tcPr marT="0" marB="0" marR="0" marL="182875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690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Rubik"/>
                        <a:ea typeface="Rubik"/>
                        <a:cs typeface="Rubik"/>
                        <a:sym typeface="Rubik"/>
                      </a:endParaRPr>
                    </a:p>
                  </a:txBody>
                  <a:tcPr marT="0" marB="0" marR="0" marL="182875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690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Rubik"/>
                        <a:ea typeface="Rubik"/>
                        <a:cs typeface="Rubik"/>
                        <a:sym typeface="Rubik"/>
                      </a:endParaRPr>
                    </a:p>
                  </a:txBody>
                  <a:tcPr marT="0" marB="0" marR="0" marL="182875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grpSp>
        <p:nvGrpSpPr>
          <p:cNvPr id="90" name="Google Shape;90;p13"/>
          <p:cNvGrpSpPr/>
          <p:nvPr/>
        </p:nvGrpSpPr>
        <p:grpSpPr>
          <a:xfrm>
            <a:off x="753225" y="4615800"/>
            <a:ext cx="124200" cy="2269088"/>
            <a:chOff x="750075" y="1517550"/>
            <a:chExt cx="124200" cy="2269088"/>
          </a:xfrm>
        </p:grpSpPr>
        <p:sp>
          <p:nvSpPr>
            <p:cNvPr id="91" name="Google Shape;91;p13"/>
            <p:cNvSpPr/>
            <p:nvPr/>
          </p:nvSpPr>
          <p:spPr>
            <a:xfrm>
              <a:off x="750075" y="1517550"/>
              <a:ext cx="124200" cy="124200"/>
            </a:xfrm>
            <a:prstGeom prst="rect">
              <a:avLst/>
            </a:prstGeom>
            <a:noFill/>
            <a:ln cap="flat" cmpd="sng" w="952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2" name="Google Shape;92;p13"/>
            <p:cNvSpPr/>
            <p:nvPr/>
          </p:nvSpPr>
          <p:spPr>
            <a:xfrm>
              <a:off x="750075" y="1785661"/>
              <a:ext cx="124200" cy="124200"/>
            </a:xfrm>
            <a:prstGeom prst="rect">
              <a:avLst/>
            </a:prstGeom>
            <a:noFill/>
            <a:ln cap="flat" cmpd="sng" w="952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3" name="Google Shape;93;p13"/>
            <p:cNvSpPr/>
            <p:nvPr/>
          </p:nvSpPr>
          <p:spPr>
            <a:xfrm>
              <a:off x="750075" y="2053772"/>
              <a:ext cx="124200" cy="124200"/>
            </a:xfrm>
            <a:prstGeom prst="rect">
              <a:avLst/>
            </a:prstGeom>
            <a:noFill/>
            <a:ln cap="flat" cmpd="sng" w="952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4" name="Google Shape;94;p13"/>
            <p:cNvSpPr/>
            <p:nvPr/>
          </p:nvSpPr>
          <p:spPr>
            <a:xfrm>
              <a:off x="750075" y="2321883"/>
              <a:ext cx="124200" cy="124200"/>
            </a:xfrm>
            <a:prstGeom prst="rect">
              <a:avLst/>
            </a:prstGeom>
            <a:noFill/>
            <a:ln cap="flat" cmpd="sng" w="952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5" name="Google Shape;95;p13"/>
            <p:cNvSpPr/>
            <p:nvPr/>
          </p:nvSpPr>
          <p:spPr>
            <a:xfrm>
              <a:off x="750075" y="2589994"/>
              <a:ext cx="124200" cy="124200"/>
            </a:xfrm>
            <a:prstGeom prst="rect">
              <a:avLst/>
            </a:prstGeom>
            <a:noFill/>
            <a:ln cap="flat" cmpd="sng" w="952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6" name="Google Shape;96;p13"/>
            <p:cNvSpPr/>
            <p:nvPr/>
          </p:nvSpPr>
          <p:spPr>
            <a:xfrm>
              <a:off x="750075" y="2858105"/>
              <a:ext cx="124200" cy="124200"/>
            </a:xfrm>
            <a:prstGeom prst="rect">
              <a:avLst/>
            </a:prstGeom>
            <a:noFill/>
            <a:ln cap="flat" cmpd="sng" w="952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7" name="Google Shape;97;p13"/>
            <p:cNvSpPr/>
            <p:nvPr/>
          </p:nvSpPr>
          <p:spPr>
            <a:xfrm>
              <a:off x="750075" y="3126216"/>
              <a:ext cx="124200" cy="124200"/>
            </a:xfrm>
            <a:prstGeom prst="rect">
              <a:avLst/>
            </a:prstGeom>
            <a:noFill/>
            <a:ln cap="flat" cmpd="sng" w="952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8" name="Google Shape;98;p13"/>
            <p:cNvSpPr/>
            <p:nvPr/>
          </p:nvSpPr>
          <p:spPr>
            <a:xfrm>
              <a:off x="750075" y="3394327"/>
              <a:ext cx="124200" cy="124200"/>
            </a:xfrm>
            <a:prstGeom prst="rect">
              <a:avLst/>
            </a:prstGeom>
            <a:noFill/>
            <a:ln cap="flat" cmpd="sng" w="952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9" name="Google Shape;99;p13"/>
            <p:cNvSpPr/>
            <p:nvPr/>
          </p:nvSpPr>
          <p:spPr>
            <a:xfrm>
              <a:off x="750075" y="3662438"/>
              <a:ext cx="124200" cy="124200"/>
            </a:xfrm>
            <a:prstGeom prst="rect">
              <a:avLst/>
            </a:prstGeom>
            <a:noFill/>
            <a:ln cap="flat" cmpd="sng" w="952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100" name="Google Shape;100;p13"/>
          <p:cNvGrpSpPr/>
          <p:nvPr/>
        </p:nvGrpSpPr>
        <p:grpSpPr>
          <a:xfrm>
            <a:off x="3877700" y="4257350"/>
            <a:ext cx="3136500" cy="2906400"/>
            <a:chOff x="545900" y="1159100"/>
            <a:chExt cx="3136500" cy="2906400"/>
          </a:xfrm>
        </p:grpSpPr>
        <p:sp>
          <p:nvSpPr>
            <p:cNvPr id="101" name="Google Shape;101;p13"/>
            <p:cNvSpPr/>
            <p:nvPr/>
          </p:nvSpPr>
          <p:spPr>
            <a:xfrm>
              <a:off x="545900" y="1159100"/>
              <a:ext cx="3136500" cy="236100"/>
            </a:xfrm>
            <a:prstGeom prst="rect">
              <a:avLst/>
            </a:prstGeom>
            <a:solidFill>
              <a:srgbClr val="E8E4F4"/>
            </a:solidFill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200">
                  <a:latin typeface="Rubik"/>
                  <a:ea typeface="Rubik"/>
                  <a:cs typeface="Rubik"/>
                  <a:sym typeface="Rubik"/>
                </a:rPr>
                <a:t>5 Minute Tasks</a:t>
              </a:r>
              <a:endParaRPr sz="1200">
                <a:latin typeface="Rubik"/>
                <a:ea typeface="Rubik"/>
                <a:cs typeface="Rubik"/>
                <a:sym typeface="Rubik"/>
              </a:endParaRPr>
            </a:p>
          </p:txBody>
        </p:sp>
        <p:sp>
          <p:nvSpPr>
            <p:cNvPr id="102" name="Google Shape;102;p13"/>
            <p:cNvSpPr/>
            <p:nvPr/>
          </p:nvSpPr>
          <p:spPr>
            <a:xfrm>
              <a:off x="545900" y="1395200"/>
              <a:ext cx="3136500" cy="2670300"/>
            </a:xfrm>
            <a:prstGeom prst="rect">
              <a:avLst/>
            </a:prstGeom>
            <a:noFill/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200">
                <a:latin typeface="Rubik Light"/>
                <a:ea typeface="Rubik Light"/>
                <a:cs typeface="Rubik Light"/>
                <a:sym typeface="Rubik Light"/>
              </a:endParaRPr>
            </a:p>
          </p:txBody>
        </p:sp>
      </p:grpSp>
      <p:graphicFrame>
        <p:nvGraphicFramePr>
          <p:cNvPr id="103" name="Google Shape;103;p13"/>
          <p:cNvGraphicFramePr/>
          <p:nvPr/>
        </p:nvGraphicFramePr>
        <p:xfrm>
          <a:off x="4086300" y="454087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{D1C7D3ED-FA37-4261-A56B-2C74F63A43F6}</a:tableStyleId>
              </a:tblPr>
              <a:tblGrid>
                <a:gridCol w="2720575"/>
              </a:tblGrid>
              <a:tr h="2690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Rubik"/>
                        <a:ea typeface="Rubik"/>
                        <a:cs typeface="Rubik"/>
                        <a:sym typeface="Rubik"/>
                      </a:endParaRPr>
                    </a:p>
                  </a:txBody>
                  <a:tcPr marT="0" marB="0" marR="0" marL="182875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690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Rubik"/>
                        <a:ea typeface="Rubik"/>
                        <a:cs typeface="Rubik"/>
                        <a:sym typeface="Rubik"/>
                      </a:endParaRPr>
                    </a:p>
                  </a:txBody>
                  <a:tcPr marT="0" marB="0" marR="0" marL="182875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690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Rubik"/>
                        <a:ea typeface="Rubik"/>
                        <a:cs typeface="Rubik"/>
                        <a:sym typeface="Rubik"/>
                      </a:endParaRPr>
                    </a:p>
                  </a:txBody>
                  <a:tcPr marT="0" marB="0" marR="0" marL="182875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690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Rubik"/>
                        <a:ea typeface="Rubik"/>
                        <a:cs typeface="Rubik"/>
                        <a:sym typeface="Rubik"/>
                      </a:endParaRPr>
                    </a:p>
                  </a:txBody>
                  <a:tcPr marT="0" marB="0" marR="0" marL="182875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690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Rubik"/>
                        <a:ea typeface="Rubik"/>
                        <a:cs typeface="Rubik"/>
                        <a:sym typeface="Rubik"/>
                      </a:endParaRPr>
                    </a:p>
                  </a:txBody>
                  <a:tcPr marT="0" marB="0" marR="0" marL="182875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690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Rubik"/>
                        <a:ea typeface="Rubik"/>
                        <a:cs typeface="Rubik"/>
                        <a:sym typeface="Rubik"/>
                      </a:endParaRPr>
                    </a:p>
                  </a:txBody>
                  <a:tcPr marT="0" marB="0" marR="0" marL="182875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690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Rubik"/>
                        <a:ea typeface="Rubik"/>
                        <a:cs typeface="Rubik"/>
                        <a:sym typeface="Rubik"/>
                      </a:endParaRPr>
                    </a:p>
                  </a:txBody>
                  <a:tcPr marT="0" marB="0" marR="0" marL="182875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690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Rubik"/>
                        <a:ea typeface="Rubik"/>
                        <a:cs typeface="Rubik"/>
                        <a:sym typeface="Rubik"/>
                      </a:endParaRPr>
                    </a:p>
                  </a:txBody>
                  <a:tcPr marT="0" marB="0" marR="0" marL="182875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690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Rubik"/>
                        <a:ea typeface="Rubik"/>
                        <a:cs typeface="Rubik"/>
                        <a:sym typeface="Rubik"/>
                      </a:endParaRPr>
                    </a:p>
                  </a:txBody>
                  <a:tcPr marT="0" marB="0" marR="0" marL="182875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grpSp>
        <p:nvGrpSpPr>
          <p:cNvPr id="104" name="Google Shape;104;p13"/>
          <p:cNvGrpSpPr/>
          <p:nvPr/>
        </p:nvGrpSpPr>
        <p:grpSpPr>
          <a:xfrm>
            <a:off x="4085025" y="4615800"/>
            <a:ext cx="124200" cy="2269088"/>
            <a:chOff x="750075" y="1517550"/>
            <a:chExt cx="124200" cy="2269088"/>
          </a:xfrm>
        </p:grpSpPr>
        <p:sp>
          <p:nvSpPr>
            <p:cNvPr id="105" name="Google Shape;105;p13"/>
            <p:cNvSpPr/>
            <p:nvPr/>
          </p:nvSpPr>
          <p:spPr>
            <a:xfrm>
              <a:off x="750075" y="1517550"/>
              <a:ext cx="124200" cy="124200"/>
            </a:xfrm>
            <a:prstGeom prst="rect">
              <a:avLst/>
            </a:prstGeom>
            <a:noFill/>
            <a:ln cap="flat" cmpd="sng" w="952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6" name="Google Shape;106;p13"/>
            <p:cNvSpPr/>
            <p:nvPr/>
          </p:nvSpPr>
          <p:spPr>
            <a:xfrm>
              <a:off x="750075" y="1785661"/>
              <a:ext cx="124200" cy="124200"/>
            </a:xfrm>
            <a:prstGeom prst="rect">
              <a:avLst/>
            </a:prstGeom>
            <a:noFill/>
            <a:ln cap="flat" cmpd="sng" w="952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7" name="Google Shape;107;p13"/>
            <p:cNvSpPr/>
            <p:nvPr/>
          </p:nvSpPr>
          <p:spPr>
            <a:xfrm>
              <a:off x="750075" y="2053772"/>
              <a:ext cx="124200" cy="124200"/>
            </a:xfrm>
            <a:prstGeom prst="rect">
              <a:avLst/>
            </a:prstGeom>
            <a:noFill/>
            <a:ln cap="flat" cmpd="sng" w="952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8" name="Google Shape;108;p13"/>
            <p:cNvSpPr/>
            <p:nvPr/>
          </p:nvSpPr>
          <p:spPr>
            <a:xfrm>
              <a:off x="750075" y="2321883"/>
              <a:ext cx="124200" cy="124200"/>
            </a:xfrm>
            <a:prstGeom prst="rect">
              <a:avLst/>
            </a:prstGeom>
            <a:noFill/>
            <a:ln cap="flat" cmpd="sng" w="952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9" name="Google Shape;109;p13"/>
            <p:cNvSpPr/>
            <p:nvPr/>
          </p:nvSpPr>
          <p:spPr>
            <a:xfrm>
              <a:off x="750075" y="2589994"/>
              <a:ext cx="124200" cy="124200"/>
            </a:xfrm>
            <a:prstGeom prst="rect">
              <a:avLst/>
            </a:prstGeom>
            <a:noFill/>
            <a:ln cap="flat" cmpd="sng" w="952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0" name="Google Shape;110;p13"/>
            <p:cNvSpPr/>
            <p:nvPr/>
          </p:nvSpPr>
          <p:spPr>
            <a:xfrm>
              <a:off x="750075" y="2858105"/>
              <a:ext cx="124200" cy="124200"/>
            </a:xfrm>
            <a:prstGeom prst="rect">
              <a:avLst/>
            </a:prstGeom>
            <a:noFill/>
            <a:ln cap="flat" cmpd="sng" w="952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1" name="Google Shape;111;p13"/>
            <p:cNvSpPr/>
            <p:nvPr/>
          </p:nvSpPr>
          <p:spPr>
            <a:xfrm>
              <a:off x="750075" y="3126216"/>
              <a:ext cx="124200" cy="124200"/>
            </a:xfrm>
            <a:prstGeom prst="rect">
              <a:avLst/>
            </a:prstGeom>
            <a:noFill/>
            <a:ln cap="flat" cmpd="sng" w="952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2" name="Google Shape;112;p13"/>
            <p:cNvSpPr/>
            <p:nvPr/>
          </p:nvSpPr>
          <p:spPr>
            <a:xfrm>
              <a:off x="750075" y="3394327"/>
              <a:ext cx="124200" cy="124200"/>
            </a:xfrm>
            <a:prstGeom prst="rect">
              <a:avLst/>
            </a:prstGeom>
            <a:noFill/>
            <a:ln cap="flat" cmpd="sng" w="952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3" name="Google Shape;113;p13"/>
            <p:cNvSpPr/>
            <p:nvPr/>
          </p:nvSpPr>
          <p:spPr>
            <a:xfrm>
              <a:off x="750075" y="3662438"/>
              <a:ext cx="124200" cy="124200"/>
            </a:xfrm>
            <a:prstGeom prst="rect">
              <a:avLst/>
            </a:prstGeom>
            <a:noFill/>
            <a:ln cap="flat" cmpd="sng" w="952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114" name="Google Shape;114;p13"/>
          <p:cNvGrpSpPr/>
          <p:nvPr/>
        </p:nvGrpSpPr>
        <p:grpSpPr>
          <a:xfrm>
            <a:off x="545900" y="7355600"/>
            <a:ext cx="3136500" cy="2906400"/>
            <a:chOff x="545900" y="1159100"/>
            <a:chExt cx="3136500" cy="2906400"/>
          </a:xfrm>
        </p:grpSpPr>
        <p:sp>
          <p:nvSpPr>
            <p:cNvPr id="115" name="Google Shape;115;p13"/>
            <p:cNvSpPr/>
            <p:nvPr/>
          </p:nvSpPr>
          <p:spPr>
            <a:xfrm>
              <a:off x="545900" y="1159100"/>
              <a:ext cx="3136500" cy="236100"/>
            </a:xfrm>
            <a:prstGeom prst="rect">
              <a:avLst/>
            </a:prstGeom>
            <a:solidFill>
              <a:srgbClr val="D0E4D1"/>
            </a:solidFill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200">
                  <a:latin typeface="Rubik"/>
                  <a:ea typeface="Rubik"/>
                  <a:cs typeface="Rubik"/>
                  <a:sym typeface="Rubik"/>
                </a:rPr>
                <a:t>Less Urgent Tasks</a:t>
              </a:r>
              <a:endParaRPr sz="1200">
                <a:latin typeface="Rubik"/>
                <a:ea typeface="Rubik"/>
                <a:cs typeface="Rubik"/>
                <a:sym typeface="Rubik"/>
              </a:endParaRPr>
            </a:p>
          </p:txBody>
        </p:sp>
        <p:sp>
          <p:nvSpPr>
            <p:cNvPr id="116" name="Google Shape;116;p13"/>
            <p:cNvSpPr/>
            <p:nvPr/>
          </p:nvSpPr>
          <p:spPr>
            <a:xfrm>
              <a:off x="545900" y="1395200"/>
              <a:ext cx="3136500" cy="2670300"/>
            </a:xfrm>
            <a:prstGeom prst="rect">
              <a:avLst/>
            </a:prstGeom>
            <a:noFill/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200">
                <a:latin typeface="Rubik Light"/>
                <a:ea typeface="Rubik Light"/>
                <a:cs typeface="Rubik Light"/>
                <a:sym typeface="Rubik Light"/>
              </a:endParaRPr>
            </a:p>
          </p:txBody>
        </p:sp>
      </p:grpSp>
      <p:graphicFrame>
        <p:nvGraphicFramePr>
          <p:cNvPr id="117" name="Google Shape;117;p13"/>
          <p:cNvGraphicFramePr/>
          <p:nvPr/>
        </p:nvGraphicFramePr>
        <p:xfrm>
          <a:off x="754500" y="76391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{D1C7D3ED-FA37-4261-A56B-2C74F63A43F6}</a:tableStyleId>
              </a:tblPr>
              <a:tblGrid>
                <a:gridCol w="2720575"/>
              </a:tblGrid>
              <a:tr h="2690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Rubik"/>
                        <a:ea typeface="Rubik"/>
                        <a:cs typeface="Rubik"/>
                        <a:sym typeface="Rubik"/>
                      </a:endParaRPr>
                    </a:p>
                  </a:txBody>
                  <a:tcPr marT="0" marB="0" marR="0" marL="182875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690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Rubik"/>
                        <a:ea typeface="Rubik"/>
                        <a:cs typeface="Rubik"/>
                        <a:sym typeface="Rubik"/>
                      </a:endParaRPr>
                    </a:p>
                  </a:txBody>
                  <a:tcPr marT="0" marB="0" marR="0" marL="182875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690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Rubik"/>
                        <a:ea typeface="Rubik"/>
                        <a:cs typeface="Rubik"/>
                        <a:sym typeface="Rubik"/>
                      </a:endParaRPr>
                    </a:p>
                  </a:txBody>
                  <a:tcPr marT="0" marB="0" marR="0" marL="182875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690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Rubik"/>
                        <a:ea typeface="Rubik"/>
                        <a:cs typeface="Rubik"/>
                        <a:sym typeface="Rubik"/>
                      </a:endParaRPr>
                    </a:p>
                  </a:txBody>
                  <a:tcPr marT="0" marB="0" marR="0" marL="182875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690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Rubik"/>
                        <a:ea typeface="Rubik"/>
                        <a:cs typeface="Rubik"/>
                        <a:sym typeface="Rubik"/>
                      </a:endParaRPr>
                    </a:p>
                  </a:txBody>
                  <a:tcPr marT="0" marB="0" marR="0" marL="182875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690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Rubik"/>
                        <a:ea typeface="Rubik"/>
                        <a:cs typeface="Rubik"/>
                        <a:sym typeface="Rubik"/>
                      </a:endParaRPr>
                    </a:p>
                  </a:txBody>
                  <a:tcPr marT="0" marB="0" marR="0" marL="182875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690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Rubik"/>
                        <a:ea typeface="Rubik"/>
                        <a:cs typeface="Rubik"/>
                        <a:sym typeface="Rubik"/>
                      </a:endParaRPr>
                    </a:p>
                  </a:txBody>
                  <a:tcPr marT="0" marB="0" marR="0" marL="182875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690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Rubik"/>
                        <a:ea typeface="Rubik"/>
                        <a:cs typeface="Rubik"/>
                        <a:sym typeface="Rubik"/>
                      </a:endParaRPr>
                    </a:p>
                  </a:txBody>
                  <a:tcPr marT="0" marB="0" marR="0" marL="182875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690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Rubik"/>
                        <a:ea typeface="Rubik"/>
                        <a:cs typeface="Rubik"/>
                        <a:sym typeface="Rubik"/>
                      </a:endParaRPr>
                    </a:p>
                  </a:txBody>
                  <a:tcPr marT="0" marB="0" marR="0" marL="182875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grpSp>
        <p:nvGrpSpPr>
          <p:cNvPr id="118" name="Google Shape;118;p13"/>
          <p:cNvGrpSpPr/>
          <p:nvPr/>
        </p:nvGrpSpPr>
        <p:grpSpPr>
          <a:xfrm>
            <a:off x="753225" y="7714050"/>
            <a:ext cx="124200" cy="2269088"/>
            <a:chOff x="750075" y="1517550"/>
            <a:chExt cx="124200" cy="2269088"/>
          </a:xfrm>
        </p:grpSpPr>
        <p:sp>
          <p:nvSpPr>
            <p:cNvPr id="119" name="Google Shape;119;p13"/>
            <p:cNvSpPr/>
            <p:nvPr/>
          </p:nvSpPr>
          <p:spPr>
            <a:xfrm>
              <a:off x="750075" y="1517550"/>
              <a:ext cx="124200" cy="124200"/>
            </a:xfrm>
            <a:prstGeom prst="rect">
              <a:avLst/>
            </a:prstGeom>
            <a:noFill/>
            <a:ln cap="flat" cmpd="sng" w="952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0" name="Google Shape;120;p13"/>
            <p:cNvSpPr/>
            <p:nvPr/>
          </p:nvSpPr>
          <p:spPr>
            <a:xfrm>
              <a:off x="750075" y="1785661"/>
              <a:ext cx="124200" cy="124200"/>
            </a:xfrm>
            <a:prstGeom prst="rect">
              <a:avLst/>
            </a:prstGeom>
            <a:noFill/>
            <a:ln cap="flat" cmpd="sng" w="952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1" name="Google Shape;121;p13"/>
            <p:cNvSpPr/>
            <p:nvPr/>
          </p:nvSpPr>
          <p:spPr>
            <a:xfrm>
              <a:off x="750075" y="2053772"/>
              <a:ext cx="124200" cy="124200"/>
            </a:xfrm>
            <a:prstGeom prst="rect">
              <a:avLst/>
            </a:prstGeom>
            <a:noFill/>
            <a:ln cap="flat" cmpd="sng" w="952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2" name="Google Shape;122;p13"/>
            <p:cNvSpPr/>
            <p:nvPr/>
          </p:nvSpPr>
          <p:spPr>
            <a:xfrm>
              <a:off x="750075" y="2321883"/>
              <a:ext cx="124200" cy="124200"/>
            </a:xfrm>
            <a:prstGeom prst="rect">
              <a:avLst/>
            </a:prstGeom>
            <a:noFill/>
            <a:ln cap="flat" cmpd="sng" w="952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3" name="Google Shape;123;p13"/>
            <p:cNvSpPr/>
            <p:nvPr/>
          </p:nvSpPr>
          <p:spPr>
            <a:xfrm>
              <a:off x="750075" y="2589994"/>
              <a:ext cx="124200" cy="124200"/>
            </a:xfrm>
            <a:prstGeom prst="rect">
              <a:avLst/>
            </a:prstGeom>
            <a:noFill/>
            <a:ln cap="flat" cmpd="sng" w="952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4" name="Google Shape;124;p13"/>
            <p:cNvSpPr/>
            <p:nvPr/>
          </p:nvSpPr>
          <p:spPr>
            <a:xfrm>
              <a:off x="750075" y="2858105"/>
              <a:ext cx="124200" cy="124200"/>
            </a:xfrm>
            <a:prstGeom prst="rect">
              <a:avLst/>
            </a:prstGeom>
            <a:noFill/>
            <a:ln cap="flat" cmpd="sng" w="952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5" name="Google Shape;125;p13"/>
            <p:cNvSpPr/>
            <p:nvPr/>
          </p:nvSpPr>
          <p:spPr>
            <a:xfrm>
              <a:off x="750075" y="3126216"/>
              <a:ext cx="124200" cy="124200"/>
            </a:xfrm>
            <a:prstGeom prst="rect">
              <a:avLst/>
            </a:prstGeom>
            <a:noFill/>
            <a:ln cap="flat" cmpd="sng" w="952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6" name="Google Shape;126;p13"/>
            <p:cNvSpPr/>
            <p:nvPr/>
          </p:nvSpPr>
          <p:spPr>
            <a:xfrm>
              <a:off x="750075" y="3394327"/>
              <a:ext cx="124200" cy="124200"/>
            </a:xfrm>
            <a:prstGeom prst="rect">
              <a:avLst/>
            </a:prstGeom>
            <a:noFill/>
            <a:ln cap="flat" cmpd="sng" w="952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7" name="Google Shape;127;p13"/>
            <p:cNvSpPr/>
            <p:nvPr/>
          </p:nvSpPr>
          <p:spPr>
            <a:xfrm>
              <a:off x="750075" y="3662438"/>
              <a:ext cx="124200" cy="124200"/>
            </a:xfrm>
            <a:prstGeom prst="rect">
              <a:avLst/>
            </a:prstGeom>
            <a:noFill/>
            <a:ln cap="flat" cmpd="sng" w="952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128" name="Google Shape;128;p13"/>
          <p:cNvGrpSpPr/>
          <p:nvPr/>
        </p:nvGrpSpPr>
        <p:grpSpPr>
          <a:xfrm>
            <a:off x="3877700" y="7355600"/>
            <a:ext cx="3136500" cy="2906400"/>
            <a:chOff x="545900" y="1159100"/>
            <a:chExt cx="3136500" cy="2906400"/>
          </a:xfrm>
        </p:grpSpPr>
        <p:sp>
          <p:nvSpPr>
            <p:cNvPr id="129" name="Google Shape;129;p13"/>
            <p:cNvSpPr/>
            <p:nvPr/>
          </p:nvSpPr>
          <p:spPr>
            <a:xfrm>
              <a:off x="545900" y="1159100"/>
              <a:ext cx="3136500" cy="236100"/>
            </a:xfrm>
            <a:prstGeom prst="rect">
              <a:avLst/>
            </a:prstGeom>
            <a:solidFill>
              <a:srgbClr val="EAEAEA"/>
            </a:solidFill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200">
                  <a:latin typeface="Rubik"/>
                  <a:ea typeface="Rubik"/>
                  <a:cs typeface="Rubik"/>
                  <a:sym typeface="Rubik"/>
                </a:rPr>
                <a:t>Non Urgent Tasks</a:t>
              </a:r>
              <a:endParaRPr sz="1200">
                <a:latin typeface="Rubik"/>
                <a:ea typeface="Rubik"/>
                <a:cs typeface="Rubik"/>
                <a:sym typeface="Rubik"/>
              </a:endParaRPr>
            </a:p>
          </p:txBody>
        </p:sp>
        <p:sp>
          <p:nvSpPr>
            <p:cNvPr id="130" name="Google Shape;130;p13"/>
            <p:cNvSpPr/>
            <p:nvPr/>
          </p:nvSpPr>
          <p:spPr>
            <a:xfrm>
              <a:off x="545900" y="1395200"/>
              <a:ext cx="3136500" cy="2670300"/>
            </a:xfrm>
            <a:prstGeom prst="rect">
              <a:avLst/>
            </a:prstGeom>
            <a:noFill/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200">
                <a:latin typeface="Rubik Light"/>
                <a:ea typeface="Rubik Light"/>
                <a:cs typeface="Rubik Light"/>
                <a:sym typeface="Rubik Light"/>
              </a:endParaRPr>
            </a:p>
          </p:txBody>
        </p:sp>
      </p:grpSp>
      <p:graphicFrame>
        <p:nvGraphicFramePr>
          <p:cNvPr id="131" name="Google Shape;131;p13"/>
          <p:cNvGraphicFramePr/>
          <p:nvPr/>
        </p:nvGraphicFramePr>
        <p:xfrm>
          <a:off x="4086300" y="76391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{D1C7D3ED-FA37-4261-A56B-2C74F63A43F6}</a:tableStyleId>
              </a:tblPr>
              <a:tblGrid>
                <a:gridCol w="2720575"/>
              </a:tblGrid>
              <a:tr h="2690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Rubik"/>
                        <a:ea typeface="Rubik"/>
                        <a:cs typeface="Rubik"/>
                        <a:sym typeface="Rubik"/>
                      </a:endParaRPr>
                    </a:p>
                  </a:txBody>
                  <a:tcPr marT="0" marB="0" marR="0" marL="182875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690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Rubik"/>
                        <a:ea typeface="Rubik"/>
                        <a:cs typeface="Rubik"/>
                        <a:sym typeface="Rubik"/>
                      </a:endParaRPr>
                    </a:p>
                  </a:txBody>
                  <a:tcPr marT="0" marB="0" marR="0" marL="182875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690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Rubik"/>
                        <a:ea typeface="Rubik"/>
                        <a:cs typeface="Rubik"/>
                        <a:sym typeface="Rubik"/>
                      </a:endParaRPr>
                    </a:p>
                  </a:txBody>
                  <a:tcPr marT="0" marB="0" marR="0" marL="182875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690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Rubik"/>
                        <a:ea typeface="Rubik"/>
                        <a:cs typeface="Rubik"/>
                        <a:sym typeface="Rubik"/>
                      </a:endParaRPr>
                    </a:p>
                  </a:txBody>
                  <a:tcPr marT="0" marB="0" marR="0" marL="182875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690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Rubik"/>
                        <a:ea typeface="Rubik"/>
                        <a:cs typeface="Rubik"/>
                        <a:sym typeface="Rubik"/>
                      </a:endParaRPr>
                    </a:p>
                  </a:txBody>
                  <a:tcPr marT="0" marB="0" marR="0" marL="182875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690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Rubik"/>
                        <a:ea typeface="Rubik"/>
                        <a:cs typeface="Rubik"/>
                        <a:sym typeface="Rubik"/>
                      </a:endParaRPr>
                    </a:p>
                  </a:txBody>
                  <a:tcPr marT="0" marB="0" marR="0" marL="182875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690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Rubik"/>
                        <a:ea typeface="Rubik"/>
                        <a:cs typeface="Rubik"/>
                        <a:sym typeface="Rubik"/>
                      </a:endParaRPr>
                    </a:p>
                  </a:txBody>
                  <a:tcPr marT="0" marB="0" marR="0" marL="182875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690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Rubik"/>
                        <a:ea typeface="Rubik"/>
                        <a:cs typeface="Rubik"/>
                        <a:sym typeface="Rubik"/>
                      </a:endParaRPr>
                    </a:p>
                  </a:txBody>
                  <a:tcPr marT="0" marB="0" marR="0" marL="182875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690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Rubik"/>
                        <a:ea typeface="Rubik"/>
                        <a:cs typeface="Rubik"/>
                        <a:sym typeface="Rubik"/>
                      </a:endParaRPr>
                    </a:p>
                  </a:txBody>
                  <a:tcPr marT="0" marB="0" marR="0" marL="182875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grpSp>
        <p:nvGrpSpPr>
          <p:cNvPr id="132" name="Google Shape;132;p13"/>
          <p:cNvGrpSpPr/>
          <p:nvPr/>
        </p:nvGrpSpPr>
        <p:grpSpPr>
          <a:xfrm>
            <a:off x="4085025" y="7714050"/>
            <a:ext cx="124200" cy="2269088"/>
            <a:chOff x="750075" y="1517550"/>
            <a:chExt cx="124200" cy="2269088"/>
          </a:xfrm>
        </p:grpSpPr>
        <p:sp>
          <p:nvSpPr>
            <p:cNvPr id="133" name="Google Shape;133;p13"/>
            <p:cNvSpPr/>
            <p:nvPr/>
          </p:nvSpPr>
          <p:spPr>
            <a:xfrm>
              <a:off x="750075" y="1517550"/>
              <a:ext cx="124200" cy="124200"/>
            </a:xfrm>
            <a:prstGeom prst="rect">
              <a:avLst/>
            </a:prstGeom>
            <a:noFill/>
            <a:ln cap="flat" cmpd="sng" w="952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4" name="Google Shape;134;p13"/>
            <p:cNvSpPr/>
            <p:nvPr/>
          </p:nvSpPr>
          <p:spPr>
            <a:xfrm>
              <a:off x="750075" y="1785661"/>
              <a:ext cx="124200" cy="124200"/>
            </a:xfrm>
            <a:prstGeom prst="rect">
              <a:avLst/>
            </a:prstGeom>
            <a:noFill/>
            <a:ln cap="flat" cmpd="sng" w="952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5" name="Google Shape;135;p13"/>
            <p:cNvSpPr/>
            <p:nvPr/>
          </p:nvSpPr>
          <p:spPr>
            <a:xfrm>
              <a:off x="750075" y="2053772"/>
              <a:ext cx="124200" cy="124200"/>
            </a:xfrm>
            <a:prstGeom prst="rect">
              <a:avLst/>
            </a:prstGeom>
            <a:noFill/>
            <a:ln cap="flat" cmpd="sng" w="952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6" name="Google Shape;136;p13"/>
            <p:cNvSpPr/>
            <p:nvPr/>
          </p:nvSpPr>
          <p:spPr>
            <a:xfrm>
              <a:off x="750075" y="2321883"/>
              <a:ext cx="124200" cy="124200"/>
            </a:xfrm>
            <a:prstGeom prst="rect">
              <a:avLst/>
            </a:prstGeom>
            <a:noFill/>
            <a:ln cap="flat" cmpd="sng" w="952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7" name="Google Shape;137;p13"/>
            <p:cNvSpPr/>
            <p:nvPr/>
          </p:nvSpPr>
          <p:spPr>
            <a:xfrm>
              <a:off x="750075" y="2589994"/>
              <a:ext cx="124200" cy="124200"/>
            </a:xfrm>
            <a:prstGeom prst="rect">
              <a:avLst/>
            </a:prstGeom>
            <a:noFill/>
            <a:ln cap="flat" cmpd="sng" w="952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8" name="Google Shape;138;p13"/>
            <p:cNvSpPr/>
            <p:nvPr/>
          </p:nvSpPr>
          <p:spPr>
            <a:xfrm>
              <a:off x="750075" y="2858105"/>
              <a:ext cx="124200" cy="124200"/>
            </a:xfrm>
            <a:prstGeom prst="rect">
              <a:avLst/>
            </a:prstGeom>
            <a:noFill/>
            <a:ln cap="flat" cmpd="sng" w="952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9" name="Google Shape;139;p13"/>
            <p:cNvSpPr/>
            <p:nvPr/>
          </p:nvSpPr>
          <p:spPr>
            <a:xfrm>
              <a:off x="750075" y="3126216"/>
              <a:ext cx="124200" cy="124200"/>
            </a:xfrm>
            <a:prstGeom prst="rect">
              <a:avLst/>
            </a:prstGeom>
            <a:noFill/>
            <a:ln cap="flat" cmpd="sng" w="952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40" name="Google Shape;140;p13"/>
            <p:cNvSpPr/>
            <p:nvPr/>
          </p:nvSpPr>
          <p:spPr>
            <a:xfrm>
              <a:off x="750075" y="3394327"/>
              <a:ext cx="124200" cy="124200"/>
            </a:xfrm>
            <a:prstGeom prst="rect">
              <a:avLst/>
            </a:prstGeom>
            <a:noFill/>
            <a:ln cap="flat" cmpd="sng" w="952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41" name="Google Shape;141;p13"/>
            <p:cNvSpPr/>
            <p:nvPr/>
          </p:nvSpPr>
          <p:spPr>
            <a:xfrm>
              <a:off x="750075" y="3662438"/>
              <a:ext cx="124200" cy="124200"/>
            </a:xfrm>
            <a:prstGeom prst="rect">
              <a:avLst/>
            </a:prstGeom>
            <a:noFill/>
            <a:ln cap="flat" cmpd="sng" w="952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