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28800" cx="3200400"/>
  <p:notesSz cx="6858000" cy="9144000"/>
  <p:embeddedFontLst>
    <p:embeddedFont>
      <p:font typeface="Cormorant Garamond"/>
      <p:regular r:id="rId7"/>
      <p:bold r:id="rId8"/>
      <p:italic r:id="rId9"/>
      <p:boldItalic r:id="rId10"/>
    </p:embeddedFont>
    <p:embeddedFont>
      <p:font typeface="Gloock"/>
      <p:regular r:id="rId11"/>
    </p:embeddedFont>
    <p:embeddedFont>
      <p:font typeface="Cinzel Decorative"/>
      <p:regular r:id="rId12"/>
      <p:bold r:id="rId13"/>
    </p:embeddedFont>
    <p:embeddedFont>
      <p:font typeface="WindSong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loock-regular.fntdata"/><Relationship Id="rId10" Type="http://schemas.openxmlformats.org/officeDocument/2006/relationships/font" Target="fonts/CormorantGaramond-boldItalic.fntdata"/><Relationship Id="rId13" Type="http://schemas.openxmlformats.org/officeDocument/2006/relationships/font" Target="fonts/CinzelDecorative-bold.fntdata"/><Relationship Id="rId12" Type="http://schemas.openxmlformats.org/officeDocument/2006/relationships/font" Target="fonts/CinzelDecorativ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morantGaramond-italic.fntdata"/><Relationship Id="rId14" Type="http://schemas.openxmlformats.org/officeDocument/2006/relationships/font" Target="fonts/WindSong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ormorantGaramond-regular.fntdata"/><Relationship Id="rId8" Type="http://schemas.openxmlformats.org/officeDocument/2006/relationships/font" Target="fonts/Cormorant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f35c0dc33_0_18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f35c0dc3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4738"/>
            <a:ext cx="2982300" cy="7299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07689"/>
            <a:ext cx="2982300" cy="281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3289"/>
            <a:ext cx="2982300" cy="698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0791"/>
            <a:ext cx="2982300" cy="4626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4747"/>
            <a:ext cx="2982300" cy="299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7547"/>
            <a:ext cx="982800" cy="2688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4080"/>
            <a:ext cx="982800" cy="1130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053"/>
            <a:ext cx="2228700" cy="1454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4"/>
            <a:ext cx="1600200" cy="182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75" lIns="32175" spcFirstLastPara="1" rIns="32175" wrap="square" tIns="32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38462"/>
            <a:ext cx="1415700" cy="527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996649"/>
            <a:ext cx="1415700" cy="4392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7449"/>
            <a:ext cx="1343100" cy="13137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04204"/>
            <a:ext cx="2099700" cy="2151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13950"/>
            <a:ext cx="3200400" cy="1856700"/>
          </a:xfrm>
          <a:prstGeom prst="rect">
            <a:avLst/>
          </a:prstGeom>
          <a:solidFill>
            <a:srgbClr val="A58E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390750" y="98550"/>
            <a:ext cx="2418900" cy="1631700"/>
            <a:chOff x="390750" y="98550"/>
            <a:chExt cx="2418900" cy="16317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25150" y="98550"/>
              <a:ext cx="2150100" cy="163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600">
                  <a:solidFill>
                    <a:srgbClr val="A08675"/>
                  </a:solidFill>
                  <a:latin typeface="Gloock"/>
                  <a:ea typeface="Gloock"/>
                  <a:cs typeface="Gloock"/>
                  <a:sym typeface="Gloock"/>
                </a:rPr>
                <a:t>ER</a:t>
              </a:r>
              <a:endParaRPr sz="10600">
                <a:solidFill>
                  <a:srgbClr val="A08675"/>
                </a:solidFill>
                <a:latin typeface="Gloock"/>
                <a:ea typeface="Gloock"/>
                <a:cs typeface="Gloock"/>
                <a:sym typeface="Gloock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390750" y="137988"/>
              <a:ext cx="2418900" cy="1552825"/>
              <a:chOff x="390750" y="159500"/>
              <a:chExt cx="2418900" cy="1552825"/>
            </a:xfrm>
          </p:grpSpPr>
          <p:grpSp>
            <p:nvGrpSpPr>
              <p:cNvPr id="58" name="Google Shape;58;p13"/>
              <p:cNvGrpSpPr/>
              <p:nvPr/>
            </p:nvGrpSpPr>
            <p:grpSpPr>
              <a:xfrm>
                <a:off x="1592700" y="159500"/>
                <a:ext cx="15000" cy="1552825"/>
                <a:chOff x="1592700" y="159500"/>
                <a:chExt cx="15000" cy="1552825"/>
              </a:xfrm>
            </p:grpSpPr>
            <p:sp>
              <p:nvSpPr>
                <p:cNvPr id="59" name="Google Shape;59;p13"/>
                <p:cNvSpPr/>
                <p:nvPr/>
              </p:nvSpPr>
              <p:spPr>
                <a:xfrm>
                  <a:off x="1592700" y="159500"/>
                  <a:ext cx="15000" cy="455400"/>
                </a:xfrm>
                <a:prstGeom prst="rect">
                  <a:avLst/>
                </a:prstGeom>
                <a:solidFill>
                  <a:srgbClr val="F4F2E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Google Shape;60;p13"/>
                <p:cNvSpPr/>
                <p:nvPr/>
              </p:nvSpPr>
              <p:spPr>
                <a:xfrm>
                  <a:off x="1592700" y="1256925"/>
                  <a:ext cx="15000" cy="455400"/>
                </a:xfrm>
                <a:prstGeom prst="rect">
                  <a:avLst/>
                </a:prstGeom>
                <a:solidFill>
                  <a:srgbClr val="F4F2E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1" name="Google Shape;61;p13"/>
              <p:cNvGrpSpPr/>
              <p:nvPr/>
            </p:nvGrpSpPr>
            <p:grpSpPr>
              <a:xfrm>
                <a:off x="390750" y="641838"/>
                <a:ext cx="2418900" cy="526812"/>
                <a:chOff x="390750" y="641838"/>
                <a:chExt cx="2418900" cy="526812"/>
              </a:xfrm>
            </p:grpSpPr>
            <p:sp>
              <p:nvSpPr>
                <p:cNvPr id="62" name="Google Shape;62;p13"/>
                <p:cNvSpPr txBox="1"/>
                <p:nvPr/>
              </p:nvSpPr>
              <p:spPr>
                <a:xfrm>
                  <a:off x="390750" y="641838"/>
                  <a:ext cx="2418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2400">
                      <a:solidFill>
                        <a:srgbClr val="F4F2ED"/>
                      </a:solidFill>
                      <a:latin typeface="Cinzel Decorative"/>
                      <a:ea typeface="Cinzel Decorative"/>
                      <a:cs typeface="Cinzel Decorative"/>
                      <a:sym typeface="Cinzel Decorative"/>
                    </a:rPr>
                    <a:t>emily Rivers</a:t>
                  </a:r>
                  <a:endParaRPr sz="2400">
                    <a:solidFill>
                      <a:srgbClr val="F4F2ED"/>
                    </a:solidFill>
                    <a:latin typeface="Cinzel Decorative"/>
                    <a:ea typeface="Cinzel Decorative"/>
                    <a:cs typeface="Cinzel Decorative"/>
                    <a:sym typeface="Cinzel Decorative"/>
                  </a:endParaRPr>
                </a:p>
              </p:txBody>
            </p:sp>
            <p:sp>
              <p:nvSpPr>
                <p:cNvPr id="63" name="Google Shape;63;p13"/>
                <p:cNvSpPr txBox="1"/>
                <p:nvPr/>
              </p:nvSpPr>
              <p:spPr>
                <a:xfrm>
                  <a:off x="475650" y="953250"/>
                  <a:ext cx="2249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6F5A49"/>
                      </a:solidFill>
                      <a:latin typeface="WindSong"/>
                      <a:ea typeface="WindSong"/>
                      <a:cs typeface="WindSong"/>
                      <a:sym typeface="WindSong"/>
                    </a:rPr>
                    <a:t>Master of Wedding</a:t>
                  </a:r>
                  <a:endParaRPr>
                    <a:solidFill>
                      <a:srgbClr val="6F5A49"/>
                    </a:solidFill>
                    <a:latin typeface="WindSong"/>
                    <a:ea typeface="WindSong"/>
                    <a:cs typeface="WindSong"/>
                    <a:sym typeface="WindSong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0"/>
            <a:ext cx="3200400" cy="1856700"/>
          </a:xfrm>
          <a:prstGeom prst="rect">
            <a:avLst/>
          </a:prstGeom>
          <a:solidFill>
            <a:srgbClr val="F3F2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746410" y="140739"/>
            <a:ext cx="21501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600">
                <a:solidFill>
                  <a:srgbClr val="EDE9E2"/>
                </a:solidFill>
                <a:latin typeface="Gloock"/>
                <a:ea typeface="Gloock"/>
                <a:cs typeface="Gloock"/>
                <a:sym typeface="Gloock"/>
              </a:rPr>
              <a:t>ER</a:t>
            </a:r>
            <a:endParaRPr sz="10600">
              <a:solidFill>
                <a:srgbClr val="EDE9E2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  <p:sp>
        <p:nvSpPr>
          <p:cNvPr id="70" name="Google Shape;70;p14"/>
          <p:cNvSpPr txBox="1"/>
          <p:nvPr/>
        </p:nvSpPr>
        <p:spPr>
          <a:xfrm rot="-5400000">
            <a:off x="-292900" y="757096"/>
            <a:ext cx="11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A58E7B"/>
                </a:solidFill>
                <a:latin typeface="Cinzel Decorative"/>
                <a:ea typeface="Cinzel Decorative"/>
                <a:cs typeface="Cinzel Decorative"/>
                <a:sym typeface="Cinzel Decorative"/>
              </a:rPr>
              <a:t>emily Rivers</a:t>
            </a:r>
            <a:endParaRPr sz="1200">
              <a:solidFill>
                <a:srgbClr val="A58E7B"/>
              </a:solidFill>
              <a:latin typeface="Cinzel Decorative"/>
              <a:ea typeface="Cinzel Decorative"/>
              <a:cs typeface="Cinzel Decorative"/>
              <a:sym typeface="Cinzel Decorative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839575" y="270375"/>
            <a:ext cx="15000" cy="461100"/>
          </a:xfrm>
          <a:prstGeom prst="rect">
            <a:avLst/>
          </a:prstGeom>
          <a:solidFill>
            <a:srgbClr val="A58E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1757750" y="1016166"/>
            <a:ext cx="1115400" cy="548135"/>
            <a:chOff x="1757750" y="1016166"/>
            <a:chExt cx="1115400" cy="548135"/>
          </a:xfrm>
        </p:grpSpPr>
        <p:sp>
          <p:nvSpPr>
            <p:cNvPr id="73" name="Google Shape;73;p14"/>
            <p:cNvSpPr txBox="1"/>
            <p:nvPr/>
          </p:nvSpPr>
          <p:spPr>
            <a:xfrm>
              <a:off x="1757750" y="1016166"/>
              <a:ext cx="11154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5452B"/>
                  </a:solidFill>
                  <a:latin typeface="WindSong"/>
                  <a:ea typeface="WindSong"/>
                  <a:cs typeface="WindSong"/>
                  <a:sym typeface="WindSong"/>
                </a:rPr>
                <a:t>Contact Information: </a:t>
              </a:r>
              <a:endParaRPr sz="800">
                <a:solidFill>
                  <a:srgbClr val="65452B"/>
                </a:solidFill>
                <a:latin typeface="WindSong"/>
                <a:ea typeface="WindSong"/>
                <a:cs typeface="WindSong"/>
                <a:sym typeface="WindSong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1757750" y="1152678"/>
              <a:ext cx="1115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t:</a:t>
              </a:r>
              <a:r>
                <a:rPr lang="uk" sz="8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  +1 (555) 987-6543</a:t>
              </a:r>
              <a:endParaRPr sz="800">
                <a:solidFill>
                  <a:srgbClr val="65452B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1757750" y="1304790"/>
              <a:ext cx="11154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e:</a:t>
              </a:r>
              <a:r>
                <a:rPr lang="uk" sz="8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  emily@eternalvows.com</a:t>
              </a:r>
              <a:endParaRPr sz="700">
                <a:solidFill>
                  <a:srgbClr val="65452B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1757750" y="1441302"/>
              <a:ext cx="11154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w:  </a:t>
              </a:r>
              <a:r>
                <a:rPr lang="uk" sz="800">
                  <a:solidFill>
                    <a:srgbClr val="65452B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www.eternalvows.com</a:t>
              </a:r>
              <a:endParaRPr sz="700">
                <a:solidFill>
                  <a:srgbClr val="65452B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