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</p:sldIdLst>
  <p:sldSz cy="10692000" cx="7560000"/>
  <p:notesSz cx="6858000" cy="9144000"/>
  <p:embeddedFontLst>
    <p:embeddedFont>
      <p:font typeface="Montserrat SemiBold"/>
      <p:regular r:id="rId6"/>
      <p:bold r:id="rId7"/>
      <p:italic r:id="rId8"/>
      <p:boldItalic r:id="rId9"/>
    </p:embeddedFont>
    <p:embeddedFont>
      <p:font typeface="Montserrat"/>
      <p:regular r:id="rId10"/>
      <p:bold r:id="rId11"/>
      <p:italic r:id="rId12"/>
      <p:boldItalic r:id="rId13"/>
    </p:embeddedFont>
    <p:embeddedFont>
      <p:font typeface="EB Garamond SemiBold"/>
      <p:regular r:id="rId14"/>
      <p:bold r:id="rId15"/>
      <p:italic r:id="rId16"/>
      <p:boldItalic r:id="rId1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font" Target="fonts/Montserrat-bold.fntdata"/><Relationship Id="rId10" Type="http://schemas.openxmlformats.org/officeDocument/2006/relationships/font" Target="fonts/Montserrat-regular.fntdata"/><Relationship Id="rId13" Type="http://schemas.openxmlformats.org/officeDocument/2006/relationships/font" Target="fonts/Montserrat-boldItalic.fntdata"/><Relationship Id="rId12" Type="http://schemas.openxmlformats.org/officeDocument/2006/relationships/font" Target="fonts/Montserrat-italic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font" Target="fonts/MontserratSemiBold-boldItalic.fntdata"/><Relationship Id="rId15" Type="http://schemas.openxmlformats.org/officeDocument/2006/relationships/font" Target="fonts/EBGaramondSemiBold-bold.fntdata"/><Relationship Id="rId14" Type="http://schemas.openxmlformats.org/officeDocument/2006/relationships/font" Target="fonts/EBGaramondSemiBold-regular.fntdata"/><Relationship Id="rId17" Type="http://schemas.openxmlformats.org/officeDocument/2006/relationships/font" Target="fonts/EBGaramondSemiBold-boldItalic.fntdata"/><Relationship Id="rId16" Type="http://schemas.openxmlformats.org/officeDocument/2006/relationships/font" Target="fonts/EBGaramondSemiBold-italic.fntdata"/><Relationship Id="rId5" Type="http://schemas.openxmlformats.org/officeDocument/2006/relationships/slide" Target="slides/slide1.xml"/><Relationship Id="rId6" Type="http://schemas.openxmlformats.org/officeDocument/2006/relationships/font" Target="fonts/MontserratSemiBold-regular.fntdata"/><Relationship Id="rId7" Type="http://schemas.openxmlformats.org/officeDocument/2006/relationships/font" Target="fonts/MontserratSemiBold-bold.fntdata"/><Relationship Id="rId8" Type="http://schemas.openxmlformats.org/officeDocument/2006/relationships/font" Target="fonts/MontserratSemiBold-italic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2217050" y="685800"/>
            <a:ext cx="2424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57712" y="1547778"/>
            <a:ext cx="7044600" cy="42669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57705" y="5891409"/>
            <a:ext cx="7044600" cy="1647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57705" y="2299346"/>
            <a:ext cx="7044600" cy="4081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57705" y="6552657"/>
            <a:ext cx="7044600" cy="2703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57705" y="4471058"/>
            <a:ext cx="7044600" cy="1749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57705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3995291" y="2395696"/>
            <a:ext cx="3306900" cy="7101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57705" y="1154948"/>
            <a:ext cx="2321700" cy="157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57705" y="2888617"/>
            <a:ext cx="2321700" cy="660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05325" y="935745"/>
            <a:ext cx="5264700" cy="8503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780000" y="-260"/>
            <a:ext cx="3780000" cy="10692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19508" y="2563450"/>
            <a:ext cx="3344400" cy="308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19508" y="5826865"/>
            <a:ext cx="3344400" cy="256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083839" y="1505164"/>
            <a:ext cx="3172200" cy="7681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57705" y="8794266"/>
            <a:ext cx="4959600" cy="125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57705" y="925091"/>
            <a:ext cx="7044600" cy="119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57705" y="2395696"/>
            <a:ext cx="7044600" cy="7101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004788" y="9693616"/>
            <a:ext cx="453600" cy="818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uk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336088" y="339754"/>
            <a:ext cx="44823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2200">
                <a:solidFill>
                  <a:srgbClr val="2D2D2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MEAL PLANNER</a:t>
            </a:r>
            <a:endParaRPr sz="2200">
              <a:solidFill>
                <a:srgbClr val="2D2D2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cxnSp>
        <p:nvCxnSpPr>
          <p:cNvPr id="55" name="Google Shape;55;p13"/>
          <p:cNvCxnSpPr/>
          <p:nvPr/>
        </p:nvCxnSpPr>
        <p:spPr>
          <a:xfrm>
            <a:off x="5506475" y="606716"/>
            <a:ext cx="1693500" cy="0"/>
          </a:xfrm>
          <a:prstGeom prst="straightConnector1">
            <a:avLst/>
          </a:prstGeom>
          <a:noFill/>
          <a:ln cap="flat" cmpd="sng" w="9525">
            <a:solidFill>
              <a:srgbClr val="2D2D2D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56" name="Google Shape;56;p13"/>
          <p:cNvSpPr txBox="1"/>
          <p:nvPr/>
        </p:nvSpPr>
        <p:spPr>
          <a:xfrm>
            <a:off x="5498525" y="338275"/>
            <a:ext cx="17016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600">
                <a:solidFill>
                  <a:srgbClr val="2D2D2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D</a:t>
            </a:r>
            <a:r>
              <a:rPr lang="uk" sz="1600">
                <a:solidFill>
                  <a:srgbClr val="2D2D2D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ate:</a:t>
            </a:r>
            <a:endParaRPr sz="1600">
              <a:solidFill>
                <a:srgbClr val="2D2D2D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57" name="Google Shape;57;p13"/>
          <p:cNvSpPr txBox="1"/>
          <p:nvPr/>
        </p:nvSpPr>
        <p:spPr>
          <a:xfrm>
            <a:off x="357990" y="867025"/>
            <a:ext cx="2171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D2D2D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MEALS</a:t>
            </a:r>
            <a:endParaRPr sz="1200">
              <a:solidFill>
                <a:srgbClr val="2D2D2D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grpSp>
        <p:nvGrpSpPr>
          <p:cNvPr id="58" name="Google Shape;58;p13"/>
          <p:cNvGrpSpPr/>
          <p:nvPr/>
        </p:nvGrpSpPr>
        <p:grpSpPr>
          <a:xfrm>
            <a:off x="363550" y="1138525"/>
            <a:ext cx="3351600" cy="1206300"/>
            <a:chOff x="363550" y="1138525"/>
            <a:chExt cx="3351600" cy="1206300"/>
          </a:xfrm>
        </p:grpSpPr>
        <p:sp>
          <p:nvSpPr>
            <p:cNvPr id="59" name="Google Shape;59;p13"/>
            <p:cNvSpPr/>
            <p:nvPr/>
          </p:nvSpPr>
          <p:spPr>
            <a:xfrm rot="-5400000">
              <a:off x="-14450" y="1516525"/>
              <a:ext cx="1206300" cy="450300"/>
            </a:xfrm>
            <a:prstGeom prst="rect">
              <a:avLst/>
            </a:prstGeom>
            <a:solidFill>
              <a:srgbClr val="E0EEDC"/>
            </a:solidFill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SUNDAY </a:t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0" name="Google Shape;60;p13"/>
            <p:cNvSpPr/>
            <p:nvPr/>
          </p:nvSpPr>
          <p:spPr>
            <a:xfrm>
              <a:off x="813850" y="1138525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1" name="Google Shape;61;p13"/>
            <p:cNvSpPr/>
            <p:nvPr/>
          </p:nvSpPr>
          <p:spPr>
            <a:xfrm>
              <a:off x="813850" y="1440100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2" name="Google Shape;62;p13"/>
            <p:cNvSpPr/>
            <p:nvPr/>
          </p:nvSpPr>
          <p:spPr>
            <a:xfrm>
              <a:off x="813850" y="1741675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3" name="Google Shape;63;p13"/>
            <p:cNvSpPr/>
            <p:nvPr/>
          </p:nvSpPr>
          <p:spPr>
            <a:xfrm>
              <a:off x="813850" y="2043250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64" name="Google Shape;64;p13"/>
          <p:cNvGrpSpPr/>
          <p:nvPr/>
        </p:nvGrpSpPr>
        <p:grpSpPr>
          <a:xfrm>
            <a:off x="363550" y="2462246"/>
            <a:ext cx="3351600" cy="1206300"/>
            <a:chOff x="363550" y="1138525"/>
            <a:chExt cx="3351600" cy="1206300"/>
          </a:xfrm>
        </p:grpSpPr>
        <p:sp>
          <p:nvSpPr>
            <p:cNvPr id="65" name="Google Shape;65;p13"/>
            <p:cNvSpPr/>
            <p:nvPr/>
          </p:nvSpPr>
          <p:spPr>
            <a:xfrm rot="-5400000">
              <a:off x="-14450" y="1516525"/>
              <a:ext cx="1206300" cy="450300"/>
            </a:xfrm>
            <a:prstGeom prst="rect">
              <a:avLst/>
            </a:prstGeom>
            <a:solidFill>
              <a:srgbClr val="FFF8D4"/>
            </a:solidFill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MONDAY </a:t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6" name="Google Shape;66;p13"/>
            <p:cNvSpPr/>
            <p:nvPr/>
          </p:nvSpPr>
          <p:spPr>
            <a:xfrm>
              <a:off x="813850" y="1138525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7" name="Google Shape;67;p13"/>
            <p:cNvSpPr/>
            <p:nvPr/>
          </p:nvSpPr>
          <p:spPr>
            <a:xfrm>
              <a:off x="813850" y="1440100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8" name="Google Shape;68;p13"/>
            <p:cNvSpPr/>
            <p:nvPr/>
          </p:nvSpPr>
          <p:spPr>
            <a:xfrm>
              <a:off x="813850" y="1741675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69" name="Google Shape;69;p13"/>
            <p:cNvSpPr/>
            <p:nvPr/>
          </p:nvSpPr>
          <p:spPr>
            <a:xfrm>
              <a:off x="813850" y="2043250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0" name="Google Shape;70;p13"/>
          <p:cNvGrpSpPr/>
          <p:nvPr/>
        </p:nvGrpSpPr>
        <p:grpSpPr>
          <a:xfrm>
            <a:off x="363550" y="3785967"/>
            <a:ext cx="3351600" cy="1206300"/>
            <a:chOff x="363550" y="1138525"/>
            <a:chExt cx="3351600" cy="1206300"/>
          </a:xfrm>
        </p:grpSpPr>
        <p:sp>
          <p:nvSpPr>
            <p:cNvPr id="71" name="Google Shape;71;p13"/>
            <p:cNvSpPr/>
            <p:nvPr/>
          </p:nvSpPr>
          <p:spPr>
            <a:xfrm rot="-5400000">
              <a:off x="-14450" y="1516525"/>
              <a:ext cx="1206300" cy="450300"/>
            </a:xfrm>
            <a:prstGeom prst="rect">
              <a:avLst/>
            </a:prstGeom>
            <a:solidFill>
              <a:srgbClr val="FEDEDE"/>
            </a:solidFill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TUESDAY </a:t>
              </a:r>
              <a:endParaRPr sz="11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2" name="Google Shape;72;p13"/>
            <p:cNvSpPr/>
            <p:nvPr/>
          </p:nvSpPr>
          <p:spPr>
            <a:xfrm>
              <a:off x="813850" y="1138525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3" name="Google Shape;73;p13"/>
            <p:cNvSpPr/>
            <p:nvPr/>
          </p:nvSpPr>
          <p:spPr>
            <a:xfrm>
              <a:off x="813850" y="1440100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4" name="Google Shape;74;p13"/>
            <p:cNvSpPr/>
            <p:nvPr/>
          </p:nvSpPr>
          <p:spPr>
            <a:xfrm>
              <a:off x="813850" y="1741675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5" name="Google Shape;75;p13"/>
            <p:cNvSpPr/>
            <p:nvPr/>
          </p:nvSpPr>
          <p:spPr>
            <a:xfrm>
              <a:off x="813850" y="2043250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76" name="Google Shape;76;p13"/>
          <p:cNvGrpSpPr/>
          <p:nvPr/>
        </p:nvGrpSpPr>
        <p:grpSpPr>
          <a:xfrm>
            <a:off x="363550" y="5109688"/>
            <a:ext cx="3351600" cy="1206300"/>
            <a:chOff x="363550" y="1138525"/>
            <a:chExt cx="3351600" cy="1206300"/>
          </a:xfrm>
        </p:grpSpPr>
        <p:sp>
          <p:nvSpPr>
            <p:cNvPr id="77" name="Google Shape;77;p13"/>
            <p:cNvSpPr/>
            <p:nvPr/>
          </p:nvSpPr>
          <p:spPr>
            <a:xfrm rot="-5400000">
              <a:off x="-14450" y="1516525"/>
              <a:ext cx="1206300" cy="450300"/>
            </a:xfrm>
            <a:prstGeom prst="rect">
              <a:avLst/>
            </a:prstGeom>
            <a:solidFill>
              <a:srgbClr val="DCEBEE"/>
            </a:solidFill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1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WEDNESDAY</a:t>
              </a: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8" name="Google Shape;78;p13"/>
            <p:cNvSpPr/>
            <p:nvPr/>
          </p:nvSpPr>
          <p:spPr>
            <a:xfrm>
              <a:off x="813850" y="1138525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79" name="Google Shape;79;p13"/>
            <p:cNvSpPr/>
            <p:nvPr/>
          </p:nvSpPr>
          <p:spPr>
            <a:xfrm>
              <a:off x="813850" y="1440100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0" name="Google Shape;80;p13"/>
            <p:cNvSpPr/>
            <p:nvPr/>
          </p:nvSpPr>
          <p:spPr>
            <a:xfrm>
              <a:off x="813850" y="1741675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1" name="Google Shape;81;p13"/>
            <p:cNvSpPr/>
            <p:nvPr/>
          </p:nvSpPr>
          <p:spPr>
            <a:xfrm>
              <a:off x="813850" y="2043250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2" name="Google Shape;82;p13"/>
          <p:cNvGrpSpPr/>
          <p:nvPr/>
        </p:nvGrpSpPr>
        <p:grpSpPr>
          <a:xfrm>
            <a:off x="363550" y="6433409"/>
            <a:ext cx="3351600" cy="1206300"/>
            <a:chOff x="363550" y="1138525"/>
            <a:chExt cx="3351600" cy="1206300"/>
          </a:xfrm>
        </p:grpSpPr>
        <p:sp>
          <p:nvSpPr>
            <p:cNvPr id="83" name="Google Shape;83;p13"/>
            <p:cNvSpPr/>
            <p:nvPr/>
          </p:nvSpPr>
          <p:spPr>
            <a:xfrm rot="-5400000">
              <a:off x="-14450" y="1516525"/>
              <a:ext cx="1206300" cy="450300"/>
            </a:xfrm>
            <a:prstGeom prst="rect">
              <a:avLst/>
            </a:prstGeom>
            <a:solidFill>
              <a:srgbClr val="E6DCEE"/>
            </a:solidFill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THURSDAY</a:t>
              </a: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4" name="Google Shape;84;p13"/>
            <p:cNvSpPr/>
            <p:nvPr/>
          </p:nvSpPr>
          <p:spPr>
            <a:xfrm>
              <a:off x="813850" y="1138525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5" name="Google Shape;85;p13"/>
            <p:cNvSpPr/>
            <p:nvPr/>
          </p:nvSpPr>
          <p:spPr>
            <a:xfrm>
              <a:off x="813850" y="1440100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6" name="Google Shape;86;p13"/>
            <p:cNvSpPr/>
            <p:nvPr/>
          </p:nvSpPr>
          <p:spPr>
            <a:xfrm>
              <a:off x="813850" y="1741675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87" name="Google Shape;87;p13"/>
            <p:cNvSpPr/>
            <p:nvPr/>
          </p:nvSpPr>
          <p:spPr>
            <a:xfrm>
              <a:off x="813850" y="2043250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88" name="Google Shape;88;p13"/>
          <p:cNvGrpSpPr/>
          <p:nvPr/>
        </p:nvGrpSpPr>
        <p:grpSpPr>
          <a:xfrm>
            <a:off x="363550" y="7757130"/>
            <a:ext cx="3351600" cy="1206300"/>
            <a:chOff x="363550" y="1138525"/>
            <a:chExt cx="3351600" cy="1206300"/>
          </a:xfrm>
        </p:grpSpPr>
        <p:sp>
          <p:nvSpPr>
            <p:cNvPr id="89" name="Google Shape;89;p13"/>
            <p:cNvSpPr/>
            <p:nvPr/>
          </p:nvSpPr>
          <p:spPr>
            <a:xfrm rot="-5400000">
              <a:off x="-14450" y="1516525"/>
              <a:ext cx="1206300" cy="450300"/>
            </a:xfrm>
            <a:prstGeom prst="rect">
              <a:avLst/>
            </a:prstGeom>
            <a:solidFill>
              <a:srgbClr val="EDF4C0"/>
            </a:solidFill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uk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FRIDAY </a:t>
              </a: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0" name="Google Shape;90;p13"/>
            <p:cNvSpPr/>
            <p:nvPr/>
          </p:nvSpPr>
          <p:spPr>
            <a:xfrm>
              <a:off x="813850" y="1138525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1" name="Google Shape;91;p13"/>
            <p:cNvSpPr/>
            <p:nvPr/>
          </p:nvSpPr>
          <p:spPr>
            <a:xfrm>
              <a:off x="813850" y="1440100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2" name="Google Shape;92;p13"/>
            <p:cNvSpPr/>
            <p:nvPr/>
          </p:nvSpPr>
          <p:spPr>
            <a:xfrm>
              <a:off x="813850" y="1741675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3" name="Google Shape;93;p13"/>
            <p:cNvSpPr/>
            <p:nvPr/>
          </p:nvSpPr>
          <p:spPr>
            <a:xfrm>
              <a:off x="813850" y="2043250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grpSp>
        <p:nvGrpSpPr>
          <p:cNvPr id="94" name="Google Shape;94;p13"/>
          <p:cNvGrpSpPr/>
          <p:nvPr/>
        </p:nvGrpSpPr>
        <p:grpSpPr>
          <a:xfrm>
            <a:off x="363550" y="9080851"/>
            <a:ext cx="3351600" cy="1206300"/>
            <a:chOff x="363550" y="1138525"/>
            <a:chExt cx="3351600" cy="1206300"/>
          </a:xfrm>
        </p:grpSpPr>
        <p:sp>
          <p:nvSpPr>
            <p:cNvPr id="95" name="Google Shape;95;p13"/>
            <p:cNvSpPr/>
            <p:nvPr/>
          </p:nvSpPr>
          <p:spPr>
            <a:xfrm rot="-5400000">
              <a:off x="-14450" y="1516525"/>
              <a:ext cx="1206300" cy="450300"/>
            </a:xfrm>
            <a:prstGeom prst="rect">
              <a:avLst/>
            </a:prstGeom>
            <a:solidFill>
              <a:srgbClr val="E0EEDC"/>
            </a:solidFill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uk" sz="1200">
                  <a:solidFill>
                    <a:schemeClr val="dk1"/>
                  </a:solidFill>
                  <a:latin typeface="Montserrat"/>
                  <a:ea typeface="Montserrat"/>
                  <a:cs typeface="Montserrat"/>
                  <a:sym typeface="Montserrat"/>
                </a:rPr>
                <a:t>SATURDAY</a:t>
              </a:r>
              <a:endParaRPr sz="12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6" name="Google Shape;96;p13"/>
            <p:cNvSpPr/>
            <p:nvPr/>
          </p:nvSpPr>
          <p:spPr>
            <a:xfrm>
              <a:off x="813850" y="1138525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7" name="Google Shape;97;p13"/>
            <p:cNvSpPr/>
            <p:nvPr/>
          </p:nvSpPr>
          <p:spPr>
            <a:xfrm>
              <a:off x="813850" y="1440100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8" name="Google Shape;98;p13"/>
            <p:cNvSpPr/>
            <p:nvPr/>
          </p:nvSpPr>
          <p:spPr>
            <a:xfrm>
              <a:off x="813850" y="1741675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  <p:sp>
          <p:nvSpPr>
            <p:cNvPr id="99" name="Google Shape;99;p13"/>
            <p:cNvSpPr/>
            <p:nvPr/>
          </p:nvSpPr>
          <p:spPr>
            <a:xfrm>
              <a:off x="813850" y="2043250"/>
              <a:ext cx="2901300" cy="301500"/>
            </a:xfrm>
            <a:prstGeom prst="rect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000">
                <a:latin typeface="Montserrat"/>
                <a:ea typeface="Montserrat"/>
                <a:cs typeface="Montserrat"/>
                <a:sym typeface="Montserrat"/>
              </a:endParaRPr>
            </a:p>
          </p:txBody>
        </p:sp>
      </p:grpSp>
      <p:sp>
        <p:nvSpPr>
          <p:cNvPr id="100" name="Google Shape;100;p13"/>
          <p:cNvSpPr/>
          <p:nvPr/>
        </p:nvSpPr>
        <p:spPr>
          <a:xfrm>
            <a:off x="3873375" y="7860525"/>
            <a:ext cx="3326700" cy="2426400"/>
          </a:xfrm>
          <a:prstGeom prst="rect">
            <a:avLst/>
          </a:prstGeom>
          <a:noFill/>
          <a:ln cap="flat" cmpd="sng" w="19050">
            <a:solidFill>
              <a:srgbClr val="2D2D2D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00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3873365" y="7575632"/>
            <a:ext cx="2171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D2D2D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NOTES</a:t>
            </a:r>
            <a:endParaRPr sz="1200">
              <a:solidFill>
                <a:srgbClr val="2D2D2D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sp>
        <p:nvSpPr>
          <p:cNvPr id="102" name="Google Shape;102;p13"/>
          <p:cNvSpPr txBox="1"/>
          <p:nvPr/>
        </p:nvSpPr>
        <p:spPr>
          <a:xfrm>
            <a:off x="3873365" y="867025"/>
            <a:ext cx="2171100" cy="1848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uk" sz="1200">
                <a:solidFill>
                  <a:srgbClr val="2D2D2D"/>
                </a:solidFill>
                <a:latin typeface="EB Garamond SemiBold"/>
                <a:ea typeface="EB Garamond SemiBold"/>
                <a:cs typeface="EB Garamond SemiBold"/>
                <a:sym typeface="EB Garamond SemiBold"/>
              </a:rPr>
              <a:t>GROCERIES</a:t>
            </a:r>
            <a:endParaRPr sz="1200">
              <a:solidFill>
                <a:srgbClr val="2D2D2D"/>
              </a:solidFill>
              <a:latin typeface="EB Garamond SemiBold"/>
              <a:ea typeface="EB Garamond SemiBold"/>
              <a:cs typeface="EB Garamond SemiBold"/>
              <a:sym typeface="EB Garamond SemiBold"/>
            </a:endParaRPr>
          </a:p>
        </p:txBody>
      </p:sp>
      <p:cxnSp>
        <p:nvCxnSpPr>
          <p:cNvPr id="103" name="Google Shape;103;p13"/>
          <p:cNvCxnSpPr/>
          <p:nvPr/>
        </p:nvCxnSpPr>
        <p:spPr>
          <a:xfrm>
            <a:off x="4084500" y="1137362"/>
            <a:ext cx="3115500" cy="0"/>
          </a:xfrm>
          <a:prstGeom prst="straightConnector1">
            <a:avLst/>
          </a:prstGeom>
          <a:noFill/>
          <a:ln cap="flat" cmpd="sng" w="9525">
            <a:solidFill>
              <a:srgbClr val="2D2D2D"/>
            </a:solidFill>
            <a:prstDash val="solid"/>
            <a:round/>
            <a:headEnd len="med" w="med" type="none"/>
            <a:tailEnd len="med" w="med" type="none"/>
          </a:ln>
        </p:spPr>
      </p:cxnSp>
      <p:grpSp>
        <p:nvGrpSpPr>
          <p:cNvPr id="104" name="Google Shape;104;p13"/>
          <p:cNvGrpSpPr/>
          <p:nvPr/>
        </p:nvGrpSpPr>
        <p:grpSpPr>
          <a:xfrm>
            <a:off x="3873375" y="1202093"/>
            <a:ext cx="3326625" cy="232501"/>
            <a:chOff x="3873375" y="1209325"/>
            <a:chExt cx="3326625" cy="232501"/>
          </a:xfrm>
        </p:grpSpPr>
        <p:cxnSp>
          <p:nvCxnSpPr>
            <p:cNvPr id="105" name="Google Shape;105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6" name="Google Shape;106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7" name="Google Shape;107;p13"/>
          <p:cNvGrpSpPr/>
          <p:nvPr/>
        </p:nvGrpSpPr>
        <p:grpSpPr>
          <a:xfrm>
            <a:off x="3873375" y="1499324"/>
            <a:ext cx="3326625" cy="232501"/>
            <a:chOff x="3873375" y="1209325"/>
            <a:chExt cx="3326625" cy="232501"/>
          </a:xfrm>
        </p:grpSpPr>
        <p:cxnSp>
          <p:nvCxnSpPr>
            <p:cNvPr id="108" name="Google Shape;108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09" name="Google Shape;109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0" name="Google Shape;110;p13"/>
          <p:cNvGrpSpPr/>
          <p:nvPr/>
        </p:nvGrpSpPr>
        <p:grpSpPr>
          <a:xfrm>
            <a:off x="3873375" y="1796556"/>
            <a:ext cx="3326625" cy="232501"/>
            <a:chOff x="3873375" y="1209325"/>
            <a:chExt cx="3326625" cy="232501"/>
          </a:xfrm>
        </p:grpSpPr>
        <p:cxnSp>
          <p:nvCxnSpPr>
            <p:cNvPr id="111" name="Google Shape;111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2" name="Google Shape;112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3" name="Google Shape;113;p13"/>
          <p:cNvGrpSpPr/>
          <p:nvPr/>
        </p:nvGrpSpPr>
        <p:grpSpPr>
          <a:xfrm>
            <a:off x="3873375" y="2093787"/>
            <a:ext cx="3326625" cy="232501"/>
            <a:chOff x="3873375" y="1209325"/>
            <a:chExt cx="3326625" cy="232501"/>
          </a:xfrm>
        </p:grpSpPr>
        <p:cxnSp>
          <p:nvCxnSpPr>
            <p:cNvPr id="114" name="Google Shape;114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5" name="Google Shape;115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6" name="Google Shape;116;p13"/>
          <p:cNvGrpSpPr/>
          <p:nvPr/>
        </p:nvGrpSpPr>
        <p:grpSpPr>
          <a:xfrm>
            <a:off x="3873375" y="2391019"/>
            <a:ext cx="3326625" cy="232501"/>
            <a:chOff x="3873375" y="1209325"/>
            <a:chExt cx="3326625" cy="232501"/>
          </a:xfrm>
        </p:grpSpPr>
        <p:cxnSp>
          <p:nvCxnSpPr>
            <p:cNvPr id="117" name="Google Shape;117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18" name="Google Shape;118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19" name="Google Shape;119;p13"/>
          <p:cNvGrpSpPr/>
          <p:nvPr/>
        </p:nvGrpSpPr>
        <p:grpSpPr>
          <a:xfrm>
            <a:off x="3873375" y="2688251"/>
            <a:ext cx="3326625" cy="232501"/>
            <a:chOff x="3873375" y="1209325"/>
            <a:chExt cx="3326625" cy="232501"/>
          </a:xfrm>
        </p:grpSpPr>
        <p:cxnSp>
          <p:nvCxnSpPr>
            <p:cNvPr id="120" name="Google Shape;120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1" name="Google Shape;121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2" name="Google Shape;122;p13"/>
          <p:cNvGrpSpPr/>
          <p:nvPr/>
        </p:nvGrpSpPr>
        <p:grpSpPr>
          <a:xfrm>
            <a:off x="3873375" y="2985482"/>
            <a:ext cx="3326625" cy="232501"/>
            <a:chOff x="3873375" y="1209325"/>
            <a:chExt cx="3326625" cy="232501"/>
          </a:xfrm>
        </p:grpSpPr>
        <p:cxnSp>
          <p:nvCxnSpPr>
            <p:cNvPr id="123" name="Google Shape;123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4" name="Google Shape;124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5" name="Google Shape;125;p13"/>
          <p:cNvGrpSpPr/>
          <p:nvPr/>
        </p:nvGrpSpPr>
        <p:grpSpPr>
          <a:xfrm>
            <a:off x="3873375" y="3282714"/>
            <a:ext cx="3326625" cy="232501"/>
            <a:chOff x="3873375" y="1209325"/>
            <a:chExt cx="3326625" cy="232501"/>
          </a:xfrm>
        </p:grpSpPr>
        <p:cxnSp>
          <p:nvCxnSpPr>
            <p:cNvPr id="126" name="Google Shape;126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27" name="Google Shape;127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28" name="Google Shape;128;p13"/>
          <p:cNvGrpSpPr/>
          <p:nvPr/>
        </p:nvGrpSpPr>
        <p:grpSpPr>
          <a:xfrm>
            <a:off x="3873375" y="3579946"/>
            <a:ext cx="3326625" cy="232501"/>
            <a:chOff x="3873375" y="1209325"/>
            <a:chExt cx="3326625" cy="232501"/>
          </a:xfrm>
        </p:grpSpPr>
        <p:cxnSp>
          <p:nvCxnSpPr>
            <p:cNvPr id="129" name="Google Shape;129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0" name="Google Shape;130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1" name="Google Shape;131;p13"/>
          <p:cNvGrpSpPr/>
          <p:nvPr/>
        </p:nvGrpSpPr>
        <p:grpSpPr>
          <a:xfrm>
            <a:off x="3873375" y="3877177"/>
            <a:ext cx="3326625" cy="232501"/>
            <a:chOff x="3873375" y="1209325"/>
            <a:chExt cx="3326625" cy="232501"/>
          </a:xfrm>
        </p:grpSpPr>
        <p:cxnSp>
          <p:nvCxnSpPr>
            <p:cNvPr id="132" name="Google Shape;132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3" name="Google Shape;133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4" name="Google Shape;134;p13"/>
          <p:cNvGrpSpPr/>
          <p:nvPr/>
        </p:nvGrpSpPr>
        <p:grpSpPr>
          <a:xfrm>
            <a:off x="3873375" y="4174409"/>
            <a:ext cx="3326625" cy="232501"/>
            <a:chOff x="3873375" y="1209325"/>
            <a:chExt cx="3326625" cy="232501"/>
          </a:xfrm>
        </p:grpSpPr>
        <p:cxnSp>
          <p:nvCxnSpPr>
            <p:cNvPr id="135" name="Google Shape;135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6" name="Google Shape;136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7" name="Google Shape;137;p13"/>
          <p:cNvGrpSpPr/>
          <p:nvPr/>
        </p:nvGrpSpPr>
        <p:grpSpPr>
          <a:xfrm>
            <a:off x="3873375" y="4471640"/>
            <a:ext cx="3326625" cy="232501"/>
            <a:chOff x="3873375" y="1209325"/>
            <a:chExt cx="3326625" cy="232501"/>
          </a:xfrm>
        </p:grpSpPr>
        <p:cxnSp>
          <p:nvCxnSpPr>
            <p:cNvPr id="138" name="Google Shape;138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39" name="Google Shape;139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0" name="Google Shape;140;p13"/>
          <p:cNvGrpSpPr/>
          <p:nvPr/>
        </p:nvGrpSpPr>
        <p:grpSpPr>
          <a:xfrm>
            <a:off x="3873375" y="4768872"/>
            <a:ext cx="3326625" cy="232501"/>
            <a:chOff x="3873375" y="1209325"/>
            <a:chExt cx="3326625" cy="232501"/>
          </a:xfrm>
        </p:grpSpPr>
        <p:cxnSp>
          <p:nvCxnSpPr>
            <p:cNvPr id="141" name="Google Shape;141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2" name="Google Shape;142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3" name="Google Shape;143;p13"/>
          <p:cNvGrpSpPr/>
          <p:nvPr/>
        </p:nvGrpSpPr>
        <p:grpSpPr>
          <a:xfrm>
            <a:off x="3873375" y="5066104"/>
            <a:ext cx="3326625" cy="232501"/>
            <a:chOff x="3873375" y="1209325"/>
            <a:chExt cx="3326625" cy="232501"/>
          </a:xfrm>
        </p:grpSpPr>
        <p:cxnSp>
          <p:nvCxnSpPr>
            <p:cNvPr id="144" name="Google Shape;144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5" name="Google Shape;145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" name="Google Shape;146;p13"/>
          <p:cNvGrpSpPr/>
          <p:nvPr/>
        </p:nvGrpSpPr>
        <p:grpSpPr>
          <a:xfrm>
            <a:off x="3873375" y="5363335"/>
            <a:ext cx="3326625" cy="232501"/>
            <a:chOff x="3873375" y="1209325"/>
            <a:chExt cx="3326625" cy="232501"/>
          </a:xfrm>
        </p:grpSpPr>
        <p:cxnSp>
          <p:nvCxnSpPr>
            <p:cNvPr id="147" name="Google Shape;147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48" name="Google Shape;148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9" name="Google Shape;149;p13"/>
          <p:cNvGrpSpPr/>
          <p:nvPr/>
        </p:nvGrpSpPr>
        <p:grpSpPr>
          <a:xfrm>
            <a:off x="3873375" y="5660567"/>
            <a:ext cx="3326625" cy="232501"/>
            <a:chOff x="3873375" y="1209325"/>
            <a:chExt cx="3326625" cy="232501"/>
          </a:xfrm>
        </p:grpSpPr>
        <p:cxnSp>
          <p:nvCxnSpPr>
            <p:cNvPr id="150" name="Google Shape;150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1" name="Google Shape;151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2" name="Google Shape;152;p13"/>
          <p:cNvGrpSpPr/>
          <p:nvPr/>
        </p:nvGrpSpPr>
        <p:grpSpPr>
          <a:xfrm>
            <a:off x="3873375" y="5957799"/>
            <a:ext cx="3326625" cy="232501"/>
            <a:chOff x="3873375" y="1209325"/>
            <a:chExt cx="3326625" cy="232501"/>
          </a:xfrm>
        </p:grpSpPr>
        <p:cxnSp>
          <p:nvCxnSpPr>
            <p:cNvPr id="153" name="Google Shape;153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4" name="Google Shape;154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5" name="Google Shape;155;p13"/>
          <p:cNvGrpSpPr/>
          <p:nvPr/>
        </p:nvGrpSpPr>
        <p:grpSpPr>
          <a:xfrm>
            <a:off x="3873375" y="6255030"/>
            <a:ext cx="3326625" cy="232501"/>
            <a:chOff x="3873375" y="1209325"/>
            <a:chExt cx="3326625" cy="232501"/>
          </a:xfrm>
        </p:grpSpPr>
        <p:cxnSp>
          <p:nvCxnSpPr>
            <p:cNvPr id="156" name="Google Shape;156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57" name="Google Shape;157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58" name="Google Shape;158;p13"/>
          <p:cNvGrpSpPr/>
          <p:nvPr/>
        </p:nvGrpSpPr>
        <p:grpSpPr>
          <a:xfrm>
            <a:off x="3873375" y="6552262"/>
            <a:ext cx="3326625" cy="232501"/>
            <a:chOff x="3873375" y="1209325"/>
            <a:chExt cx="3326625" cy="232501"/>
          </a:xfrm>
        </p:grpSpPr>
        <p:cxnSp>
          <p:nvCxnSpPr>
            <p:cNvPr id="159" name="Google Shape;159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0" name="Google Shape;160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1" name="Google Shape;161;p13"/>
          <p:cNvGrpSpPr/>
          <p:nvPr/>
        </p:nvGrpSpPr>
        <p:grpSpPr>
          <a:xfrm>
            <a:off x="3873375" y="6849493"/>
            <a:ext cx="3326625" cy="232501"/>
            <a:chOff x="3873375" y="1209325"/>
            <a:chExt cx="3326625" cy="232501"/>
          </a:xfrm>
        </p:grpSpPr>
        <p:cxnSp>
          <p:nvCxnSpPr>
            <p:cNvPr id="162" name="Google Shape;162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3" name="Google Shape;163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64" name="Google Shape;164;p13"/>
          <p:cNvGrpSpPr/>
          <p:nvPr/>
        </p:nvGrpSpPr>
        <p:grpSpPr>
          <a:xfrm>
            <a:off x="3873375" y="7146725"/>
            <a:ext cx="3326625" cy="232501"/>
            <a:chOff x="3873375" y="1209325"/>
            <a:chExt cx="3326625" cy="232501"/>
          </a:xfrm>
        </p:grpSpPr>
        <p:cxnSp>
          <p:nvCxnSpPr>
            <p:cNvPr id="165" name="Google Shape;165;p13"/>
            <p:cNvCxnSpPr/>
            <p:nvPr/>
          </p:nvCxnSpPr>
          <p:spPr>
            <a:xfrm>
              <a:off x="4084500" y="1441826"/>
              <a:ext cx="3115500" cy="0"/>
            </a:xfrm>
            <a:prstGeom prst="straightConnector1">
              <a:avLst/>
            </a:prstGeom>
            <a:noFill/>
            <a:ln cap="flat" cmpd="sng" w="9525">
              <a:solidFill>
                <a:srgbClr val="2D2D2D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sp>
          <p:nvSpPr>
            <p:cNvPr id="166" name="Google Shape;166;p13"/>
            <p:cNvSpPr/>
            <p:nvPr/>
          </p:nvSpPr>
          <p:spPr>
            <a:xfrm>
              <a:off x="3873375" y="1209325"/>
              <a:ext cx="175200" cy="175200"/>
            </a:xfrm>
            <a:prstGeom prst="rect">
              <a:avLst/>
            </a:prstGeom>
            <a:solidFill>
              <a:srgbClr val="E0EED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