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692000" cx="7560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  <p:embeddedFont>
      <p:font typeface="Birthstone Bounce Medium"/>
      <p:regular r:id="rId22"/>
    </p:embeddedFont>
    <p:embeddedFont>
      <p:font typeface="Birthstone Bounc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633329D-F4BD-4891-9872-3E12A92B6097}">
  <a:tblStyle styleId="{D633329D-F4BD-4891-9872-3E12A92B60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22" Type="http://schemas.openxmlformats.org/officeDocument/2006/relationships/font" Target="fonts/BirthstoneBounceMedium-regular.fntdata"/><Relationship Id="rId10" Type="http://schemas.openxmlformats.org/officeDocument/2006/relationships/slide" Target="slides/slide5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BirthstoneBounc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.fntdata"/><Relationship Id="rId6" Type="http://schemas.openxmlformats.org/officeDocument/2006/relationships/slide" Target="slides/slide1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d5b7b2d29e9a282_37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d5b7b2d29e9a282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4d5b7b2d29e9a282_426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4d5b7b2d29e9a282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4d5b7b2d29e9a282_478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4d5b7b2d29e9a282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dc01f74b3_0_8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dc01f74b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dc01f74b3_0_136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dc01f74b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d5b7b2d29e9a282_8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d5b7b2d29e9a28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d5b7b2d29e9a282_62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d5b7b2d29e9a28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d5b7b2d29e9a282_116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d5b7b2d29e9a28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d5b7b2d29e9a282_203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d5b7b2d29e9a28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d5b7b2d29e9a282_259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d5b7b2d29e9a28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d5b7b2d29e9a282_311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d5b7b2d29e9a28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6B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367" l="367" r="367" t="367"/>
          <a:stretch/>
        </p:blipFill>
        <p:spPr>
          <a:xfrm>
            <a:off x="0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13"/>
          <p:cNvGrpSpPr/>
          <p:nvPr/>
        </p:nvGrpSpPr>
        <p:grpSpPr>
          <a:xfrm>
            <a:off x="3565350" y="132700"/>
            <a:ext cx="3647201" cy="1790600"/>
            <a:chOff x="3565350" y="132700"/>
            <a:chExt cx="3647201" cy="1790600"/>
          </a:xfrm>
        </p:grpSpPr>
        <p:pic>
          <p:nvPicPr>
            <p:cNvPr id="57" name="Google Shape;57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1327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" name="Google Shape;58;p13"/>
            <p:cNvGrpSpPr/>
            <p:nvPr/>
          </p:nvGrpSpPr>
          <p:grpSpPr>
            <a:xfrm>
              <a:off x="3821000" y="306045"/>
              <a:ext cx="3135900" cy="1164103"/>
              <a:chOff x="3624202" y="362498"/>
              <a:chExt cx="3135900" cy="1164103"/>
            </a:xfrm>
          </p:grpSpPr>
          <p:sp>
            <p:nvSpPr>
              <p:cNvPr id="59" name="Google Shape;59;p13"/>
              <p:cNvSpPr txBox="1"/>
              <p:nvPr/>
            </p:nvSpPr>
            <p:spPr>
              <a:xfrm>
                <a:off x="3624202" y="362498"/>
                <a:ext cx="3135900" cy="93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4900">
                    <a:solidFill>
                      <a:srgbClr val="3A3A3A"/>
                    </a:solidFill>
                    <a:latin typeface="Birthstone Bounce"/>
                    <a:ea typeface="Birthstone Bounce"/>
                    <a:cs typeface="Birthstone Bounce"/>
                    <a:sym typeface="Birthstone Bounce"/>
                  </a:rPr>
                  <a:t>January</a:t>
                </a:r>
                <a:endParaRPr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endParaRPr>
              </a:p>
            </p:txBody>
          </p:sp>
          <p:sp>
            <p:nvSpPr>
              <p:cNvPr id="60" name="Google Shape;60;p13"/>
              <p:cNvSpPr txBox="1"/>
              <p:nvPr/>
            </p:nvSpPr>
            <p:spPr>
              <a:xfrm>
                <a:off x="4400302" y="1049301"/>
                <a:ext cx="1583700" cy="4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3100">
                    <a:solidFill>
                      <a:srgbClr val="3A3A3A"/>
                    </a:solidFill>
                    <a:latin typeface="Birthstone Bounce"/>
                    <a:ea typeface="Birthstone Bounce"/>
                    <a:cs typeface="Birthstone Bounce"/>
                    <a:sym typeface="Birthstone Bounce"/>
                  </a:rPr>
                  <a:t>2025</a:t>
                </a:r>
                <a:endParaRPr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endParaRPr>
              </a:p>
            </p:txBody>
          </p:sp>
        </p:grpSp>
      </p:grpSp>
      <p:sp>
        <p:nvSpPr>
          <p:cNvPr id="61" name="Google Shape;61;p13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68" name="Google Shape;68;p13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</a:tbl>
          </a:graphicData>
        </a:graphic>
      </p:graphicFrame>
      <p:grpSp>
        <p:nvGrpSpPr>
          <p:cNvPr id="69" name="Google Shape;69;p13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70" name="Google Shape;70;p13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" name="Google Shape;71;p13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" name="Google Shape;72;p13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" name="Google Shape;73;p13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" name="Google Shape;74;p13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Google Shape;75;p13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" name="Google Shape;76;p13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" name="Google Shape;77;p13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" name="Google Shape;78;p13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9" name="Google Shape;79;p13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" name="Google Shape;80;p13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" name="Google Shape;81;p13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" name="Google Shape;82;p13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" name="Google Shape;83;p13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" name="Google Shape;84;p13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" name="Google Shape;85;p13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" name="Google Shape;86;p13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" name="Google Shape;87;p13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" name="Google Shape;88;p13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" name="Google Shape;89;p13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0" name="Google Shape;90;p13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" name="Google Shape;91;p13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" name="Google Shape;92;p13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" name="Google Shape;93;p13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94" name="Google Shape;94;p13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95" name="Google Shape;95;p13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96" name="Google Shape;96;p13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" name="Google Shape;97;p13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" name="Google Shape;98;p13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9" name="Google Shape;99;p13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" name="Google Shape;100;p13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" name="Google Shape;101;p13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" name="Google Shape;102;p13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2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EA53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7" name="Google Shape;527;p22"/>
          <p:cNvPicPr preferRelativeResize="0"/>
          <p:nvPr/>
        </p:nvPicPr>
        <p:blipFill rotWithShape="1">
          <a:blip r:embed="rId3">
            <a:alphaModFix/>
          </a:blip>
          <a:srcRect b="288" l="288" r="288" t="288"/>
          <a:stretch/>
        </p:blipFill>
        <p:spPr>
          <a:xfrm>
            <a:off x="613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22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529" name="Google Shape;529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22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October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531" name="Google Shape;531;p22"/>
            <p:cNvSpPr txBox="1"/>
            <p:nvPr/>
          </p:nvSpPr>
          <p:spPr>
            <a:xfrm>
              <a:off x="4597100" y="984110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532" name="Google Shape;532;p22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33" name="Google Shape;533;p22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34" name="Google Shape;534;p22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35" name="Google Shape;535;p22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36" name="Google Shape;536;p22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37" name="Google Shape;537;p22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38" name="Google Shape;538;p22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cxnSp>
        <p:nvCxnSpPr>
          <p:cNvPr id="539" name="Google Shape;539;p22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0" name="Google Shape;540;p22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541" name="Google Shape;541;p22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</a:tbl>
          </a:graphicData>
        </a:graphic>
      </p:graphicFrame>
      <p:grpSp>
        <p:nvGrpSpPr>
          <p:cNvPr id="542" name="Google Shape;542;p22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543" name="Google Shape;543;p22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4" name="Google Shape;544;p22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5" name="Google Shape;545;p22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6" name="Google Shape;546;p22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7" name="Google Shape;547;p22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8" name="Google Shape;548;p22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9" name="Google Shape;549;p22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0" name="Google Shape;550;p22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1" name="Google Shape;551;p22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2" name="Google Shape;552;p22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3" name="Google Shape;553;p22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4" name="Google Shape;554;p22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5" name="Google Shape;555;p22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6" name="Google Shape;556;p22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7" name="Google Shape;557;p22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8" name="Google Shape;558;p22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9" name="Google Shape;559;p22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0" name="Google Shape;560;p22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1" name="Google Shape;561;p22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2" name="Google Shape;562;p22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3" name="Google Shape;563;p22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4" name="Google Shape;564;p22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5" name="Google Shape;565;p22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6" name="Google Shape;566;p22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567" name="Google Shape;567;p22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568" name="Google Shape;568;p22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569" name="Google Shape;569;p22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0" name="Google Shape;570;p22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Google Shape;571;p22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22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22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4" name="Google Shape;574;p22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5" name="Google Shape;575;p22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EA53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 b="387" l="377" r="387" t="377"/>
          <a:stretch/>
        </p:blipFill>
        <p:spPr>
          <a:xfrm>
            <a:off x="625" y="-1"/>
            <a:ext cx="7560002" cy="3447902"/>
          </a:xfrm>
          <a:prstGeom prst="rect">
            <a:avLst/>
          </a:prstGeom>
          <a:solidFill>
            <a:srgbClr val="EA532C"/>
          </a:solidFill>
          <a:ln>
            <a:noFill/>
          </a:ln>
        </p:spPr>
      </p:pic>
      <p:grpSp>
        <p:nvGrpSpPr>
          <p:cNvPr id="582" name="Google Shape;582;p23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583" name="Google Shape;58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23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November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585" name="Google Shape;585;p23"/>
            <p:cNvSpPr txBox="1"/>
            <p:nvPr/>
          </p:nvSpPr>
          <p:spPr>
            <a:xfrm>
              <a:off x="4597100" y="984110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586" name="Google Shape;586;p23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87" name="Google Shape;587;p23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88" name="Google Shape;588;p23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89" name="Google Shape;589;p23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90" name="Google Shape;590;p23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91" name="Google Shape;591;p23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592" name="Google Shape;592;p23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593" name="Google Shape;593;p23"/>
          <p:cNvGraphicFramePr/>
          <p:nvPr/>
        </p:nvGraphicFramePr>
        <p:xfrm>
          <a:off x="180625" y="9260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</a:tbl>
          </a:graphicData>
        </a:graphic>
      </p:graphicFrame>
      <p:cxnSp>
        <p:nvCxnSpPr>
          <p:cNvPr id="594" name="Google Shape;594;p23"/>
          <p:cNvCxnSpPr/>
          <p:nvPr/>
        </p:nvCxnSpPr>
        <p:spPr>
          <a:xfrm>
            <a:off x="185225" y="94292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95" name="Google Shape;595;p23"/>
          <p:cNvGrpSpPr/>
          <p:nvPr/>
        </p:nvGrpSpPr>
        <p:grpSpPr>
          <a:xfrm>
            <a:off x="179400" y="4224745"/>
            <a:ext cx="7201200" cy="4698600"/>
            <a:chOff x="179400" y="4224745"/>
            <a:chExt cx="7201200" cy="4698600"/>
          </a:xfrm>
        </p:grpSpPr>
        <p:cxnSp>
          <p:nvCxnSpPr>
            <p:cNvPr id="596" name="Google Shape;596;p23"/>
            <p:cNvCxnSpPr/>
            <p:nvPr/>
          </p:nvCxnSpPr>
          <p:spPr>
            <a:xfrm>
              <a:off x="179400" y="42247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7" name="Google Shape;597;p23"/>
            <p:cNvCxnSpPr/>
            <p:nvPr/>
          </p:nvCxnSpPr>
          <p:spPr>
            <a:xfrm>
              <a:off x="179400" y="43923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8" name="Google Shape;598;p23"/>
            <p:cNvCxnSpPr/>
            <p:nvPr/>
          </p:nvCxnSpPr>
          <p:spPr>
            <a:xfrm>
              <a:off x="179400" y="45608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9" name="Google Shape;599;p23"/>
            <p:cNvCxnSpPr/>
            <p:nvPr/>
          </p:nvCxnSpPr>
          <p:spPr>
            <a:xfrm>
              <a:off x="179400" y="47276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0" name="Google Shape;600;p23"/>
            <p:cNvCxnSpPr/>
            <p:nvPr/>
          </p:nvCxnSpPr>
          <p:spPr>
            <a:xfrm>
              <a:off x="179400" y="50637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1" name="Google Shape;601;p23"/>
            <p:cNvCxnSpPr/>
            <p:nvPr/>
          </p:nvCxnSpPr>
          <p:spPr>
            <a:xfrm>
              <a:off x="179400" y="52321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2" name="Google Shape;602;p23"/>
            <p:cNvCxnSpPr/>
            <p:nvPr/>
          </p:nvCxnSpPr>
          <p:spPr>
            <a:xfrm>
              <a:off x="179400" y="53981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3" name="Google Shape;603;p23"/>
            <p:cNvCxnSpPr/>
            <p:nvPr/>
          </p:nvCxnSpPr>
          <p:spPr>
            <a:xfrm>
              <a:off x="179400" y="55665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4" name="Google Shape;604;p23"/>
            <p:cNvCxnSpPr/>
            <p:nvPr/>
          </p:nvCxnSpPr>
          <p:spPr>
            <a:xfrm>
              <a:off x="179400" y="59026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5" name="Google Shape;605;p23"/>
            <p:cNvCxnSpPr/>
            <p:nvPr/>
          </p:nvCxnSpPr>
          <p:spPr>
            <a:xfrm>
              <a:off x="179400" y="60694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6" name="Google Shape;606;p23"/>
            <p:cNvCxnSpPr/>
            <p:nvPr/>
          </p:nvCxnSpPr>
          <p:spPr>
            <a:xfrm>
              <a:off x="179400" y="62379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7" name="Google Shape;607;p23"/>
            <p:cNvCxnSpPr/>
            <p:nvPr/>
          </p:nvCxnSpPr>
          <p:spPr>
            <a:xfrm>
              <a:off x="179400" y="64055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8" name="Google Shape;608;p23"/>
            <p:cNvCxnSpPr/>
            <p:nvPr/>
          </p:nvCxnSpPr>
          <p:spPr>
            <a:xfrm>
              <a:off x="179400" y="67416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9" name="Google Shape;609;p23"/>
            <p:cNvCxnSpPr/>
            <p:nvPr/>
          </p:nvCxnSpPr>
          <p:spPr>
            <a:xfrm>
              <a:off x="179400" y="69101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0" name="Google Shape;610;p23"/>
            <p:cNvCxnSpPr/>
            <p:nvPr/>
          </p:nvCxnSpPr>
          <p:spPr>
            <a:xfrm>
              <a:off x="179400" y="70769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1" name="Google Shape;611;p23"/>
            <p:cNvCxnSpPr/>
            <p:nvPr/>
          </p:nvCxnSpPr>
          <p:spPr>
            <a:xfrm>
              <a:off x="179400" y="72453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2" name="Google Shape;612;p23"/>
            <p:cNvCxnSpPr/>
            <p:nvPr/>
          </p:nvCxnSpPr>
          <p:spPr>
            <a:xfrm>
              <a:off x="179400" y="75814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3" name="Google Shape;613;p23"/>
            <p:cNvCxnSpPr/>
            <p:nvPr/>
          </p:nvCxnSpPr>
          <p:spPr>
            <a:xfrm>
              <a:off x="179400" y="77474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4" name="Google Shape;614;p23"/>
            <p:cNvCxnSpPr/>
            <p:nvPr/>
          </p:nvCxnSpPr>
          <p:spPr>
            <a:xfrm>
              <a:off x="179400" y="79158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5" name="Google Shape;615;p23"/>
            <p:cNvCxnSpPr/>
            <p:nvPr/>
          </p:nvCxnSpPr>
          <p:spPr>
            <a:xfrm>
              <a:off x="179400" y="80835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6" name="Google Shape;616;p23"/>
            <p:cNvCxnSpPr/>
            <p:nvPr/>
          </p:nvCxnSpPr>
          <p:spPr>
            <a:xfrm>
              <a:off x="179400" y="84187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7" name="Google Shape;617;p23"/>
            <p:cNvCxnSpPr/>
            <p:nvPr/>
          </p:nvCxnSpPr>
          <p:spPr>
            <a:xfrm>
              <a:off x="179400" y="85872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8" name="Google Shape;618;p23"/>
            <p:cNvCxnSpPr/>
            <p:nvPr/>
          </p:nvCxnSpPr>
          <p:spPr>
            <a:xfrm>
              <a:off x="179400" y="87548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9" name="Google Shape;619;p23"/>
            <p:cNvCxnSpPr/>
            <p:nvPr/>
          </p:nvCxnSpPr>
          <p:spPr>
            <a:xfrm>
              <a:off x="179400" y="89233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620" name="Google Shape;620;p23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621" name="Google Shape;621;p23"/>
          <p:cNvCxnSpPr/>
          <p:nvPr/>
        </p:nvCxnSpPr>
        <p:spPr>
          <a:xfrm>
            <a:off x="185225" y="95976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2" name="Google Shape;622;p23"/>
          <p:cNvCxnSpPr/>
          <p:nvPr/>
        </p:nvCxnSpPr>
        <p:spPr>
          <a:xfrm>
            <a:off x="185225" y="97661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3" name="Google Shape;623;p23"/>
          <p:cNvCxnSpPr/>
          <p:nvPr/>
        </p:nvCxnSpPr>
        <p:spPr>
          <a:xfrm>
            <a:off x="185225" y="99345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4" name="Google Shape;624;p23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5" name="Google Shape;625;p23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4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6B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1" name="Google Shape;6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24"/>
          <p:cNvGrpSpPr/>
          <p:nvPr/>
        </p:nvGrpSpPr>
        <p:grpSpPr>
          <a:xfrm>
            <a:off x="3565350" y="132700"/>
            <a:ext cx="3647201" cy="1790600"/>
            <a:chOff x="3565350" y="132700"/>
            <a:chExt cx="3647201" cy="1790600"/>
          </a:xfrm>
        </p:grpSpPr>
        <p:pic>
          <p:nvPicPr>
            <p:cNvPr id="633" name="Google Shape;633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1327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24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December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635" name="Google Shape;635;p24"/>
            <p:cNvSpPr txBox="1"/>
            <p:nvPr/>
          </p:nvSpPr>
          <p:spPr>
            <a:xfrm>
              <a:off x="4597100" y="992848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636" name="Google Shape;636;p24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37" name="Google Shape;637;p24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38" name="Google Shape;638;p24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39" name="Google Shape;639;p24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40" name="Google Shape;640;p24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41" name="Google Shape;641;p24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642" name="Google Shape;642;p24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643" name="Google Shape;643;p24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</a:tbl>
          </a:graphicData>
        </a:graphic>
      </p:graphicFrame>
      <p:grpSp>
        <p:nvGrpSpPr>
          <p:cNvPr id="644" name="Google Shape;644;p24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645" name="Google Shape;645;p24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6" name="Google Shape;646;p24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7" name="Google Shape;647;p24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8" name="Google Shape;648;p24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9" name="Google Shape;649;p24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0" name="Google Shape;650;p24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1" name="Google Shape;651;p24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2" name="Google Shape;652;p24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3" name="Google Shape;653;p24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4" name="Google Shape;654;p24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5" name="Google Shape;655;p24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6" name="Google Shape;656;p24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7" name="Google Shape;657;p24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8" name="Google Shape;658;p24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9" name="Google Shape;659;p24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0" name="Google Shape;660;p24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1" name="Google Shape;661;p24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2" name="Google Shape;662;p24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3" name="Google Shape;663;p24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p24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5" name="Google Shape;665;p24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6" name="Google Shape;666;p24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24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24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669" name="Google Shape;669;p24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670" name="Google Shape;670;p24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671" name="Google Shape;671;p24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2" name="Google Shape;672;p24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3" name="Google Shape;673;p24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4" name="Google Shape;674;p24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5" name="Google Shape;675;p24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6" name="Google Shape;676;p24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7" name="Google Shape;677;p24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6B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 b="119" l="119" r="119" t="119"/>
          <a:stretch/>
        </p:blipFill>
        <p:spPr>
          <a:xfrm>
            <a:off x="613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350" y="56500"/>
            <a:ext cx="3647201" cy="1790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4"/>
          <p:cNvGrpSpPr/>
          <p:nvPr/>
        </p:nvGrpSpPr>
        <p:grpSpPr>
          <a:xfrm>
            <a:off x="3821000" y="306045"/>
            <a:ext cx="3135900" cy="1163327"/>
            <a:chOff x="3652545" y="306045"/>
            <a:chExt cx="3135900" cy="1163327"/>
          </a:xfrm>
        </p:grpSpPr>
        <p:sp>
          <p:nvSpPr>
            <p:cNvPr id="111" name="Google Shape;111;p14"/>
            <p:cNvSpPr txBox="1"/>
            <p:nvPr/>
          </p:nvSpPr>
          <p:spPr>
            <a:xfrm>
              <a:off x="3652545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February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112" name="Google Shape;112;p14"/>
            <p:cNvSpPr txBox="1"/>
            <p:nvPr/>
          </p:nvSpPr>
          <p:spPr>
            <a:xfrm>
              <a:off x="4428645" y="992072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113" name="Google Shape;113;p14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120" name="Google Shape;120;p14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E8EB"/>
                    </a:solidFill>
                  </a:tcPr>
                </a:tc>
              </a:tr>
            </a:tbl>
          </a:graphicData>
        </a:graphic>
      </p:graphicFrame>
      <p:grpSp>
        <p:nvGrpSpPr>
          <p:cNvPr id="121" name="Google Shape;121;p14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122" name="Google Shape;122;p14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" name="Google Shape;123;p14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" name="Google Shape;124;p14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5" name="Google Shape;125;p14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" name="Google Shape;126;p14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" name="Google Shape;127;p14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" name="Google Shape;128;p14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" name="Google Shape;129;p14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" name="Google Shape;130;p14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" name="Google Shape;131;p14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" name="Google Shape;132;p14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" name="Google Shape;133;p14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" name="Google Shape;134;p14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5" name="Google Shape;135;p14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" name="Google Shape;136;p14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7" name="Google Shape;137;p14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" name="Google Shape;138;p14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" name="Google Shape;139;p14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Google Shape;140;p14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Google Shape;141;p14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" name="Google Shape;142;p14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" name="Google Shape;143;p14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" name="Google Shape;144;p14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" name="Google Shape;145;p14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146" name="Google Shape;146;p14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7" name="Google Shape;147;p14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148" name="Google Shape;148;p14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" name="Google Shape;149;p14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" name="Google Shape;150;p14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1" name="Google Shape;151;p14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2" name="Google Shape;152;p14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" name="Google Shape;153;p14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" name="Google Shape;154;p14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748E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15"/>
          <p:cNvPicPr preferRelativeResize="0"/>
          <p:nvPr/>
        </p:nvPicPr>
        <p:blipFill rotWithShape="1">
          <a:blip r:embed="rId3">
            <a:alphaModFix/>
          </a:blip>
          <a:srcRect b="79" l="79" r="79" t="79"/>
          <a:stretch/>
        </p:blipFill>
        <p:spPr>
          <a:xfrm>
            <a:off x="613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350" y="56500"/>
            <a:ext cx="3647201" cy="17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5"/>
          <p:cNvSpPr txBox="1"/>
          <p:nvPr/>
        </p:nvSpPr>
        <p:spPr>
          <a:xfrm>
            <a:off x="3821000" y="306045"/>
            <a:ext cx="3135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March</a:t>
            </a:r>
            <a:endParaRPr sz="4900">
              <a:solidFill>
                <a:srgbClr val="3A3A3A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163" name="Google Shape;163;p15"/>
          <p:cNvSpPr txBox="1"/>
          <p:nvPr/>
        </p:nvSpPr>
        <p:spPr>
          <a:xfrm>
            <a:off x="4597100" y="984110"/>
            <a:ext cx="1583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2025</a:t>
            </a:r>
            <a:endParaRPr sz="3100">
              <a:solidFill>
                <a:srgbClr val="3A3A3A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164" name="Google Shape;164;p15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65" name="Google Shape;165;p15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66" name="Google Shape;166;p15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69" name="Google Shape;169;p15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170" name="Google Shape;170;p15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171" name="Google Shape;171;p15"/>
          <p:cNvGraphicFramePr/>
          <p:nvPr/>
        </p:nvGraphicFramePr>
        <p:xfrm>
          <a:off x="180625" y="9260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</a:tbl>
          </a:graphicData>
        </a:graphic>
      </p:graphicFrame>
      <p:cxnSp>
        <p:nvCxnSpPr>
          <p:cNvPr id="172" name="Google Shape;172;p15"/>
          <p:cNvCxnSpPr/>
          <p:nvPr/>
        </p:nvCxnSpPr>
        <p:spPr>
          <a:xfrm>
            <a:off x="185225" y="94292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73" name="Google Shape;173;p15"/>
          <p:cNvGrpSpPr/>
          <p:nvPr/>
        </p:nvGrpSpPr>
        <p:grpSpPr>
          <a:xfrm>
            <a:off x="179400" y="4224745"/>
            <a:ext cx="7201200" cy="4698600"/>
            <a:chOff x="179400" y="4224745"/>
            <a:chExt cx="7201200" cy="4698600"/>
          </a:xfrm>
        </p:grpSpPr>
        <p:cxnSp>
          <p:nvCxnSpPr>
            <p:cNvPr id="174" name="Google Shape;174;p15"/>
            <p:cNvCxnSpPr/>
            <p:nvPr/>
          </p:nvCxnSpPr>
          <p:spPr>
            <a:xfrm>
              <a:off x="179400" y="42247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5" name="Google Shape;175;p15"/>
            <p:cNvCxnSpPr/>
            <p:nvPr/>
          </p:nvCxnSpPr>
          <p:spPr>
            <a:xfrm>
              <a:off x="179400" y="43923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6" name="Google Shape;176;p15"/>
            <p:cNvCxnSpPr/>
            <p:nvPr/>
          </p:nvCxnSpPr>
          <p:spPr>
            <a:xfrm>
              <a:off x="179400" y="45608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7" name="Google Shape;177;p15"/>
            <p:cNvCxnSpPr/>
            <p:nvPr/>
          </p:nvCxnSpPr>
          <p:spPr>
            <a:xfrm>
              <a:off x="179400" y="47276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8" name="Google Shape;178;p15"/>
            <p:cNvCxnSpPr/>
            <p:nvPr/>
          </p:nvCxnSpPr>
          <p:spPr>
            <a:xfrm>
              <a:off x="179400" y="50637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9" name="Google Shape;179;p15"/>
            <p:cNvCxnSpPr/>
            <p:nvPr/>
          </p:nvCxnSpPr>
          <p:spPr>
            <a:xfrm>
              <a:off x="179400" y="52321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" name="Google Shape;180;p15"/>
            <p:cNvCxnSpPr/>
            <p:nvPr/>
          </p:nvCxnSpPr>
          <p:spPr>
            <a:xfrm>
              <a:off x="179400" y="53981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" name="Google Shape;181;p15"/>
            <p:cNvCxnSpPr/>
            <p:nvPr/>
          </p:nvCxnSpPr>
          <p:spPr>
            <a:xfrm>
              <a:off x="179400" y="55665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" name="Google Shape;182;p15"/>
            <p:cNvCxnSpPr/>
            <p:nvPr/>
          </p:nvCxnSpPr>
          <p:spPr>
            <a:xfrm>
              <a:off x="179400" y="59026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3" name="Google Shape;183;p15"/>
            <p:cNvCxnSpPr/>
            <p:nvPr/>
          </p:nvCxnSpPr>
          <p:spPr>
            <a:xfrm>
              <a:off x="179400" y="60694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Google Shape;184;p15"/>
            <p:cNvCxnSpPr/>
            <p:nvPr/>
          </p:nvCxnSpPr>
          <p:spPr>
            <a:xfrm>
              <a:off x="179400" y="62379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5" name="Google Shape;185;p15"/>
            <p:cNvCxnSpPr/>
            <p:nvPr/>
          </p:nvCxnSpPr>
          <p:spPr>
            <a:xfrm>
              <a:off x="179400" y="64055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6" name="Google Shape;186;p15"/>
            <p:cNvCxnSpPr/>
            <p:nvPr/>
          </p:nvCxnSpPr>
          <p:spPr>
            <a:xfrm>
              <a:off x="179400" y="67416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7" name="Google Shape;187;p15"/>
            <p:cNvCxnSpPr/>
            <p:nvPr/>
          </p:nvCxnSpPr>
          <p:spPr>
            <a:xfrm>
              <a:off x="179400" y="69101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8" name="Google Shape;188;p15"/>
            <p:cNvCxnSpPr/>
            <p:nvPr/>
          </p:nvCxnSpPr>
          <p:spPr>
            <a:xfrm>
              <a:off x="179400" y="70769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9" name="Google Shape;189;p15"/>
            <p:cNvCxnSpPr/>
            <p:nvPr/>
          </p:nvCxnSpPr>
          <p:spPr>
            <a:xfrm>
              <a:off x="179400" y="72453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0" name="Google Shape;190;p15"/>
            <p:cNvCxnSpPr/>
            <p:nvPr/>
          </p:nvCxnSpPr>
          <p:spPr>
            <a:xfrm>
              <a:off x="179400" y="75814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" name="Google Shape;191;p15"/>
            <p:cNvCxnSpPr/>
            <p:nvPr/>
          </p:nvCxnSpPr>
          <p:spPr>
            <a:xfrm>
              <a:off x="179400" y="77474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2" name="Google Shape;192;p15"/>
            <p:cNvCxnSpPr/>
            <p:nvPr/>
          </p:nvCxnSpPr>
          <p:spPr>
            <a:xfrm>
              <a:off x="179400" y="79158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3" name="Google Shape;193;p15"/>
            <p:cNvCxnSpPr/>
            <p:nvPr/>
          </p:nvCxnSpPr>
          <p:spPr>
            <a:xfrm>
              <a:off x="179400" y="80835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4" name="Google Shape;194;p15"/>
            <p:cNvCxnSpPr/>
            <p:nvPr/>
          </p:nvCxnSpPr>
          <p:spPr>
            <a:xfrm>
              <a:off x="179400" y="84187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" name="Google Shape;195;p15"/>
            <p:cNvCxnSpPr/>
            <p:nvPr/>
          </p:nvCxnSpPr>
          <p:spPr>
            <a:xfrm>
              <a:off x="179400" y="85872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Google Shape;196;p15"/>
            <p:cNvCxnSpPr/>
            <p:nvPr/>
          </p:nvCxnSpPr>
          <p:spPr>
            <a:xfrm>
              <a:off x="179400" y="87548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7" name="Google Shape;197;p15"/>
            <p:cNvCxnSpPr/>
            <p:nvPr/>
          </p:nvCxnSpPr>
          <p:spPr>
            <a:xfrm>
              <a:off x="179400" y="89233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198" name="Google Shape;198;p15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99" name="Google Shape;199;p15"/>
          <p:cNvCxnSpPr/>
          <p:nvPr/>
        </p:nvCxnSpPr>
        <p:spPr>
          <a:xfrm>
            <a:off x="185225" y="95976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15"/>
          <p:cNvCxnSpPr/>
          <p:nvPr/>
        </p:nvCxnSpPr>
        <p:spPr>
          <a:xfrm>
            <a:off x="185225" y="97661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15"/>
          <p:cNvCxnSpPr/>
          <p:nvPr/>
        </p:nvCxnSpPr>
        <p:spPr>
          <a:xfrm>
            <a:off x="185225" y="99345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15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15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748E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16"/>
          <p:cNvPicPr preferRelativeResize="0"/>
          <p:nvPr/>
        </p:nvPicPr>
        <p:blipFill rotWithShape="1">
          <a:blip r:embed="rId3">
            <a:alphaModFix/>
          </a:blip>
          <a:srcRect b="268" l="258" r="268" t="258"/>
          <a:stretch/>
        </p:blipFill>
        <p:spPr>
          <a:xfrm>
            <a:off x="625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6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211" name="Google Shape;211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16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April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213" name="Google Shape;213;p16"/>
            <p:cNvSpPr txBox="1"/>
            <p:nvPr/>
          </p:nvSpPr>
          <p:spPr>
            <a:xfrm>
              <a:off x="4597100" y="992072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214" name="Google Shape;214;p16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221" name="Google Shape;221;p16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</a:tbl>
          </a:graphicData>
        </a:graphic>
      </p:graphicFrame>
      <p:grpSp>
        <p:nvGrpSpPr>
          <p:cNvPr id="222" name="Google Shape;222;p16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223" name="Google Shape;223;p16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" name="Google Shape;224;p16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" name="Google Shape;225;p16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Google Shape;226;p16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Google Shape;227;p16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8" name="Google Shape;228;p16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9" name="Google Shape;229;p16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0" name="Google Shape;230;p16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1" name="Google Shape;231;p16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2" name="Google Shape;232;p16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3" name="Google Shape;233;p16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" name="Google Shape;234;p16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5" name="Google Shape;235;p16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" name="Google Shape;236;p16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7" name="Google Shape;237;p16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8" name="Google Shape;238;p16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9" name="Google Shape;239;p16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0" name="Google Shape;240;p16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1" name="Google Shape;241;p16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2" name="Google Shape;242;p16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3" name="Google Shape;243;p16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4" name="Google Shape;244;p16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5" name="Google Shape;245;p16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6" name="Google Shape;246;p16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247" name="Google Shape;247;p16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48" name="Google Shape;248;p16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249" name="Google Shape;249;p16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748E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 b="612" l="622" r="612" t="622"/>
          <a:stretch/>
        </p:blipFill>
        <p:spPr>
          <a:xfrm>
            <a:off x="-500" y="963"/>
            <a:ext cx="7559999" cy="3445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17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263" name="Google Shape;26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17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May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265" name="Google Shape;265;p17"/>
            <p:cNvSpPr txBox="1"/>
            <p:nvPr/>
          </p:nvSpPr>
          <p:spPr>
            <a:xfrm>
              <a:off x="4597100" y="992072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266" name="Google Shape;266;p17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67" name="Google Shape;267;p17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69" name="Google Shape;269;p17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70" name="Google Shape;270;p17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71" name="Google Shape;271;p17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273" name="Google Shape;273;p17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8DF"/>
                    </a:solidFill>
                  </a:tcPr>
                </a:tc>
              </a:tr>
            </a:tbl>
          </a:graphicData>
        </a:graphic>
      </p:graphicFrame>
      <p:grpSp>
        <p:nvGrpSpPr>
          <p:cNvPr id="274" name="Google Shape;274;p17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275" name="Google Shape;275;p17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" name="Google Shape;285;p17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" name="Google Shape;286;p17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" name="Google Shape;287;p17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8" name="Google Shape;288;p17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9" name="Google Shape;289;p17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0" name="Google Shape;290;p17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1" name="Google Shape;291;p17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2" name="Google Shape;292;p17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3" name="Google Shape;293;p17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4" name="Google Shape;294;p17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5" name="Google Shape;295;p17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6" name="Google Shape;296;p17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7" name="Google Shape;297;p17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p17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299" name="Google Shape;299;p17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00" name="Google Shape;300;p17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301" name="Google Shape;301;p17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7" name="Google Shape;307;p17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ECD9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18"/>
          <p:cNvPicPr preferRelativeResize="0"/>
          <p:nvPr/>
        </p:nvPicPr>
        <p:blipFill rotWithShape="1">
          <a:blip r:embed="rId3">
            <a:alphaModFix/>
          </a:blip>
          <a:srcRect b="426" l="416" r="426" t="416"/>
          <a:stretch/>
        </p:blipFill>
        <p:spPr>
          <a:xfrm>
            <a:off x="625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18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315" name="Google Shape;315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" name="Google Shape;316;p18"/>
            <p:cNvGrpSpPr/>
            <p:nvPr/>
          </p:nvGrpSpPr>
          <p:grpSpPr>
            <a:xfrm>
              <a:off x="3821000" y="306045"/>
              <a:ext cx="3135900" cy="1155365"/>
              <a:chOff x="3652545" y="306045"/>
              <a:chExt cx="3135900" cy="1155365"/>
            </a:xfrm>
          </p:grpSpPr>
          <p:sp>
            <p:nvSpPr>
              <p:cNvPr id="317" name="Google Shape;317;p18"/>
              <p:cNvSpPr txBox="1"/>
              <p:nvPr/>
            </p:nvSpPr>
            <p:spPr>
              <a:xfrm>
                <a:off x="3652545" y="306045"/>
                <a:ext cx="3135900" cy="93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4900">
                    <a:solidFill>
                      <a:srgbClr val="3A3A3A"/>
                    </a:solidFill>
                    <a:latin typeface="Birthstone Bounce"/>
                    <a:ea typeface="Birthstone Bounce"/>
                    <a:cs typeface="Birthstone Bounce"/>
                    <a:sym typeface="Birthstone Bounce"/>
                  </a:rPr>
                  <a:t>June</a:t>
                </a:r>
                <a:endParaRPr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endParaRPr>
              </a:p>
            </p:txBody>
          </p:sp>
          <p:sp>
            <p:nvSpPr>
              <p:cNvPr id="318" name="Google Shape;318;p18"/>
              <p:cNvSpPr txBox="1"/>
              <p:nvPr/>
            </p:nvSpPr>
            <p:spPr>
              <a:xfrm>
                <a:off x="4428645" y="984110"/>
                <a:ext cx="1583700" cy="4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3100">
                    <a:solidFill>
                      <a:srgbClr val="3A3A3A"/>
                    </a:solidFill>
                    <a:latin typeface="Birthstone Bounce"/>
                    <a:ea typeface="Birthstone Bounce"/>
                    <a:cs typeface="Birthstone Bounce"/>
                    <a:sym typeface="Birthstone Bounce"/>
                  </a:rPr>
                  <a:t>2025</a:t>
                </a:r>
                <a:endParaRPr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endParaRPr>
              </a:p>
            </p:txBody>
          </p:sp>
        </p:grpSp>
      </p:grpSp>
      <p:sp>
        <p:nvSpPr>
          <p:cNvPr id="319" name="Google Shape;319;p18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20" name="Google Shape;320;p18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21" name="Google Shape;321;p18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22" name="Google Shape;322;p18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23" name="Google Shape;323;p18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25" name="Google Shape;325;p18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cxnSp>
        <p:nvCxnSpPr>
          <p:cNvPr id="326" name="Google Shape;326;p18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18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328" name="Google Shape;328;p18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</a:tbl>
          </a:graphicData>
        </a:graphic>
      </p:graphicFrame>
      <p:grpSp>
        <p:nvGrpSpPr>
          <p:cNvPr id="329" name="Google Shape;329;p18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330" name="Google Shape;330;p18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1" name="Google Shape;331;p18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2" name="Google Shape;332;p18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3" name="Google Shape;333;p18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4" name="Google Shape;334;p18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5" name="Google Shape;335;p18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6" name="Google Shape;336;p18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7" name="Google Shape;337;p18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" name="Google Shape;338;p18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9" name="Google Shape;339;p18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0" name="Google Shape;340;p18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1" name="Google Shape;341;p18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2" name="Google Shape;342;p18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3" name="Google Shape;343;p18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" name="Google Shape;344;p18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5" name="Google Shape;345;p18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6" name="Google Shape;346;p18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7" name="Google Shape;347;p18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8" name="Google Shape;348;p18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9" name="Google Shape;349;p18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0" name="Google Shape;350;p18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1" name="Google Shape;351;p18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2" name="Google Shape;352;p18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Google Shape;353;p18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354" name="Google Shape;354;p18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55" name="Google Shape;355;p18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356" name="Google Shape;356;p18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7" name="Google Shape;357;p18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8" name="Google Shape;358;p18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9" name="Google Shape;359;p18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0" name="Google Shape;360;p18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18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2" name="Google Shape;362;p18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ECD9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19"/>
          <p:cNvPicPr preferRelativeResize="0"/>
          <p:nvPr/>
        </p:nvPicPr>
        <p:blipFill rotWithShape="1">
          <a:blip r:embed="rId3">
            <a:alphaModFix/>
          </a:blip>
          <a:srcRect b="169" l="169" r="169" t="169"/>
          <a:stretch/>
        </p:blipFill>
        <p:spPr>
          <a:xfrm>
            <a:off x="613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19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370" name="Google Shape;370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1" name="Google Shape;371;p19"/>
            <p:cNvGrpSpPr/>
            <p:nvPr/>
          </p:nvGrpSpPr>
          <p:grpSpPr>
            <a:xfrm>
              <a:off x="3821000" y="306045"/>
              <a:ext cx="3135900" cy="1155365"/>
              <a:chOff x="3821000" y="306045"/>
              <a:chExt cx="3135900" cy="1155365"/>
            </a:xfrm>
          </p:grpSpPr>
          <p:sp>
            <p:nvSpPr>
              <p:cNvPr id="372" name="Google Shape;372;p19"/>
              <p:cNvSpPr txBox="1"/>
              <p:nvPr/>
            </p:nvSpPr>
            <p:spPr>
              <a:xfrm>
                <a:off x="3821000" y="306045"/>
                <a:ext cx="3135900" cy="93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4900">
                    <a:solidFill>
                      <a:srgbClr val="3A3A3A"/>
                    </a:solidFill>
                    <a:latin typeface="Birthstone Bounce"/>
                    <a:ea typeface="Birthstone Bounce"/>
                    <a:cs typeface="Birthstone Bounce"/>
                    <a:sym typeface="Birthstone Bounce"/>
                  </a:rPr>
                  <a:t>July</a:t>
                </a:r>
                <a:endParaRPr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endParaRPr>
              </a:p>
            </p:txBody>
          </p:sp>
          <p:sp>
            <p:nvSpPr>
              <p:cNvPr id="373" name="Google Shape;373;p19"/>
              <p:cNvSpPr txBox="1"/>
              <p:nvPr/>
            </p:nvSpPr>
            <p:spPr>
              <a:xfrm>
                <a:off x="4597100" y="984110"/>
                <a:ext cx="1583700" cy="47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3100">
                    <a:solidFill>
                      <a:srgbClr val="3A3A3A"/>
                    </a:solidFill>
                    <a:latin typeface="Birthstone Bounce"/>
                    <a:ea typeface="Birthstone Bounce"/>
                    <a:cs typeface="Birthstone Bounce"/>
                    <a:sym typeface="Birthstone Bounce"/>
                  </a:rPr>
                  <a:t>2025</a:t>
                </a:r>
                <a:endParaRPr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endParaRPr>
              </a:p>
            </p:txBody>
          </p:sp>
        </p:grpSp>
      </p:grpSp>
      <p:sp>
        <p:nvSpPr>
          <p:cNvPr id="374" name="Google Shape;374;p19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75" name="Google Shape;375;p19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76" name="Google Shape;376;p19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77" name="Google Shape;377;p19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78" name="Google Shape;378;p19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79" name="Google Shape;379;p19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380" name="Google Shape;380;p19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cxnSp>
        <p:nvCxnSpPr>
          <p:cNvPr id="381" name="Google Shape;381;p19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19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383" name="Google Shape;383;p19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</a:tbl>
          </a:graphicData>
        </a:graphic>
      </p:graphicFrame>
      <p:grpSp>
        <p:nvGrpSpPr>
          <p:cNvPr id="384" name="Google Shape;384;p19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385" name="Google Shape;385;p19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Google Shape;386;p19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7" name="Google Shape;387;p19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8" name="Google Shape;388;p19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9" name="Google Shape;389;p19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0" name="Google Shape;390;p19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1" name="Google Shape;391;p19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2" name="Google Shape;392;p19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3" name="Google Shape;393;p19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4" name="Google Shape;394;p19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5" name="Google Shape;395;p19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6" name="Google Shape;396;p19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7" name="Google Shape;397;p19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8" name="Google Shape;398;p19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9" name="Google Shape;399;p19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0" name="Google Shape;400;p19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1" name="Google Shape;401;p19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2" name="Google Shape;402;p19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3" name="Google Shape;403;p19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4" name="Google Shape;404;p19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Google Shape;405;p19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6" name="Google Shape;406;p19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7" name="Google Shape;407;p19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8" name="Google Shape;408;p19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409" name="Google Shape;409;p19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10" name="Google Shape;410;p19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411" name="Google Shape;411;p19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2" name="Google Shape;412;p19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3" name="Google Shape;413;p19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4" name="Google Shape;414;p19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5" name="Google Shape;415;p19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6" name="Google Shape;416;p19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7" name="Google Shape;417;p19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0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ECD9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20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425" name="Google Shape;425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20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August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427" name="Google Shape;427;p20"/>
            <p:cNvSpPr txBox="1"/>
            <p:nvPr/>
          </p:nvSpPr>
          <p:spPr>
            <a:xfrm>
              <a:off x="4520900" y="984110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428" name="Google Shape;428;p20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29" name="Google Shape;429;p20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30" name="Google Shape;430;p20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31" name="Google Shape;431;p20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32" name="Google Shape;432;p20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33" name="Google Shape;433;p20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34" name="Google Shape;434;p20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graphicFrame>
        <p:nvGraphicFramePr>
          <p:cNvPr id="435" name="Google Shape;435;p20"/>
          <p:cNvGraphicFramePr/>
          <p:nvPr/>
        </p:nvGraphicFramePr>
        <p:xfrm>
          <a:off x="180625" y="9260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  <a:tr h="168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8E5"/>
                    </a:solidFill>
                  </a:tcPr>
                </a:tc>
              </a:tr>
            </a:tbl>
          </a:graphicData>
        </a:graphic>
      </p:graphicFrame>
      <p:cxnSp>
        <p:nvCxnSpPr>
          <p:cNvPr id="436" name="Google Shape;436;p20"/>
          <p:cNvCxnSpPr/>
          <p:nvPr/>
        </p:nvCxnSpPr>
        <p:spPr>
          <a:xfrm>
            <a:off x="185225" y="94292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37" name="Google Shape;437;p20"/>
          <p:cNvGrpSpPr/>
          <p:nvPr/>
        </p:nvGrpSpPr>
        <p:grpSpPr>
          <a:xfrm>
            <a:off x="179400" y="4224745"/>
            <a:ext cx="7201200" cy="4698600"/>
            <a:chOff x="179400" y="4224745"/>
            <a:chExt cx="7201200" cy="4698600"/>
          </a:xfrm>
        </p:grpSpPr>
        <p:cxnSp>
          <p:nvCxnSpPr>
            <p:cNvPr id="438" name="Google Shape;438;p20"/>
            <p:cNvCxnSpPr/>
            <p:nvPr/>
          </p:nvCxnSpPr>
          <p:spPr>
            <a:xfrm>
              <a:off x="179400" y="42247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9" name="Google Shape;439;p20"/>
            <p:cNvCxnSpPr/>
            <p:nvPr/>
          </p:nvCxnSpPr>
          <p:spPr>
            <a:xfrm>
              <a:off x="179400" y="43923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0" name="Google Shape;440;p20"/>
            <p:cNvCxnSpPr/>
            <p:nvPr/>
          </p:nvCxnSpPr>
          <p:spPr>
            <a:xfrm>
              <a:off x="179400" y="45608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1" name="Google Shape;441;p20"/>
            <p:cNvCxnSpPr/>
            <p:nvPr/>
          </p:nvCxnSpPr>
          <p:spPr>
            <a:xfrm>
              <a:off x="179400" y="47276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2" name="Google Shape;442;p20"/>
            <p:cNvCxnSpPr/>
            <p:nvPr/>
          </p:nvCxnSpPr>
          <p:spPr>
            <a:xfrm>
              <a:off x="179400" y="50637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3" name="Google Shape;443;p20"/>
            <p:cNvCxnSpPr/>
            <p:nvPr/>
          </p:nvCxnSpPr>
          <p:spPr>
            <a:xfrm>
              <a:off x="179400" y="52321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4" name="Google Shape;444;p20"/>
            <p:cNvCxnSpPr/>
            <p:nvPr/>
          </p:nvCxnSpPr>
          <p:spPr>
            <a:xfrm>
              <a:off x="179400" y="53981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5" name="Google Shape;445;p20"/>
            <p:cNvCxnSpPr/>
            <p:nvPr/>
          </p:nvCxnSpPr>
          <p:spPr>
            <a:xfrm>
              <a:off x="179400" y="55665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6" name="Google Shape;446;p20"/>
            <p:cNvCxnSpPr/>
            <p:nvPr/>
          </p:nvCxnSpPr>
          <p:spPr>
            <a:xfrm>
              <a:off x="179400" y="59026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Google Shape;447;p20"/>
            <p:cNvCxnSpPr/>
            <p:nvPr/>
          </p:nvCxnSpPr>
          <p:spPr>
            <a:xfrm>
              <a:off x="179400" y="60694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8" name="Google Shape;448;p20"/>
            <p:cNvCxnSpPr/>
            <p:nvPr/>
          </p:nvCxnSpPr>
          <p:spPr>
            <a:xfrm>
              <a:off x="179400" y="62379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9" name="Google Shape;449;p20"/>
            <p:cNvCxnSpPr/>
            <p:nvPr/>
          </p:nvCxnSpPr>
          <p:spPr>
            <a:xfrm>
              <a:off x="179400" y="64055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0" name="Google Shape;450;p20"/>
            <p:cNvCxnSpPr/>
            <p:nvPr/>
          </p:nvCxnSpPr>
          <p:spPr>
            <a:xfrm>
              <a:off x="179400" y="67416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1" name="Google Shape;451;p20"/>
            <p:cNvCxnSpPr/>
            <p:nvPr/>
          </p:nvCxnSpPr>
          <p:spPr>
            <a:xfrm>
              <a:off x="179400" y="69101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2" name="Google Shape;452;p20"/>
            <p:cNvCxnSpPr/>
            <p:nvPr/>
          </p:nvCxnSpPr>
          <p:spPr>
            <a:xfrm>
              <a:off x="179400" y="70769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3" name="Google Shape;453;p20"/>
            <p:cNvCxnSpPr/>
            <p:nvPr/>
          </p:nvCxnSpPr>
          <p:spPr>
            <a:xfrm>
              <a:off x="179400" y="72453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4" name="Google Shape;454;p20"/>
            <p:cNvCxnSpPr/>
            <p:nvPr/>
          </p:nvCxnSpPr>
          <p:spPr>
            <a:xfrm>
              <a:off x="179400" y="75814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5" name="Google Shape;455;p20"/>
            <p:cNvCxnSpPr/>
            <p:nvPr/>
          </p:nvCxnSpPr>
          <p:spPr>
            <a:xfrm>
              <a:off x="179400" y="77474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6" name="Google Shape;456;p20"/>
            <p:cNvCxnSpPr/>
            <p:nvPr/>
          </p:nvCxnSpPr>
          <p:spPr>
            <a:xfrm>
              <a:off x="179400" y="791589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Google Shape;457;p20"/>
            <p:cNvCxnSpPr/>
            <p:nvPr/>
          </p:nvCxnSpPr>
          <p:spPr>
            <a:xfrm>
              <a:off x="179400" y="808352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8" name="Google Shape;458;p20"/>
            <p:cNvCxnSpPr/>
            <p:nvPr/>
          </p:nvCxnSpPr>
          <p:spPr>
            <a:xfrm>
              <a:off x="179400" y="84187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9" name="Google Shape;459;p20"/>
            <p:cNvCxnSpPr/>
            <p:nvPr/>
          </p:nvCxnSpPr>
          <p:spPr>
            <a:xfrm>
              <a:off x="179400" y="85872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0" name="Google Shape;460;p20"/>
            <p:cNvCxnSpPr/>
            <p:nvPr/>
          </p:nvCxnSpPr>
          <p:spPr>
            <a:xfrm>
              <a:off x="179400" y="875487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1" name="Google Shape;461;p20"/>
            <p:cNvCxnSpPr/>
            <p:nvPr/>
          </p:nvCxnSpPr>
          <p:spPr>
            <a:xfrm>
              <a:off x="179400" y="892334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462" name="Google Shape;462;p20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463" name="Google Shape;463;p20"/>
          <p:cNvCxnSpPr/>
          <p:nvPr/>
        </p:nvCxnSpPr>
        <p:spPr>
          <a:xfrm>
            <a:off x="185225" y="95976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20"/>
          <p:cNvCxnSpPr/>
          <p:nvPr/>
        </p:nvCxnSpPr>
        <p:spPr>
          <a:xfrm>
            <a:off x="185225" y="97661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20"/>
          <p:cNvCxnSpPr/>
          <p:nvPr/>
        </p:nvCxnSpPr>
        <p:spPr>
          <a:xfrm>
            <a:off x="185225" y="99345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20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20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1"/>
          <p:cNvSpPr/>
          <p:nvPr/>
        </p:nvSpPr>
        <p:spPr>
          <a:xfrm>
            <a:off x="0" y="3363700"/>
            <a:ext cx="7560000" cy="148800"/>
          </a:xfrm>
          <a:prstGeom prst="rect">
            <a:avLst/>
          </a:prstGeom>
          <a:solidFill>
            <a:srgbClr val="EA53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21"/>
          <p:cNvPicPr preferRelativeResize="0"/>
          <p:nvPr/>
        </p:nvPicPr>
        <p:blipFill rotWithShape="1">
          <a:blip r:embed="rId3">
            <a:alphaModFix/>
          </a:blip>
          <a:srcRect b="179" l="169" r="169" t="169"/>
          <a:stretch/>
        </p:blipFill>
        <p:spPr>
          <a:xfrm>
            <a:off x="613" y="-1"/>
            <a:ext cx="7560002" cy="344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21"/>
          <p:cNvGrpSpPr/>
          <p:nvPr/>
        </p:nvGrpSpPr>
        <p:grpSpPr>
          <a:xfrm>
            <a:off x="3565350" y="56500"/>
            <a:ext cx="3647201" cy="1790600"/>
            <a:chOff x="3565350" y="56500"/>
            <a:chExt cx="3647201" cy="1790600"/>
          </a:xfrm>
        </p:grpSpPr>
        <p:pic>
          <p:nvPicPr>
            <p:cNvPr id="475" name="Google Shape;475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5350" y="56500"/>
              <a:ext cx="3647201" cy="179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21"/>
            <p:cNvSpPr txBox="1"/>
            <p:nvPr/>
          </p:nvSpPr>
          <p:spPr>
            <a:xfrm>
              <a:off x="3821000" y="306045"/>
              <a:ext cx="31359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9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September</a:t>
              </a:r>
              <a:endParaRPr sz="49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  <p:sp>
          <p:nvSpPr>
            <p:cNvPr id="477" name="Google Shape;477;p21"/>
            <p:cNvSpPr txBox="1"/>
            <p:nvPr/>
          </p:nvSpPr>
          <p:spPr>
            <a:xfrm>
              <a:off x="4597100" y="984110"/>
              <a:ext cx="1583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100">
                  <a:solidFill>
                    <a:srgbClr val="3A3A3A"/>
                  </a:solidFill>
                  <a:latin typeface="Birthstone Bounce"/>
                  <a:ea typeface="Birthstone Bounce"/>
                  <a:cs typeface="Birthstone Bounce"/>
                  <a:sym typeface="Birthstone Bounce"/>
                </a:rPr>
                <a:t>2025</a:t>
              </a:r>
              <a:endParaRPr sz="3100">
                <a:solidFill>
                  <a:srgbClr val="3A3A3A"/>
                </a:solidFill>
                <a:latin typeface="Birthstone Bounce"/>
                <a:ea typeface="Birthstone Bounce"/>
                <a:cs typeface="Birthstone Bounce"/>
                <a:sym typeface="Birthstone Bounce"/>
              </a:endParaRPr>
            </a:p>
          </p:txBody>
        </p:sp>
      </p:grpSp>
      <p:sp>
        <p:nvSpPr>
          <p:cNvPr id="478" name="Google Shape;478;p21"/>
          <p:cNvSpPr txBox="1"/>
          <p:nvPr/>
        </p:nvSpPr>
        <p:spPr>
          <a:xfrm>
            <a:off x="12088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Monday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79" name="Google Shape;479;p21"/>
          <p:cNvSpPr txBox="1"/>
          <p:nvPr/>
        </p:nvSpPr>
        <p:spPr>
          <a:xfrm>
            <a:off x="22376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Tuesday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80" name="Google Shape;480;p21"/>
          <p:cNvSpPr txBox="1"/>
          <p:nvPr/>
        </p:nvSpPr>
        <p:spPr>
          <a:xfrm>
            <a:off x="32665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Wednesday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81" name="Google Shape;481;p21"/>
          <p:cNvSpPr txBox="1"/>
          <p:nvPr/>
        </p:nvSpPr>
        <p:spPr>
          <a:xfrm>
            <a:off x="1799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Sunday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82" name="Google Shape;482;p21"/>
          <p:cNvSpPr txBox="1"/>
          <p:nvPr/>
        </p:nvSpPr>
        <p:spPr>
          <a:xfrm>
            <a:off x="42953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Thursday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83" name="Google Shape;483;p21"/>
          <p:cNvSpPr txBox="1"/>
          <p:nvPr/>
        </p:nvSpPr>
        <p:spPr>
          <a:xfrm>
            <a:off x="532424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Friday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sp>
        <p:nvSpPr>
          <p:cNvPr id="484" name="Google Shape;484;p21"/>
          <p:cNvSpPr txBox="1"/>
          <p:nvPr/>
        </p:nvSpPr>
        <p:spPr>
          <a:xfrm>
            <a:off x="6353096" y="3654013"/>
            <a:ext cx="1026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3A3A3A"/>
                </a:solidFill>
                <a:latin typeface="Birthstone Bounce Medium"/>
                <a:ea typeface="Birthstone Bounce Medium"/>
                <a:cs typeface="Birthstone Bounce Medium"/>
                <a:sym typeface="Birthstone Bounce Medium"/>
              </a:rPr>
              <a:t>Saturday</a:t>
            </a:r>
            <a:endParaRPr sz="1700">
              <a:solidFill>
                <a:srgbClr val="3A3A3A"/>
              </a:solidFill>
              <a:latin typeface="Birthstone Bounce Medium"/>
              <a:ea typeface="Birthstone Bounce Medium"/>
              <a:cs typeface="Birthstone Bounce Medium"/>
              <a:sym typeface="Birthstone Bounce Medium"/>
            </a:endParaRPr>
          </a:p>
        </p:txBody>
      </p:sp>
      <p:cxnSp>
        <p:nvCxnSpPr>
          <p:cNvPr id="485" name="Google Shape;485;p21"/>
          <p:cNvCxnSpPr/>
          <p:nvPr/>
        </p:nvCxnSpPr>
        <p:spPr>
          <a:xfrm>
            <a:off x="185225" y="1010302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6" name="Google Shape;486;p21"/>
          <p:cNvCxnSpPr/>
          <p:nvPr/>
        </p:nvCxnSpPr>
        <p:spPr>
          <a:xfrm>
            <a:off x="185225" y="10271473"/>
            <a:ext cx="71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487" name="Google Shape;487;p21"/>
          <p:cNvGraphicFramePr/>
          <p:nvPr/>
        </p:nvGraphicFramePr>
        <p:xfrm>
          <a:off x="180000" y="900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7200000"/>
              </a:tblGrid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A3A3A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AE5"/>
                    </a:solidFill>
                  </a:tcPr>
                </a:tc>
              </a:tr>
            </a:tbl>
          </a:graphicData>
        </a:graphic>
      </p:graphicFrame>
      <p:grpSp>
        <p:nvGrpSpPr>
          <p:cNvPr id="488" name="Google Shape;488;p21"/>
          <p:cNvGrpSpPr/>
          <p:nvPr/>
        </p:nvGrpSpPr>
        <p:grpSpPr>
          <a:xfrm>
            <a:off x="180000" y="4248200"/>
            <a:ext cx="7201200" cy="4386213"/>
            <a:chOff x="180000" y="4248200"/>
            <a:chExt cx="7201200" cy="4386213"/>
          </a:xfrm>
        </p:grpSpPr>
        <p:cxnSp>
          <p:nvCxnSpPr>
            <p:cNvPr id="489" name="Google Shape;489;p21"/>
            <p:cNvCxnSpPr/>
            <p:nvPr/>
          </p:nvCxnSpPr>
          <p:spPr>
            <a:xfrm>
              <a:off x="180000" y="42482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0" name="Google Shape;490;p21"/>
            <p:cNvCxnSpPr/>
            <p:nvPr/>
          </p:nvCxnSpPr>
          <p:spPr>
            <a:xfrm>
              <a:off x="180000" y="44385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1" name="Google Shape;491;p21"/>
            <p:cNvCxnSpPr/>
            <p:nvPr/>
          </p:nvCxnSpPr>
          <p:spPr>
            <a:xfrm>
              <a:off x="180000" y="46293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2" name="Google Shape;492;p21"/>
            <p:cNvCxnSpPr/>
            <p:nvPr/>
          </p:nvCxnSpPr>
          <p:spPr>
            <a:xfrm>
              <a:off x="180000" y="48196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3" name="Google Shape;493;p21"/>
            <p:cNvCxnSpPr/>
            <p:nvPr/>
          </p:nvCxnSpPr>
          <p:spPr>
            <a:xfrm>
              <a:off x="180000" y="501100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4" name="Google Shape;494;p21"/>
            <p:cNvCxnSpPr/>
            <p:nvPr/>
          </p:nvCxnSpPr>
          <p:spPr>
            <a:xfrm>
              <a:off x="180000" y="520132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Google Shape;495;p21"/>
            <p:cNvCxnSpPr/>
            <p:nvPr/>
          </p:nvCxnSpPr>
          <p:spPr>
            <a:xfrm>
              <a:off x="180000" y="5392150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6" name="Google Shape;496;p21"/>
            <p:cNvCxnSpPr/>
            <p:nvPr/>
          </p:nvCxnSpPr>
          <p:spPr>
            <a:xfrm>
              <a:off x="180000" y="5582475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7" name="Google Shape;497;p21"/>
            <p:cNvCxnSpPr/>
            <p:nvPr/>
          </p:nvCxnSpPr>
          <p:spPr>
            <a:xfrm>
              <a:off x="180000" y="57750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8" name="Google Shape;498;p21"/>
            <p:cNvCxnSpPr/>
            <p:nvPr/>
          </p:nvCxnSpPr>
          <p:spPr>
            <a:xfrm>
              <a:off x="180000" y="59653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9" name="Google Shape;499;p21"/>
            <p:cNvCxnSpPr/>
            <p:nvPr/>
          </p:nvCxnSpPr>
          <p:spPr>
            <a:xfrm>
              <a:off x="180000" y="61561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0" name="Google Shape;500;p21"/>
            <p:cNvCxnSpPr/>
            <p:nvPr/>
          </p:nvCxnSpPr>
          <p:spPr>
            <a:xfrm>
              <a:off x="180000" y="63465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1" name="Google Shape;501;p21"/>
            <p:cNvCxnSpPr/>
            <p:nvPr/>
          </p:nvCxnSpPr>
          <p:spPr>
            <a:xfrm>
              <a:off x="180000" y="65378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2" name="Google Shape;502;p21"/>
            <p:cNvCxnSpPr/>
            <p:nvPr/>
          </p:nvCxnSpPr>
          <p:spPr>
            <a:xfrm>
              <a:off x="180000" y="67281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3" name="Google Shape;503;p21"/>
            <p:cNvCxnSpPr/>
            <p:nvPr/>
          </p:nvCxnSpPr>
          <p:spPr>
            <a:xfrm>
              <a:off x="180000" y="69189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21"/>
            <p:cNvCxnSpPr/>
            <p:nvPr/>
          </p:nvCxnSpPr>
          <p:spPr>
            <a:xfrm>
              <a:off x="180000" y="71093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5" name="Google Shape;505;p21"/>
            <p:cNvCxnSpPr/>
            <p:nvPr/>
          </p:nvCxnSpPr>
          <p:spPr>
            <a:xfrm>
              <a:off x="180000" y="73001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6" name="Google Shape;506;p21"/>
            <p:cNvCxnSpPr/>
            <p:nvPr/>
          </p:nvCxnSpPr>
          <p:spPr>
            <a:xfrm>
              <a:off x="180000" y="74904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7" name="Google Shape;507;p21"/>
            <p:cNvCxnSpPr/>
            <p:nvPr/>
          </p:nvCxnSpPr>
          <p:spPr>
            <a:xfrm>
              <a:off x="180000" y="76817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8" name="Google Shape;508;p21"/>
            <p:cNvCxnSpPr/>
            <p:nvPr/>
          </p:nvCxnSpPr>
          <p:spPr>
            <a:xfrm>
              <a:off x="180000" y="78721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9" name="Google Shape;509;p21"/>
            <p:cNvCxnSpPr/>
            <p:nvPr/>
          </p:nvCxnSpPr>
          <p:spPr>
            <a:xfrm>
              <a:off x="180000" y="806293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21"/>
            <p:cNvCxnSpPr/>
            <p:nvPr/>
          </p:nvCxnSpPr>
          <p:spPr>
            <a:xfrm>
              <a:off x="180000" y="825326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21"/>
            <p:cNvCxnSpPr/>
            <p:nvPr/>
          </p:nvCxnSpPr>
          <p:spPr>
            <a:xfrm>
              <a:off x="180000" y="8444088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2" name="Google Shape;512;p21"/>
            <p:cNvCxnSpPr/>
            <p:nvPr/>
          </p:nvCxnSpPr>
          <p:spPr>
            <a:xfrm>
              <a:off x="180000" y="8634413"/>
              <a:ext cx="7201200" cy="0"/>
            </a:xfrm>
            <a:prstGeom prst="straightConnector1">
              <a:avLst/>
            </a:prstGeom>
            <a:noFill/>
            <a:ln cap="flat" cmpd="sng" w="9525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513" name="Google Shape;513;p21"/>
          <p:cNvGraphicFramePr/>
          <p:nvPr/>
        </p:nvGraphicFramePr>
        <p:xfrm>
          <a:off x="180588" y="4057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{D633329D-F4BD-4891-9872-3E12A92B6097}</a:tableStyleId>
              </a:tblPr>
              <a:tblGrid>
                <a:gridCol w="1028575"/>
                <a:gridCol w="1028575"/>
                <a:gridCol w="1028575"/>
                <a:gridCol w="1028575"/>
                <a:gridCol w="1028575"/>
                <a:gridCol w="1028575"/>
                <a:gridCol w="1028575"/>
              </a:tblGrid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28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36000" anchor="ctr">
                    <a:lnL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2E2E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A3A3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514" name="Google Shape;514;p21"/>
          <p:cNvGrpSpPr/>
          <p:nvPr/>
        </p:nvGrpSpPr>
        <p:grpSpPr>
          <a:xfrm>
            <a:off x="184600" y="9180000"/>
            <a:ext cx="7189800" cy="1080000"/>
            <a:chOff x="184600" y="9180000"/>
            <a:chExt cx="7189800" cy="1080000"/>
          </a:xfrm>
        </p:grpSpPr>
        <p:cxnSp>
          <p:nvCxnSpPr>
            <p:cNvPr id="515" name="Google Shape;515;p21"/>
            <p:cNvCxnSpPr/>
            <p:nvPr/>
          </p:nvCxnSpPr>
          <p:spPr>
            <a:xfrm>
              <a:off x="184600" y="91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6" name="Google Shape;516;p21"/>
            <p:cNvCxnSpPr/>
            <p:nvPr/>
          </p:nvCxnSpPr>
          <p:spPr>
            <a:xfrm>
              <a:off x="184600" y="93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7" name="Google Shape;517;p21"/>
            <p:cNvCxnSpPr/>
            <p:nvPr/>
          </p:nvCxnSpPr>
          <p:spPr>
            <a:xfrm>
              <a:off x="184600" y="954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8" name="Google Shape;518;p21"/>
            <p:cNvCxnSpPr/>
            <p:nvPr/>
          </p:nvCxnSpPr>
          <p:spPr>
            <a:xfrm>
              <a:off x="184600" y="972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9" name="Google Shape;519;p21"/>
            <p:cNvCxnSpPr/>
            <p:nvPr/>
          </p:nvCxnSpPr>
          <p:spPr>
            <a:xfrm>
              <a:off x="184600" y="990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0" name="Google Shape;520;p21"/>
            <p:cNvCxnSpPr/>
            <p:nvPr/>
          </p:nvCxnSpPr>
          <p:spPr>
            <a:xfrm>
              <a:off x="184600" y="1008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1" name="Google Shape;521;p21"/>
            <p:cNvCxnSpPr/>
            <p:nvPr/>
          </p:nvCxnSpPr>
          <p:spPr>
            <a:xfrm>
              <a:off x="184600" y="10260000"/>
              <a:ext cx="7189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