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</p:sldIdLst>
  <p:sldSz cy="10692000" cx="7560000"/>
  <p:notesSz cx="6858000" cy="9144000"/>
  <p:embeddedFontLst>
    <p:embeddedFont>
      <p:font typeface="Ubuntu"/>
      <p:regular r:id="rId6"/>
      <p:bold r:id="rId7"/>
      <p:italic r:id="rId8"/>
      <p:boldItalic r:id="rId9"/>
    </p:embeddedFont>
    <p:embeddedFont>
      <p:font typeface="Ubuntu Medium"/>
      <p:regular r:id="rId10"/>
      <p:bold r:id="rId11"/>
      <p:italic r:id="rId12"/>
      <p:boldItalic r:id="rId1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UbuntuMedium-bold.fntdata"/><Relationship Id="rId10" Type="http://schemas.openxmlformats.org/officeDocument/2006/relationships/font" Target="fonts/UbuntuMedium-regular.fntdata"/><Relationship Id="rId13" Type="http://schemas.openxmlformats.org/officeDocument/2006/relationships/font" Target="fonts/UbuntuMedium-boldItalic.fntdata"/><Relationship Id="rId12" Type="http://schemas.openxmlformats.org/officeDocument/2006/relationships/font" Target="fonts/UbuntuMedium-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font" Target="fonts/Ubuntu-boldItalic.fntdata"/><Relationship Id="rId5" Type="http://schemas.openxmlformats.org/officeDocument/2006/relationships/slide" Target="slides/slide1.xml"/><Relationship Id="rId6" Type="http://schemas.openxmlformats.org/officeDocument/2006/relationships/font" Target="fonts/Ubuntu-regular.fntdata"/><Relationship Id="rId7" Type="http://schemas.openxmlformats.org/officeDocument/2006/relationships/font" Target="fonts/Ubuntu-bold.fntdata"/><Relationship Id="rId8" Type="http://schemas.openxmlformats.org/officeDocument/2006/relationships/font" Target="fonts/Ubuntu-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257712" y="1547778"/>
            <a:ext cx="7044600" cy="426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257705" y="5891409"/>
            <a:ext cx="7044600" cy="164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257705" y="2299346"/>
            <a:ext cx="7044600" cy="408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257705" y="6552657"/>
            <a:ext cx="7044600" cy="27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257705" y="4471058"/>
            <a:ext cx="7044600" cy="174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257705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3995291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257705" y="1154948"/>
            <a:ext cx="2321700" cy="1570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257705" y="2888617"/>
            <a:ext cx="2321700" cy="66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05325" y="935745"/>
            <a:ext cx="5264700" cy="850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780000" y="-260"/>
            <a:ext cx="3780000" cy="10692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19508" y="2563450"/>
            <a:ext cx="3344400" cy="308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19508" y="5826865"/>
            <a:ext cx="3344400" cy="256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083839" y="1505164"/>
            <a:ext cx="3172200" cy="768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257705" y="8794266"/>
            <a:ext cx="4959600" cy="125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4.png"/><Relationship Id="rId5" Type="http://schemas.openxmlformats.org/officeDocument/2006/relationships/image" Target="../media/image3.png"/><Relationship Id="rId6" Type="http://schemas.openxmlformats.org/officeDocument/2006/relationships/image" Target="../media/image5.png"/><Relationship Id="rId7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0" y="0"/>
            <a:ext cx="7560000" cy="10692600"/>
          </a:xfrm>
          <a:prstGeom prst="rect">
            <a:avLst/>
          </a:prstGeom>
          <a:solidFill>
            <a:srgbClr val="FFEED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5" name="Google Shape;55;p13"/>
          <p:cNvGrpSpPr/>
          <p:nvPr/>
        </p:nvGrpSpPr>
        <p:grpSpPr>
          <a:xfrm>
            <a:off x="220503" y="265825"/>
            <a:ext cx="6941847" cy="1246325"/>
            <a:chOff x="220503" y="265825"/>
            <a:chExt cx="6941847" cy="1246325"/>
          </a:xfrm>
        </p:grpSpPr>
        <p:pic>
          <p:nvPicPr>
            <p:cNvPr id="56" name="Google Shape;56;p13" title="3.png"/>
            <p:cNvPicPr preferRelativeResize="0"/>
            <p:nvPr/>
          </p:nvPicPr>
          <p:blipFill rotWithShape="1">
            <a:blip r:embed="rId3">
              <a:alphaModFix/>
            </a:blip>
            <a:srcRect b="0" l="15124" r="0" t="0"/>
            <a:stretch/>
          </p:blipFill>
          <p:spPr>
            <a:xfrm>
              <a:off x="3397962" y="313900"/>
              <a:ext cx="1067463" cy="11982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7" name="Google Shape;57;p13" title="4.png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4798225" y="410439"/>
              <a:ext cx="1275850" cy="9878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8" name="Google Shape;58;p13" title="5.png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5984925" y="381100"/>
              <a:ext cx="1177425" cy="9499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9" name="Google Shape;59;p13" title="6.png"/>
            <p:cNvPicPr preferRelativeResize="0"/>
            <p:nvPr/>
          </p:nvPicPr>
          <p:blipFill rotWithShape="1">
            <a:blip r:embed="rId6">
              <a:alphaModFix/>
            </a:blip>
            <a:srcRect b="7631" l="-4837" r="7305" t="13116"/>
            <a:stretch/>
          </p:blipFill>
          <p:spPr>
            <a:xfrm>
              <a:off x="220503" y="265825"/>
              <a:ext cx="1485850" cy="12335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0" name="Google Shape;60;p13" title="7.png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1970872" y="283928"/>
              <a:ext cx="1117419" cy="111437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1" name="Google Shape;61;p13"/>
          <p:cNvGrpSpPr/>
          <p:nvPr/>
        </p:nvGrpSpPr>
        <p:grpSpPr>
          <a:xfrm>
            <a:off x="413025" y="2305925"/>
            <a:ext cx="2105250" cy="5359537"/>
            <a:chOff x="413025" y="2305925"/>
            <a:chExt cx="2105250" cy="5359537"/>
          </a:xfrm>
        </p:grpSpPr>
        <p:sp>
          <p:nvSpPr>
            <p:cNvPr id="62" name="Google Shape;62;p13"/>
            <p:cNvSpPr/>
            <p:nvPr/>
          </p:nvSpPr>
          <p:spPr>
            <a:xfrm>
              <a:off x="413025" y="2305925"/>
              <a:ext cx="2028600" cy="302100"/>
            </a:xfrm>
            <a:prstGeom prst="roundRect">
              <a:avLst>
                <a:gd fmla="val 19704" name="adj"/>
              </a:avLst>
            </a:prstGeom>
            <a:solidFill>
              <a:srgbClr val="ED563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uk">
                  <a:solidFill>
                    <a:srgbClr val="FFEEDC"/>
                  </a:solidFill>
                  <a:latin typeface="Ubuntu"/>
                  <a:ea typeface="Ubuntu"/>
                  <a:cs typeface="Ubuntu"/>
                  <a:sym typeface="Ubuntu"/>
                </a:rPr>
                <a:t>CLOTHING</a:t>
              </a:r>
              <a:endParaRPr b="1">
                <a:solidFill>
                  <a:srgbClr val="FFEEDC"/>
                </a:solidFill>
                <a:latin typeface="Ubuntu"/>
                <a:ea typeface="Ubuntu"/>
                <a:cs typeface="Ubuntu"/>
                <a:sym typeface="Ubuntu"/>
              </a:endParaRPr>
            </a:p>
          </p:txBody>
        </p:sp>
        <p:sp>
          <p:nvSpPr>
            <p:cNvPr id="63" name="Google Shape;63;p13"/>
            <p:cNvSpPr txBox="1"/>
            <p:nvPr/>
          </p:nvSpPr>
          <p:spPr>
            <a:xfrm>
              <a:off x="733275" y="2672262"/>
              <a:ext cx="1785000" cy="4993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lnSpc>
                  <a:spcPct val="137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100">
                  <a:solidFill>
                    <a:srgbClr val="631D00"/>
                  </a:solidFill>
                  <a:latin typeface="Ubuntu Medium"/>
                  <a:ea typeface="Ubuntu Medium"/>
                  <a:cs typeface="Ubuntu Medium"/>
                  <a:sym typeface="Ubuntu Medium"/>
                </a:rPr>
                <a:t>Ties/suspenders</a:t>
              </a:r>
              <a:endParaRPr sz="1100">
                <a:solidFill>
                  <a:srgbClr val="631D00"/>
                </a:solidFill>
                <a:latin typeface="Ubuntu Medium"/>
                <a:ea typeface="Ubuntu Medium"/>
                <a:cs typeface="Ubuntu Medium"/>
                <a:sym typeface="Ubuntu Medium"/>
              </a:endParaRPr>
            </a:p>
            <a:p>
              <a:pPr indent="0" lvl="0" marL="0" rtl="0" algn="l">
                <a:lnSpc>
                  <a:spcPct val="137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100">
                  <a:solidFill>
                    <a:srgbClr val="631D00"/>
                  </a:solidFill>
                  <a:latin typeface="Ubuntu Medium"/>
                  <a:ea typeface="Ubuntu Medium"/>
                  <a:cs typeface="Ubuntu Medium"/>
                  <a:sym typeface="Ubuntu Medium"/>
                </a:rPr>
                <a:t>Sport coat</a:t>
              </a:r>
              <a:endParaRPr sz="1100">
                <a:solidFill>
                  <a:srgbClr val="631D00"/>
                </a:solidFill>
                <a:latin typeface="Ubuntu Medium"/>
                <a:ea typeface="Ubuntu Medium"/>
                <a:cs typeface="Ubuntu Medium"/>
                <a:sym typeface="Ubuntu Medium"/>
              </a:endParaRPr>
            </a:p>
            <a:p>
              <a:pPr indent="0" lvl="0" marL="0" rtl="0" algn="l">
                <a:lnSpc>
                  <a:spcPct val="137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100">
                  <a:solidFill>
                    <a:srgbClr val="631D00"/>
                  </a:solidFill>
                  <a:latin typeface="Ubuntu Medium"/>
                  <a:ea typeface="Ubuntu Medium"/>
                  <a:cs typeface="Ubuntu Medium"/>
                  <a:sym typeface="Ubuntu Medium"/>
                </a:rPr>
                <a:t>Pajamas/robe/slippers</a:t>
              </a:r>
              <a:endParaRPr sz="1100">
                <a:solidFill>
                  <a:srgbClr val="631D00"/>
                </a:solidFill>
                <a:latin typeface="Ubuntu Medium"/>
                <a:ea typeface="Ubuntu Medium"/>
                <a:cs typeface="Ubuntu Medium"/>
                <a:sym typeface="Ubuntu Medium"/>
              </a:endParaRPr>
            </a:p>
            <a:p>
              <a:pPr indent="0" lvl="0" marL="0" rtl="0" algn="l">
                <a:lnSpc>
                  <a:spcPct val="137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100">
                  <a:solidFill>
                    <a:srgbClr val="631D00"/>
                  </a:solidFill>
                  <a:latin typeface="Ubuntu Medium"/>
                  <a:ea typeface="Ubuntu Medium"/>
                  <a:cs typeface="Ubuntu Medium"/>
                  <a:sym typeface="Ubuntu Medium"/>
                </a:rPr>
                <a:t>Dress shirts/dress pants</a:t>
              </a:r>
              <a:endParaRPr sz="1100">
                <a:solidFill>
                  <a:srgbClr val="631D00"/>
                </a:solidFill>
                <a:latin typeface="Ubuntu Medium"/>
                <a:ea typeface="Ubuntu Medium"/>
                <a:cs typeface="Ubuntu Medium"/>
                <a:sym typeface="Ubuntu Medium"/>
              </a:endParaRPr>
            </a:p>
            <a:p>
              <a:pPr indent="0" lvl="0" marL="0" rtl="0" algn="l">
                <a:lnSpc>
                  <a:spcPct val="137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100">
                  <a:solidFill>
                    <a:srgbClr val="631D00"/>
                  </a:solidFill>
                  <a:latin typeface="Ubuntu Medium"/>
                  <a:ea typeface="Ubuntu Medium"/>
                  <a:cs typeface="Ubuntu Medium"/>
                  <a:sym typeface="Ubuntu Medium"/>
                </a:rPr>
                <a:t>Casual shirts/t-shirts</a:t>
              </a:r>
              <a:endParaRPr sz="1100">
                <a:solidFill>
                  <a:srgbClr val="631D00"/>
                </a:solidFill>
                <a:latin typeface="Ubuntu Medium"/>
                <a:ea typeface="Ubuntu Medium"/>
                <a:cs typeface="Ubuntu Medium"/>
                <a:sym typeface="Ubuntu Medium"/>
              </a:endParaRPr>
            </a:p>
            <a:p>
              <a:pPr indent="0" lvl="0" marL="0" rtl="0" algn="l">
                <a:lnSpc>
                  <a:spcPct val="137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100">
                  <a:solidFill>
                    <a:srgbClr val="631D00"/>
                  </a:solidFill>
                  <a:latin typeface="Ubuntu Medium"/>
                  <a:ea typeface="Ubuntu Medium"/>
                  <a:cs typeface="Ubuntu Medium"/>
                  <a:sym typeface="Ubuntu Medium"/>
                </a:rPr>
                <a:t>Sweaters</a:t>
              </a:r>
              <a:endParaRPr sz="1100">
                <a:solidFill>
                  <a:srgbClr val="631D00"/>
                </a:solidFill>
                <a:latin typeface="Ubuntu Medium"/>
                <a:ea typeface="Ubuntu Medium"/>
                <a:cs typeface="Ubuntu Medium"/>
                <a:sym typeface="Ubuntu Medium"/>
              </a:endParaRPr>
            </a:p>
            <a:p>
              <a:pPr indent="0" lvl="0" marL="0" rtl="0" algn="l">
                <a:lnSpc>
                  <a:spcPct val="137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100">
                  <a:solidFill>
                    <a:srgbClr val="631D00"/>
                  </a:solidFill>
                  <a:latin typeface="Ubuntu Medium"/>
                  <a:ea typeface="Ubuntu Medium"/>
                  <a:cs typeface="Ubuntu Medium"/>
                  <a:sym typeface="Ubuntu Medium"/>
                </a:rPr>
                <a:t>Workout clothes/shoes</a:t>
              </a:r>
              <a:endParaRPr sz="1100">
                <a:solidFill>
                  <a:srgbClr val="631D00"/>
                </a:solidFill>
                <a:latin typeface="Ubuntu Medium"/>
                <a:ea typeface="Ubuntu Medium"/>
                <a:cs typeface="Ubuntu Medium"/>
                <a:sym typeface="Ubuntu Medium"/>
              </a:endParaRPr>
            </a:p>
            <a:p>
              <a:pPr indent="0" lvl="0" marL="0" rtl="0" algn="l">
                <a:lnSpc>
                  <a:spcPct val="137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100">
                  <a:solidFill>
                    <a:srgbClr val="631D00"/>
                  </a:solidFill>
                  <a:latin typeface="Ubuntu Medium"/>
                  <a:ea typeface="Ubuntu Medium"/>
                  <a:cs typeface="Ubuntu Medium"/>
                  <a:sym typeface="Ubuntu Medium"/>
                </a:rPr>
                <a:t>Swimsuit</a:t>
              </a:r>
              <a:endParaRPr sz="1100">
                <a:solidFill>
                  <a:srgbClr val="631D00"/>
                </a:solidFill>
                <a:latin typeface="Ubuntu Medium"/>
                <a:ea typeface="Ubuntu Medium"/>
                <a:cs typeface="Ubuntu Medium"/>
                <a:sym typeface="Ubuntu Medium"/>
              </a:endParaRPr>
            </a:p>
            <a:p>
              <a:pPr indent="0" lvl="0" marL="0" rtl="0" algn="l">
                <a:lnSpc>
                  <a:spcPct val="137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100">
                  <a:solidFill>
                    <a:srgbClr val="631D00"/>
                  </a:solidFill>
                  <a:latin typeface="Ubuntu Medium"/>
                  <a:ea typeface="Ubuntu Medium"/>
                  <a:cs typeface="Ubuntu Medium"/>
                  <a:sym typeface="Ubuntu Medium"/>
                </a:rPr>
                <a:t>Dress shoes</a:t>
              </a:r>
              <a:endParaRPr sz="1100">
                <a:solidFill>
                  <a:srgbClr val="631D00"/>
                </a:solidFill>
                <a:latin typeface="Ubuntu Medium"/>
                <a:ea typeface="Ubuntu Medium"/>
                <a:cs typeface="Ubuntu Medium"/>
                <a:sym typeface="Ubuntu Medium"/>
              </a:endParaRPr>
            </a:p>
            <a:p>
              <a:pPr indent="0" lvl="0" marL="0" rtl="0" algn="l">
                <a:lnSpc>
                  <a:spcPct val="137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100">
                  <a:solidFill>
                    <a:srgbClr val="631D00"/>
                  </a:solidFill>
                  <a:latin typeface="Ubuntu Medium"/>
                  <a:ea typeface="Ubuntu Medium"/>
                  <a:cs typeface="Ubuntu Medium"/>
                  <a:sym typeface="Ubuntu Medium"/>
                </a:rPr>
                <a:t>Socks</a:t>
              </a:r>
              <a:endParaRPr sz="1100">
                <a:solidFill>
                  <a:srgbClr val="631D00"/>
                </a:solidFill>
                <a:latin typeface="Ubuntu Medium"/>
                <a:ea typeface="Ubuntu Medium"/>
                <a:cs typeface="Ubuntu Medium"/>
                <a:sym typeface="Ubuntu Medium"/>
              </a:endParaRPr>
            </a:p>
            <a:p>
              <a:pPr indent="0" lvl="0" marL="0" rtl="0" algn="l">
                <a:lnSpc>
                  <a:spcPct val="137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100">
                  <a:solidFill>
                    <a:srgbClr val="631D00"/>
                  </a:solidFill>
                  <a:latin typeface="Ubuntu Medium"/>
                  <a:ea typeface="Ubuntu Medium"/>
                  <a:cs typeface="Ubuntu Medium"/>
                  <a:sym typeface="Ubuntu Medium"/>
                </a:rPr>
                <a:t>Casual pants/shorts</a:t>
              </a:r>
              <a:endParaRPr sz="1100">
                <a:solidFill>
                  <a:srgbClr val="631D00"/>
                </a:solidFill>
                <a:latin typeface="Ubuntu Medium"/>
                <a:ea typeface="Ubuntu Medium"/>
                <a:cs typeface="Ubuntu Medium"/>
                <a:sym typeface="Ubuntu Medium"/>
              </a:endParaRPr>
            </a:p>
            <a:p>
              <a:pPr indent="0" lvl="0" marL="0" rtl="0" algn="l">
                <a:lnSpc>
                  <a:spcPct val="137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100">
                  <a:solidFill>
                    <a:srgbClr val="631D00"/>
                  </a:solidFill>
                  <a:latin typeface="Ubuntu Medium"/>
                  <a:ea typeface="Ubuntu Medium"/>
                  <a:cs typeface="Ubuntu Medium"/>
                  <a:sym typeface="Ubuntu Medium"/>
                </a:rPr>
                <a:t>Suits</a:t>
              </a:r>
              <a:endParaRPr sz="1100">
                <a:solidFill>
                  <a:srgbClr val="631D00"/>
                </a:solidFill>
                <a:latin typeface="Ubuntu Medium"/>
                <a:ea typeface="Ubuntu Medium"/>
                <a:cs typeface="Ubuntu Medium"/>
                <a:sym typeface="Ubuntu Medium"/>
              </a:endParaRPr>
            </a:p>
            <a:p>
              <a:pPr indent="0" lvl="0" marL="0" rtl="0" algn="l">
                <a:lnSpc>
                  <a:spcPct val="137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100">
                  <a:solidFill>
                    <a:srgbClr val="631D00"/>
                  </a:solidFill>
                  <a:latin typeface="Ubuntu Medium"/>
                  <a:ea typeface="Ubuntu Medium"/>
                  <a:cs typeface="Ubuntu Medium"/>
                  <a:sym typeface="Ubuntu Medium"/>
                </a:rPr>
                <a:t>Skirts/dresses</a:t>
              </a:r>
              <a:endParaRPr sz="1100">
                <a:solidFill>
                  <a:srgbClr val="631D00"/>
                </a:solidFill>
                <a:latin typeface="Ubuntu Medium"/>
                <a:ea typeface="Ubuntu Medium"/>
                <a:cs typeface="Ubuntu Medium"/>
                <a:sym typeface="Ubuntu Medium"/>
              </a:endParaRPr>
            </a:p>
            <a:p>
              <a:pPr indent="0" lvl="0" marL="0" rtl="0" algn="l">
                <a:lnSpc>
                  <a:spcPct val="137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100">
                  <a:solidFill>
                    <a:srgbClr val="631D00"/>
                  </a:solidFill>
                  <a:latin typeface="Ubuntu Medium"/>
                  <a:ea typeface="Ubuntu Medium"/>
                  <a:cs typeface="Ubuntu Medium"/>
                  <a:sym typeface="Ubuntu Medium"/>
                </a:rPr>
                <a:t>Bras</a:t>
              </a:r>
              <a:endParaRPr sz="1100">
                <a:solidFill>
                  <a:srgbClr val="631D00"/>
                </a:solidFill>
                <a:latin typeface="Ubuntu Medium"/>
                <a:ea typeface="Ubuntu Medium"/>
                <a:cs typeface="Ubuntu Medium"/>
                <a:sym typeface="Ubuntu Medium"/>
              </a:endParaRPr>
            </a:p>
            <a:p>
              <a:pPr indent="0" lvl="0" marL="0" rtl="0" algn="l">
                <a:lnSpc>
                  <a:spcPct val="137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100">
                  <a:solidFill>
                    <a:srgbClr val="631D00"/>
                  </a:solidFill>
                  <a:latin typeface="Ubuntu Medium"/>
                  <a:ea typeface="Ubuntu Medium"/>
                  <a:cs typeface="Ubuntu Medium"/>
                  <a:sym typeface="Ubuntu Medium"/>
                </a:rPr>
                <a:t>Hats/scarves/gloves</a:t>
              </a:r>
              <a:endParaRPr sz="1100">
                <a:solidFill>
                  <a:srgbClr val="631D00"/>
                </a:solidFill>
                <a:latin typeface="Ubuntu Medium"/>
                <a:ea typeface="Ubuntu Medium"/>
                <a:cs typeface="Ubuntu Medium"/>
                <a:sym typeface="Ubuntu Medium"/>
              </a:endParaRPr>
            </a:p>
            <a:p>
              <a:pPr indent="0" lvl="0" marL="0" rtl="0" algn="l">
                <a:lnSpc>
                  <a:spcPct val="137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100">
                  <a:solidFill>
                    <a:srgbClr val="631D00"/>
                  </a:solidFill>
                  <a:latin typeface="Ubuntu Medium"/>
                  <a:ea typeface="Ubuntu Medium"/>
                  <a:cs typeface="Ubuntu Medium"/>
                  <a:sym typeface="Ubuntu Medium"/>
                </a:rPr>
                <a:t>Underwear</a:t>
              </a:r>
              <a:endParaRPr sz="1100">
                <a:solidFill>
                  <a:srgbClr val="631D00"/>
                </a:solidFill>
                <a:latin typeface="Ubuntu Medium"/>
                <a:ea typeface="Ubuntu Medium"/>
                <a:cs typeface="Ubuntu Medium"/>
                <a:sym typeface="Ubuntu Medium"/>
              </a:endParaRPr>
            </a:p>
            <a:p>
              <a:pPr indent="0" lvl="0" marL="0" rtl="0" algn="l">
                <a:lnSpc>
                  <a:spcPct val="137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100">
                  <a:solidFill>
                    <a:srgbClr val="631D00"/>
                  </a:solidFill>
                  <a:latin typeface="Ubuntu Medium"/>
                  <a:ea typeface="Ubuntu Medium"/>
                  <a:cs typeface="Ubuntu Medium"/>
                  <a:sym typeface="Ubuntu Medium"/>
                </a:rPr>
                <a:t>Jackets/coats/sweaters</a:t>
              </a:r>
              <a:endParaRPr sz="1100">
                <a:solidFill>
                  <a:srgbClr val="631D00"/>
                </a:solidFill>
                <a:latin typeface="Ubuntu Medium"/>
                <a:ea typeface="Ubuntu Medium"/>
                <a:cs typeface="Ubuntu Medium"/>
                <a:sym typeface="Ubuntu Medium"/>
              </a:endParaRPr>
            </a:p>
            <a:p>
              <a:pPr indent="0" lvl="0" marL="0" rtl="0" algn="l">
                <a:lnSpc>
                  <a:spcPct val="137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100">
                  <a:solidFill>
                    <a:srgbClr val="631D00"/>
                  </a:solidFill>
                  <a:latin typeface="Ubuntu Medium"/>
                  <a:ea typeface="Ubuntu Medium"/>
                  <a:cs typeface="Ubuntu Medium"/>
                  <a:sym typeface="Ubuntu Medium"/>
                </a:rPr>
                <a:t>Casual shoes/sandals</a:t>
              </a:r>
              <a:endParaRPr sz="1100">
                <a:solidFill>
                  <a:srgbClr val="631D00"/>
                </a:solidFill>
                <a:latin typeface="Ubuntu Medium"/>
                <a:ea typeface="Ubuntu Medium"/>
                <a:cs typeface="Ubuntu Medium"/>
                <a:sym typeface="Ubuntu Medium"/>
              </a:endParaRPr>
            </a:p>
            <a:p>
              <a:pPr indent="0" lvl="0" marL="0" rtl="0" algn="l">
                <a:lnSpc>
                  <a:spcPct val="137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100">
                  <a:solidFill>
                    <a:srgbClr val="631D00"/>
                  </a:solidFill>
                  <a:latin typeface="Ubuntu Medium"/>
                  <a:ea typeface="Ubuntu Medium"/>
                  <a:cs typeface="Ubuntu Medium"/>
                  <a:sym typeface="Ubuntu Medium"/>
                </a:rPr>
                <a:t>Belts</a:t>
              </a:r>
              <a:endParaRPr sz="1100">
                <a:solidFill>
                  <a:srgbClr val="631D00"/>
                </a:solidFill>
                <a:latin typeface="Ubuntu Medium"/>
                <a:ea typeface="Ubuntu Medium"/>
                <a:cs typeface="Ubuntu Medium"/>
                <a:sym typeface="Ubuntu Medium"/>
              </a:endParaRPr>
            </a:p>
            <a:p>
              <a:pPr indent="0" lvl="0" marL="0" rtl="0" algn="l">
                <a:lnSpc>
                  <a:spcPct val="137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100">
                  <a:solidFill>
                    <a:srgbClr val="631D00"/>
                  </a:solidFill>
                  <a:latin typeface="Ubuntu Medium"/>
                  <a:ea typeface="Ubuntu Medium"/>
                  <a:cs typeface="Ubuntu Medium"/>
                  <a:sym typeface="Ubuntu Medium"/>
                </a:rPr>
                <a:t>Shapewear/bodysuit</a:t>
              </a:r>
              <a:endParaRPr sz="1100">
                <a:solidFill>
                  <a:srgbClr val="631D00"/>
                </a:solidFill>
                <a:latin typeface="Ubuntu Medium"/>
                <a:ea typeface="Ubuntu Medium"/>
                <a:cs typeface="Ubuntu Medium"/>
                <a:sym typeface="Ubuntu Medium"/>
              </a:endParaRPr>
            </a:p>
            <a:p>
              <a:pPr indent="0" lvl="0" marL="0" rtl="0" algn="l">
                <a:lnSpc>
                  <a:spcPct val="137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100">
                  <a:solidFill>
                    <a:srgbClr val="631D00"/>
                  </a:solidFill>
                  <a:latin typeface="Ubuntu Medium"/>
                  <a:ea typeface="Ubuntu Medium"/>
                  <a:cs typeface="Ubuntu Medium"/>
                  <a:sym typeface="Ubuntu Medium"/>
                </a:rPr>
                <a:t>Nylons/tights</a:t>
              </a:r>
              <a:endParaRPr sz="1100">
                <a:solidFill>
                  <a:srgbClr val="631D00"/>
                </a:solidFill>
                <a:latin typeface="Ubuntu Medium"/>
                <a:ea typeface="Ubuntu Medium"/>
                <a:cs typeface="Ubuntu Medium"/>
                <a:sym typeface="Ubuntu Medium"/>
              </a:endParaRPr>
            </a:p>
          </p:txBody>
        </p:sp>
        <p:sp>
          <p:nvSpPr>
            <p:cNvPr id="64" name="Google Shape;64;p13"/>
            <p:cNvSpPr/>
            <p:nvPr/>
          </p:nvSpPr>
          <p:spPr>
            <a:xfrm>
              <a:off x="416812" y="2790502"/>
              <a:ext cx="115500" cy="115500"/>
            </a:xfrm>
            <a:prstGeom prst="roundRect">
              <a:avLst>
                <a:gd fmla="val 16667" name="adj"/>
              </a:avLst>
            </a:prstGeom>
            <a:noFill/>
            <a:ln cap="flat" cmpd="sng" w="9525">
              <a:solidFill>
                <a:srgbClr val="ED563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13"/>
            <p:cNvSpPr/>
            <p:nvPr/>
          </p:nvSpPr>
          <p:spPr>
            <a:xfrm>
              <a:off x="416812" y="3020173"/>
              <a:ext cx="115500" cy="115500"/>
            </a:xfrm>
            <a:prstGeom prst="roundRect">
              <a:avLst>
                <a:gd fmla="val 16667" name="adj"/>
              </a:avLst>
            </a:prstGeom>
            <a:noFill/>
            <a:ln cap="flat" cmpd="sng" w="9525">
              <a:solidFill>
                <a:srgbClr val="ED563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" name="Google Shape;66;p13"/>
            <p:cNvSpPr/>
            <p:nvPr/>
          </p:nvSpPr>
          <p:spPr>
            <a:xfrm>
              <a:off x="416812" y="3249844"/>
              <a:ext cx="115500" cy="115500"/>
            </a:xfrm>
            <a:prstGeom prst="roundRect">
              <a:avLst>
                <a:gd fmla="val 16667" name="adj"/>
              </a:avLst>
            </a:prstGeom>
            <a:noFill/>
            <a:ln cap="flat" cmpd="sng" w="9525">
              <a:solidFill>
                <a:srgbClr val="ED563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" name="Google Shape;67;p13"/>
            <p:cNvSpPr/>
            <p:nvPr/>
          </p:nvSpPr>
          <p:spPr>
            <a:xfrm>
              <a:off x="416812" y="3479516"/>
              <a:ext cx="115500" cy="115500"/>
            </a:xfrm>
            <a:prstGeom prst="roundRect">
              <a:avLst>
                <a:gd fmla="val 16667" name="adj"/>
              </a:avLst>
            </a:prstGeom>
            <a:noFill/>
            <a:ln cap="flat" cmpd="sng" w="9525">
              <a:solidFill>
                <a:srgbClr val="ED563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" name="Google Shape;68;p13"/>
            <p:cNvSpPr/>
            <p:nvPr/>
          </p:nvSpPr>
          <p:spPr>
            <a:xfrm>
              <a:off x="416812" y="3709187"/>
              <a:ext cx="115500" cy="115500"/>
            </a:xfrm>
            <a:prstGeom prst="roundRect">
              <a:avLst>
                <a:gd fmla="val 16667" name="adj"/>
              </a:avLst>
            </a:prstGeom>
            <a:noFill/>
            <a:ln cap="flat" cmpd="sng" w="9525">
              <a:solidFill>
                <a:srgbClr val="ED563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" name="Google Shape;69;p13"/>
            <p:cNvSpPr/>
            <p:nvPr/>
          </p:nvSpPr>
          <p:spPr>
            <a:xfrm>
              <a:off x="416812" y="3938859"/>
              <a:ext cx="115500" cy="115500"/>
            </a:xfrm>
            <a:prstGeom prst="roundRect">
              <a:avLst>
                <a:gd fmla="val 16667" name="adj"/>
              </a:avLst>
            </a:prstGeom>
            <a:noFill/>
            <a:ln cap="flat" cmpd="sng" w="9525">
              <a:solidFill>
                <a:srgbClr val="ED563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" name="Google Shape;70;p13"/>
            <p:cNvSpPr/>
            <p:nvPr/>
          </p:nvSpPr>
          <p:spPr>
            <a:xfrm>
              <a:off x="416812" y="4168530"/>
              <a:ext cx="115500" cy="115500"/>
            </a:xfrm>
            <a:prstGeom prst="roundRect">
              <a:avLst>
                <a:gd fmla="val 16667" name="adj"/>
              </a:avLst>
            </a:prstGeom>
            <a:noFill/>
            <a:ln cap="flat" cmpd="sng" w="9525">
              <a:solidFill>
                <a:srgbClr val="ED563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" name="Google Shape;71;p13"/>
            <p:cNvSpPr/>
            <p:nvPr/>
          </p:nvSpPr>
          <p:spPr>
            <a:xfrm>
              <a:off x="416812" y="4398201"/>
              <a:ext cx="115500" cy="115500"/>
            </a:xfrm>
            <a:prstGeom prst="roundRect">
              <a:avLst>
                <a:gd fmla="val 16667" name="adj"/>
              </a:avLst>
            </a:prstGeom>
            <a:noFill/>
            <a:ln cap="flat" cmpd="sng" w="9525">
              <a:solidFill>
                <a:srgbClr val="ED563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13"/>
            <p:cNvSpPr/>
            <p:nvPr/>
          </p:nvSpPr>
          <p:spPr>
            <a:xfrm>
              <a:off x="416812" y="4627873"/>
              <a:ext cx="115500" cy="115500"/>
            </a:xfrm>
            <a:prstGeom prst="roundRect">
              <a:avLst>
                <a:gd fmla="val 16667" name="adj"/>
              </a:avLst>
            </a:prstGeom>
            <a:noFill/>
            <a:ln cap="flat" cmpd="sng" w="9525">
              <a:solidFill>
                <a:srgbClr val="ED563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13"/>
            <p:cNvSpPr/>
            <p:nvPr/>
          </p:nvSpPr>
          <p:spPr>
            <a:xfrm>
              <a:off x="416812" y="4857544"/>
              <a:ext cx="115500" cy="115500"/>
            </a:xfrm>
            <a:prstGeom prst="roundRect">
              <a:avLst>
                <a:gd fmla="val 16667" name="adj"/>
              </a:avLst>
            </a:prstGeom>
            <a:noFill/>
            <a:ln cap="flat" cmpd="sng" w="9525">
              <a:solidFill>
                <a:srgbClr val="ED563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13"/>
            <p:cNvSpPr/>
            <p:nvPr/>
          </p:nvSpPr>
          <p:spPr>
            <a:xfrm>
              <a:off x="416812" y="5087216"/>
              <a:ext cx="115500" cy="115500"/>
            </a:xfrm>
            <a:prstGeom prst="roundRect">
              <a:avLst>
                <a:gd fmla="val 16667" name="adj"/>
              </a:avLst>
            </a:prstGeom>
            <a:noFill/>
            <a:ln cap="flat" cmpd="sng" w="9525">
              <a:solidFill>
                <a:srgbClr val="ED563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13"/>
            <p:cNvSpPr/>
            <p:nvPr/>
          </p:nvSpPr>
          <p:spPr>
            <a:xfrm>
              <a:off x="416812" y="5316887"/>
              <a:ext cx="115500" cy="115500"/>
            </a:xfrm>
            <a:prstGeom prst="roundRect">
              <a:avLst>
                <a:gd fmla="val 16667" name="adj"/>
              </a:avLst>
            </a:prstGeom>
            <a:noFill/>
            <a:ln cap="flat" cmpd="sng" w="9525">
              <a:solidFill>
                <a:srgbClr val="ED563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13"/>
            <p:cNvSpPr/>
            <p:nvPr/>
          </p:nvSpPr>
          <p:spPr>
            <a:xfrm>
              <a:off x="416812" y="5546558"/>
              <a:ext cx="115500" cy="115500"/>
            </a:xfrm>
            <a:prstGeom prst="roundRect">
              <a:avLst>
                <a:gd fmla="val 16667" name="adj"/>
              </a:avLst>
            </a:prstGeom>
            <a:noFill/>
            <a:ln cap="flat" cmpd="sng" w="9525">
              <a:solidFill>
                <a:srgbClr val="ED563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Google Shape;77;p13"/>
            <p:cNvSpPr/>
            <p:nvPr/>
          </p:nvSpPr>
          <p:spPr>
            <a:xfrm>
              <a:off x="416812" y="5776230"/>
              <a:ext cx="115500" cy="115500"/>
            </a:xfrm>
            <a:prstGeom prst="roundRect">
              <a:avLst>
                <a:gd fmla="val 16667" name="adj"/>
              </a:avLst>
            </a:prstGeom>
            <a:noFill/>
            <a:ln cap="flat" cmpd="sng" w="9525">
              <a:solidFill>
                <a:srgbClr val="ED563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" name="Google Shape;78;p13"/>
            <p:cNvSpPr/>
            <p:nvPr/>
          </p:nvSpPr>
          <p:spPr>
            <a:xfrm>
              <a:off x="416812" y="6005901"/>
              <a:ext cx="115500" cy="115500"/>
            </a:xfrm>
            <a:prstGeom prst="roundRect">
              <a:avLst>
                <a:gd fmla="val 16667" name="adj"/>
              </a:avLst>
            </a:prstGeom>
            <a:noFill/>
            <a:ln cap="flat" cmpd="sng" w="9525">
              <a:solidFill>
                <a:srgbClr val="ED563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Google Shape;79;p13"/>
            <p:cNvSpPr/>
            <p:nvPr/>
          </p:nvSpPr>
          <p:spPr>
            <a:xfrm>
              <a:off x="416812" y="6235573"/>
              <a:ext cx="115500" cy="115500"/>
            </a:xfrm>
            <a:prstGeom prst="roundRect">
              <a:avLst>
                <a:gd fmla="val 16667" name="adj"/>
              </a:avLst>
            </a:prstGeom>
            <a:noFill/>
            <a:ln cap="flat" cmpd="sng" w="9525">
              <a:solidFill>
                <a:srgbClr val="ED563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" name="Google Shape;80;p13"/>
            <p:cNvSpPr/>
            <p:nvPr/>
          </p:nvSpPr>
          <p:spPr>
            <a:xfrm>
              <a:off x="416812" y="6465244"/>
              <a:ext cx="115500" cy="115500"/>
            </a:xfrm>
            <a:prstGeom prst="roundRect">
              <a:avLst>
                <a:gd fmla="val 16667" name="adj"/>
              </a:avLst>
            </a:prstGeom>
            <a:noFill/>
            <a:ln cap="flat" cmpd="sng" w="9525">
              <a:solidFill>
                <a:srgbClr val="ED563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" name="Google Shape;81;p13"/>
            <p:cNvSpPr/>
            <p:nvPr/>
          </p:nvSpPr>
          <p:spPr>
            <a:xfrm>
              <a:off x="416812" y="6694915"/>
              <a:ext cx="115500" cy="115500"/>
            </a:xfrm>
            <a:prstGeom prst="roundRect">
              <a:avLst>
                <a:gd fmla="val 16667" name="adj"/>
              </a:avLst>
            </a:prstGeom>
            <a:noFill/>
            <a:ln cap="flat" cmpd="sng" w="9525">
              <a:solidFill>
                <a:srgbClr val="ED563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13"/>
            <p:cNvSpPr/>
            <p:nvPr/>
          </p:nvSpPr>
          <p:spPr>
            <a:xfrm>
              <a:off x="416812" y="6924587"/>
              <a:ext cx="115500" cy="115500"/>
            </a:xfrm>
            <a:prstGeom prst="roundRect">
              <a:avLst>
                <a:gd fmla="val 16667" name="adj"/>
              </a:avLst>
            </a:prstGeom>
            <a:noFill/>
            <a:ln cap="flat" cmpd="sng" w="9525">
              <a:solidFill>
                <a:srgbClr val="ED563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13"/>
            <p:cNvSpPr/>
            <p:nvPr/>
          </p:nvSpPr>
          <p:spPr>
            <a:xfrm>
              <a:off x="416812" y="7154258"/>
              <a:ext cx="115500" cy="115500"/>
            </a:xfrm>
            <a:prstGeom prst="roundRect">
              <a:avLst>
                <a:gd fmla="val 16667" name="adj"/>
              </a:avLst>
            </a:prstGeom>
            <a:noFill/>
            <a:ln cap="flat" cmpd="sng" w="9525">
              <a:solidFill>
                <a:srgbClr val="ED563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" name="Google Shape;84;p13"/>
            <p:cNvSpPr/>
            <p:nvPr/>
          </p:nvSpPr>
          <p:spPr>
            <a:xfrm>
              <a:off x="416812" y="7383930"/>
              <a:ext cx="115500" cy="115500"/>
            </a:xfrm>
            <a:prstGeom prst="roundRect">
              <a:avLst>
                <a:gd fmla="val 16667" name="adj"/>
              </a:avLst>
            </a:prstGeom>
            <a:noFill/>
            <a:ln cap="flat" cmpd="sng" w="9525">
              <a:solidFill>
                <a:srgbClr val="ED563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5" name="Google Shape;85;p13"/>
          <p:cNvGrpSpPr/>
          <p:nvPr/>
        </p:nvGrpSpPr>
        <p:grpSpPr>
          <a:xfrm>
            <a:off x="413025" y="7895125"/>
            <a:ext cx="2105250" cy="2576137"/>
            <a:chOff x="413025" y="7895125"/>
            <a:chExt cx="2105250" cy="2576137"/>
          </a:xfrm>
        </p:grpSpPr>
        <p:sp>
          <p:nvSpPr>
            <p:cNvPr id="86" name="Google Shape;86;p13"/>
            <p:cNvSpPr/>
            <p:nvPr/>
          </p:nvSpPr>
          <p:spPr>
            <a:xfrm>
              <a:off x="413025" y="7895125"/>
              <a:ext cx="2028600" cy="302100"/>
            </a:xfrm>
            <a:prstGeom prst="roundRect">
              <a:avLst>
                <a:gd fmla="val 19704" name="adj"/>
              </a:avLst>
            </a:prstGeom>
            <a:solidFill>
              <a:srgbClr val="ED563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uk">
                  <a:solidFill>
                    <a:srgbClr val="FFEEDC"/>
                  </a:solidFill>
                  <a:latin typeface="Ubuntu"/>
                  <a:ea typeface="Ubuntu"/>
                  <a:cs typeface="Ubuntu"/>
                  <a:sym typeface="Ubuntu"/>
                </a:rPr>
                <a:t>DOCUMENTATION</a:t>
              </a:r>
              <a:endParaRPr b="1">
                <a:solidFill>
                  <a:srgbClr val="FFEEDC"/>
                </a:solidFill>
                <a:latin typeface="Ubuntu"/>
                <a:ea typeface="Ubuntu"/>
                <a:cs typeface="Ubuntu"/>
                <a:sym typeface="Ubuntu"/>
              </a:endParaRPr>
            </a:p>
          </p:txBody>
        </p:sp>
        <p:sp>
          <p:nvSpPr>
            <p:cNvPr id="87" name="Google Shape;87;p13"/>
            <p:cNvSpPr txBox="1"/>
            <p:nvPr/>
          </p:nvSpPr>
          <p:spPr>
            <a:xfrm>
              <a:off x="733275" y="8261462"/>
              <a:ext cx="1785000" cy="2209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lnSpc>
                  <a:spcPct val="137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100">
                  <a:solidFill>
                    <a:srgbClr val="631D00"/>
                  </a:solidFill>
                  <a:latin typeface="Ubuntu Medium"/>
                  <a:ea typeface="Ubuntu Medium"/>
                  <a:cs typeface="Ubuntu Medium"/>
                  <a:sym typeface="Ubuntu Medium"/>
                </a:rPr>
                <a:t>Visa</a:t>
              </a:r>
              <a:endParaRPr sz="1100">
                <a:solidFill>
                  <a:srgbClr val="631D00"/>
                </a:solidFill>
                <a:latin typeface="Ubuntu Medium"/>
                <a:ea typeface="Ubuntu Medium"/>
                <a:cs typeface="Ubuntu Medium"/>
                <a:sym typeface="Ubuntu Medium"/>
              </a:endParaRPr>
            </a:p>
            <a:p>
              <a:pPr indent="0" lvl="0" marL="0" rtl="0" algn="l">
                <a:lnSpc>
                  <a:spcPct val="137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100">
                  <a:solidFill>
                    <a:srgbClr val="631D00"/>
                  </a:solidFill>
                  <a:latin typeface="Ubuntu Medium"/>
                  <a:ea typeface="Ubuntu Medium"/>
                  <a:cs typeface="Ubuntu Medium"/>
                  <a:sym typeface="Ubuntu Medium"/>
                </a:rPr>
                <a:t>Passport</a:t>
              </a:r>
              <a:endParaRPr sz="1100">
                <a:solidFill>
                  <a:srgbClr val="631D00"/>
                </a:solidFill>
                <a:latin typeface="Ubuntu Medium"/>
                <a:ea typeface="Ubuntu Medium"/>
                <a:cs typeface="Ubuntu Medium"/>
                <a:sym typeface="Ubuntu Medium"/>
              </a:endParaRPr>
            </a:p>
            <a:p>
              <a:pPr indent="0" lvl="0" marL="0" rtl="0" algn="l">
                <a:lnSpc>
                  <a:spcPct val="137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100">
                  <a:solidFill>
                    <a:srgbClr val="631D00"/>
                  </a:solidFill>
                  <a:latin typeface="Ubuntu Medium"/>
                  <a:ea typeface="Ubuntu Medium"/>
                  <a:cs typeface="Ubuntu Medium"/>
                  <a:sym typeface="Ubuntu Medium"/>
                </a:rPr>
                <a:t>Tickets</a:t>
              </a:r>
              <a:endParaRPr sz="1100">
                <a:solidFill>
                  <a:srgbClr val="631D00"/>
                </a:solidFill>
                <a:latin typeface="Ubuntu Medium"/>
                <a:ea typeface="Ubuntu Medium"/>
                <a:cs typeface="Ubuntu Medium"/>
                <a:sym typeface="Ubuntu Medium"/>
              </a:endParaRPr>
            </a:p>
            <a:p>
              <a:pPr indent="0" lvl="0" marL="0" rtl="0" algn="l">
                <a:lnSpc>
                  <a:spcPct val="137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100">
                  <a:solidFill>
                    <a:srgbClr val="631D00"/>
                  </a:solidFill>
                  <a:latin typeface="Ubuntu Medium"/>
                  <a:ea typeface="Ubuntu Medium"/>
                  <a:cs typeface="Ubuntu Medium"/>
                  <a:sym typeface="Ubuntu Medium"/>
                </a:rPr>
                <a:t>Itinerary</a:t>
              </a:r>
              <a:endParaRPr sz="1100">
                <a:solidFill>
                  <a:srgbClr val="631D00"/>
                </a:solidFill>
                <a:latin typeface="Ubuntu Medium"/>
                <a:ea typeface="Ubuntu Medium"/>
                <a:cs typeface="Ubuntu Medium"/>
                <a:sym typeface="Ubuntu Medium"/>
              </a:endParaRPr>
            </a:p>
            <a:p>
              <a:pPr indent="0" lvl="0" marL="0" rtl="0" algn="l">
                <a:lnSpc>
                  <a:spcPct val="137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100">
                  <a:solidFill>
                    <a:srgbClr val="631D00"/>
                  </a:solidFill>
                  <a:latin typeface="Ubuntu Medium"/>
                  <a:ea typeface="Ubuntu Medium"/>
                  <a:cs typeface="Ubuntu Medium"/>
                  <a:sym typeface="Ubuntu Medium"/>
                </a:rPr>
                <a:t>Driver's license</a:t>
              </a:r>
              <a:endParaRPr sz="1100">
                <a:solidFill>
                  <a:srgbClr val="631D00"/>
                </a:solidFill>
                <a:latin typeface="Ubuntu Medium"/>
                <a:ea typeface="Ubuntu Medium"/>
                <a:cs typeface="Ubuntu Medium"/>
                <a:sym typeface="Ubuntu Medium"/>
              </a:endParaRPr>
            </a:p>
            <a:p>
              <a:pPr indent="0" lvl="0" marL="0" rtl="0" algn="l">
                <a:lnSpc>
                  <a:spcPct val="137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100">
                  <a:solidFill>
                    <a:srgbClr val="631D00"/>
                  </a:solidFill>
                  <a:latin typeface="Ubuntu Medium"/>
                  <a:ea typeface="Ubuntu Medium"/>
                  <a:cs typeface="Ubuntu Medium"/>
                  <a:sym typeface="Ubuntu Medium"/>
                </a:rPr>
                <a:t>Birth certificate </a:t>
              </a:r>
              <a:endParaRPr sz="1100">
                <a:solidFill>
                  <a:srgbClr val="631D00"/>
                </a:solidFill>
                <a:latin typeface="Ubuntu Medium"/>
                <a:ea typeface="Ubuntu Medium"/>
                <a:cs typeface="Ubuntu Medium"/>
                <a:sym typeface="Ubuntu Medium"/>
              </a:endParaRPr>
            </a:p>
            <a:p>
              <a:pPr indent="0" lvl="0" marL="0" rtl="0" algn="l">
                <a:lnSpc>
                  <a:spcPct val="137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100">
                  <a:solidFill>
                    <a:srgbClr val="631D00"/>
                  </a:solidFill>
                  <a:latin typeface="Ubuntu Medium"/>
                  <a:ea typeface="Ubuntu Medium"/>
                  <a:cs typeface="Ubuntu Medium"/>
                  <a:sym typeface="Ubuntu Medium"/>
                </a:rPr>
                <a:t>Travel guide</a:t>
              </a:r>
              <a:endParaRPr sz="1100">
                <a:solidFill>
                  <a:srgbClr val="631D00"/>
                </a:solidFill>
                <a:latin typeface="Ubuntu Medium"/>
                <a:ea typeface="Ubuntu Medium"/>
                <a:cs typeface="Ubuntu Medium"/>
                <a:sym typeface="Ubuntu Medium"/>
              </a:endParaRPr>
            </a:p>
            <a:p>
              <a:pPr indent="0" lvl="0" marL="0" rtl="0" algn="l">
                <a:lnSpc>
                  <a:spcPct val="137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100">
                  <a:solidFill>
                    <a:srgbClr val="631D00"/>
                  </a:solidFill>
                  <a:latin typeface="Ubuntu Medium"/>
                  <a:ea typeface="Ubuntu Medium"/>
                  <a:cs typeface="Ubuntu Medium"/>
                  <a:sym typeface="Ubuntu Medium"/>
                </a:rPr>
                <a:t>Map</a:t>
              </a:r>
              <a:endParaRPr sz="1100">
                <a:solidFill>
                  <a:srgbClr val="631D00"/>
                </a:solidFill>
                <a:latin typeface="Ubuntu Medium"/>
                <a:ea typeface="Ubuntu Medium"/>
                <a:cs typeface="Ubuntu Medium"/>
                <a:sym typeface="Ubuntu Medium"/>
              </a:endParaRPr>
            </a:p>
            <a:p>
              <a:pPr indent="0" lvl="0" marL="0" rtl="0" algn="l">
                <a:lnSpc>
                  <a:spcPct val="137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100">
                  <a:solidFill>
                    <a:srgbClr val="631D00"/>
                  </a:solidFill>
                  <a:latin typeface="Ubuntu Medium"/>
                  <a:ea typeface="Ubuntu Medium"/>
                  <a:cs typeface="Ubuntu Medium"/>
                  <a:sym typeface="Ubuntu Medium"/>
                </a:rPr>
                <a:t>Immunization records</a:t>
              </a:r>
              <a:endParaRPr sz="1100">
                <a:solidFill>
                  <a:srgbClr val="631D00"/>
                </a:solidFill>
                <a:latin typeface="Ubuntu Medium"/>
                <a:ea typeface="Ubuntu Medium"/>
                <a:cs typeface="Ubuntu Medium"/>
                <a:sym typeface="Ubuntu Medium"/>
              </a:endParaRPr>
            </a:p>
          </p:txBody>
        </p:sp>
        <p:sp>
          <p:nvSpPr>
            <p:cNvPr id="88" name="Google Shape;88;p13"/>
            <p:cNvSpPr/>
            <p:nvPr/>
          </p:nvSpPr>
          <p:spPr>
            <a:xfrm>
              <a:off x="416812" y="8379702"/>
              <a:ext cx="115500" cy="115500"/>
            </a:xfrm>
            <a:prstGeom prst="roundRect">
              <a:avLst>
                <a:gd fmla="val 16667" name="adj"/>
              </a:avLst>
            </a:prstGeom>
            <a:noFill/>
            <a:ln cap="flat" cmpd="sng" w="9525">
              <a:solidFill>
                <a:srgbClr val="ED563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" name="Google Shape;89;p13"/>
            <p:cNvSpPr/>
            <p:nvPr/>
          </p:nvSpPr>
          <p:spPr>
            <a:xfrm>
              <a:off x="416812" y="8609373"/>
              <a:ext cx="115500" cy="115500"/>
            </a:xfrm>
            <a:prstGeom prst="roundRect">
              <a:avLst>
                <a:gd fmla="val 16667" name="adj"/>
              </a:avLst>
            </a:prstGeom>
            <a:noFill/>
            <a:ln cap="flat" cmpd="sng" w="9525">
              <a:solidFill>
                <a:srgbClr val="ED563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" name="Google Shape;90;p13"/>
            <p:cNvSpPr/>
            <p:nvPr/>
          </p:nvSpPr>
          <p:spPr>
            <a:xfrm>
              <a:off x="416812" y="8839044"/>
              <a:ext cx="115500" cy="115500"/>
            </a:xfrm>
            <a:prstGeom prst="roundRect">
              <a:avLst>
                <a:gd fmla="val 16667" name="adj"/>
              </a:avLst>
            </a:prstGeom>
            <a:noFill/>
            <a:ln cap="flat" cmpd="sng" w="9525">
              <a:solidFill>
                <a:srgbClr val="ED563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p13"/>
            <p:cNvSpPr/>
            <p:nvPr/>
          </p:nvSpPr>
          <p:spPr>
            <a:xfrm>
              <a:off x="416812" y="9068716"/>
              <a:ext cx="115500" cy="115500"/>
            </a:xfrm>
            <a:prstGeom prst="roundRect">
              <a:avLst>
                <a:gd fmla="val 16667" name="adj"/>
              </a:avLst>
            </a:prstGeom>
            <a:noFill/>
            <a:ln cap="flat" cmpd="sng" w="9525">
              <a:solidFill>
                <a:srgbClr val="ED563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Google Shape;92;p13"/>
            <p:cNvSpPr/>
            <p:nvPr/>
          </p:nvSpPr>
          <p:spPr>
            <a:xfrm>
              <a:off x="416812" y="9298387"/>
              <a:ext cx="115500" cy="115500"/>
            </a:xfrm>
            <a:prstGeom prst="roundRect">
              <a:avLst>
                <a:gd fmla="val 16667" name="adj"/>
              </a:avLst>
            </a:prstGeom>
            <a:noFill/>
            <a:ln cap="flat" cmpd="sng" w="9525">
              <a:solidFill>
                <a:srgbClr val="ED563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" name="Google Shape;93;p13"/>
            <p:cNvSpPr/>
            <p:nvPr/>
          </p:nvSpPr>
          <p:spPr>
            <a:xfrm>
              <a:off x="416812" y="9528059"/>
              <a:ext cx="115500" cy="115500"/>
            </a:xfrm>
            <a:prstGeom prst="roundRect">
              <a:avLst>
                <a:gd fmla="val 16667" name="adj"/>
              </a:avLst>
            </a:prstGeom>
            <a:noFill/>
            <a:ln cap="flat" cmpd="sng" w="9525">
              <a:solidFill>
                <a:srgbClr val="ED563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13"/>
            <p:cNvSpPr/>
            <p:nvPr/>
          </p:nvSpPr>
          <p:spPr>
            <a:xfrm>
              <a:off x="416812" y="9757730"/>
              <a:ext cx="115500" cy="115500"/>
            </a:xfrm>
            <a:prstGeom prst="roundRect">
              <a:avLst>
                <a:gd fmla="val 16667" name="adj"/>
              </a:avLst>
            </a:prstGeom>
            <a:noFill/>
            <a:ln cap="flat" cmpd="sng" w="9525">
              <a:solidFill>
                <a:srgbClr val="ED563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" name="Google Shape;95;p13"/>
            <p:cNvSpPr/>
            <p:nvPr/>
          </p:nvSpPr>
          <p:spPr>
            <a:xfrm>
              <a:off x="416812" y="9987401"/>
              <a:ext cx="115500" cy="115500"/>
            </a:xfrm>
            <a:prstGeom prst="roundRect">
              <a:avLst>
                <a:gd fmla="val 16667" name="adj"/>
              </a:avLst>
            </a:prstGeom>
            <a:noFill/>
            <a:ln cap="flat" cmpd="sng" w="9525">
              <a:solidFill>
                <a:srgbClr val="ED563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" name="Google Shape;96;p13"/>
            <p:cNvSpPr/>
            <p:nvPr/>
          </p:nvSpPr>
          <p:spPr>
            <a:xfrm>
              <a:off x="416812" y="10217073"/>
              <a:ext cx="115500" cy="115500"/>
            </a:xfrm>
            <a:prstGeom prst="roundRect">
              <a:avLst>
                <a:gd fmla="val 16667" name="adj"/>
              </a:avLst>
            </a:prstGeom>
            <a:noFill/>
            <a:ln cap="flat" cmpd="sng" w="9525">
              <a:solidFill>
                <a:srgbClr val="ED563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7" name="Google Shape;97;p13"/>
          <p:cNvGrpSpPr/>
          <p:nvPr/>
        </p:nvGrpSpPr>
        <p:grpSpPr>
          <a:xfrm>
            <a:off x="2753475" y="2305925"/>
            <a:ext cx="2105250" cy="3504037"/>
            <a:chOff x="413025" y="2305925"/>
            <a:chExt cx="2105250" cy="3504037"/>
          </a:xfrm>
        </p:grpSpPr>
        <p:sp>
          <p:nvSpPr>
            <p:cNvPr id="98" name="Google Shape;98;p13"/>
            <p:cNvSpPr/>
            <p:nvPr/>
          </p:nvSpPr>
          <p:spPr>
            <a:xfrm>
              <a:off x="413025" y="2305925"/>
              <a:ext cx="2028600" cy="302100"/>
            </a:xfrm>
            <a:prstGeom prst="roundRect">
              <a:avLst>
                <a:gd fmla="val 19704" name="adj"/>
              </a:avLst>
            </a:prstGeom>
            <a:solidFill>
              <a:srgbClr val="ED563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uk">
                  <a:solidFill>
                    <a:srgbClr val="FFEEDC"/>
                  </a:solidFill>
                  <a:latin typeface="Ubuntu"/>
                  <a:ea typeface="Ubuntu"/>
                  <a:cs typeface="Ubuntu"/>
                  <a:sym typeface="Ubuntu"/>
                </a:rPr>
                <a:t>ELECTRONICS</a:t>
              </a:r>
              <a:endParaRPr b="1">
                <a:solidFill>
                  <a:srgbClr val="FFEEDC"/>
                </a:solidFill>
                <a:latin typeface="Ubuntu"/>
                <a:ea typeface="Ubuntu"/>
                <a:cs typeface="Ubuntu"/>
                <a:sym typeface="Ubuntu"/>
              </a:endParaRPr>
            </a:p>
          </p:txBody>
        </p:sp>
        <p:sp>
          <p:nvSpPr>
            <p:cNvPr id="99" name="Google Shape;99;p13"/>
            <p:cNvSpPr txBox="1"/>
            <p:nvPr/>
          </p:nvSpPr>
          <p:spPr>
            <a:xfrm>
              <a:off x="733275" y="2672262"/>
              <a:ext cx="1785000" cy="3137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lnSpc>
                  <a:spcPct val="137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100">
                  <a:solidFill>
                    <a:srgbClr val="631D00"/>
                  </a:solidFill>
                  <a:latin typeface="Ubuntu Medium"/>
                  <a:ea typeface="Ubuntu Medium"/>
                  <a:cs typeface="Ubuntu Medium"/>
                  <a:sym typeface="Ubuntu Medium"/>
                </a:rPr>
                <a:t>Adapter</a:t>
              </a:r>
              <a:endParaRPr sz="1100">
                <a:solidFill>
                  <a:srgbClr val="631D00"/>
                </a:solidFill>
                <a:latin typeface="Ubuntu Medium"/>
                <a:ea typeface="Ubuntu Medium"/>
                <a:cs typeface="Ubuntu Medium"/>
                <a:sym typeface="Ubuntu Medium"/>
              </a:endParaRPr>
            </a:p>
            <a:p>
              <a:pPr indent="0" lvl="0" marL="0" rtl="0" algn="l">
                <a:lnSpc>
                  <a:spcPct val="137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100">
                  <a:solidFill>
                    <a:srgbClr val="631D00"/>
                  </a:solidFill>
                  <a:latin typeface="Ubuntu Medium"/>
                  <a:ea typeface="Ubuntu Medium"/>
                  <a:cs typeface="Ubuntu Medium"/>
                  <a:sym typeface="Ubuntu Medium"/>
                </a:rPr>
                <a:t>Power bank</a:t>
              </a:r>
              <a:endParaRPr sz="1100">
                <a:solidFill>
                  <a:srgbClr val="631D00"/>
                </a:solidFill>
                <a:latin typeface="Ubuntu Medium"/>
                <a:ea typeface="Ubuntu Medium"/>
                <a:cs typeface="Ubuntu Medium"/>
                <a:sym typeface="Ubuntu Medium"/>
              </a:endParaRPr>
            </a:p>
            <a:p>
              <a:pPr indent="0" lvl="0" marL="0" rtl="0" algn="l">
                <a:lnSpc>
                  <a:spcPct val="137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100">
                  <a:solidFill>
                    <a:srgbClr val="631D00"/>
                  </a:solidFill>
                  <a:latin typeface="Ubuntu Medium"/>
                  <a:ea typeface="Ubuntu Medium"/>
                  <a:cs typeface="Ubuntu Medium"/>
                  <a:sym typeface="Ubuntu Medium"/>
                </a:rPr>
                <a:t>Laptop, charger</a:t>
              </a:r>
              <a:endParaRPr sz="1100">
                <a:solidFill>
                  <a:srgbClr val="631D00"/>
                </a:solidFill>
                <a:latin typeface="Ubuntu Medium"/>
                <a:ea typeface="Ubuntu Medium"/>
                <a:cs typeface="Ubuntu Medium"/>
                <a:sym typeface="Ubuntu Medium"/>
              </a:endParaRPr>
            </a:p>
            <a:p>
              <a:pPr indent="0" lvl="0" marL="0" rtl="0" algn="l">
                <a:lnSpc>
                  <a:spcPct val="137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100">
                  <a:solidFill>
                    <a:srgbClr val="631D00"/>
                  </a:solidFill>
                  <a:latin typeface="Ubuntu Medium"/>
                  <a:ea typeface="Ubuntu Medium"/>
                  <a:cs typeface="Ubuntu Medium"/>
                  <a:sym typeface="Ubuntu Medium"/>
                </a:rPr>
                <a:t>eReader</a:t>
              </a:r>
              <a:endParaRPr sz="1100">
                <a:solidFill>
                  <a:srgbClr val="631D00"/>
                </a:solidFill>
                <a:latin typeface="Ubuntu Medium"/>
                <a:ea typeface="Ubuntu Medium"/>
                <a:cs typeface="Ubuntu Medium"/>
                <a:sym typeface="Ubuntu Medium"/>
              </a:endParaRPr>
            </a:p>
            <a:p>
              <a:pPr indent="0" lvl="0" marL="0" rtl="0" algn="l">
                <a:lnSpc>
                  <a:spcPct val="137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100">
                  <a:solidFill>
                    <a:srgbClr val="631D00"/>
                  </a:solidFill>
                  <a:latin typeface="Ubuntu Medium"/>
                  <a:ea typeface="Ubuntu Medium"/>
                  <a:cs typeface="Ubuntu Medium"/>
                  <a:sym typeface="Ubuntu Medium"/>
                </a:rPr>
                <a:t>Extra memory cards</a:t>
              </a:r>
              <a:endParaRPr sz="1100">
                <a:solidFill>
                  <a:srgbClr val="631D00"/>
                </a:solidFill>
                <a:latin typeface="Ubuntu Medium"/>
                <a:ea typeface="Ubuntu Medium"/>
                <a:cs typeface="Ubuntu Medium"/>
                <a:sym typeface="Ubuntu Medium"/>
              </a:endParaRPr>
            </a:p>
            <a:p>
              <a:pPr indent="0" lvl="0" marL="0" rtl="0" algn="l">
                <a:lnSpc>
                  <a:spcPct val="137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100">
                  <a:solidFill>
                    <a:srgbClr val="631D00"/>
                  </a:solidFill>
                  <a:latin typeface="Ubuntu Medium"/>
                  <a:ea typeface="Ubuntu Medium"/>
                  <a:cs typeface="Ubuntu Medium"/>
                  <a:sym typeface="Ubuntu Medium"/>
                </a:rPr>
                <a:t>Tablet and accessories</a:t>
              </a:r>
              <a:endParaRPr sz="1100">
                <a:solidFill>
                  <a:srgbClr val="631D00"/>
                </a:solidFill>
                <a:latin typeface="Ubuntu Medium"/>
                <a:ea typeface="Ubuntu Medium"/>
                <a:cs typeface="Ubuntu Medium"/>
                <a:sym typeface="Ubuntu Medium"/>
              </a:endParaRPr>
            </a:p>
            <a:p>
              <a:pPr indent="0" lvl="0" marL="0" rtl="0" algn="l">
                <a:lnSpc>
                  <a:spcPct val="137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100">
                  <a:solidFill>
                    <a:srgbClr val="631D00"/>
                  </a:solidFill>
                  <a:latin typeface="Ubuntu Medium"/>
                  <a:ea typeface="Ubuntu Medium"/>
                  <a:cs typeface="Ubuntu Medium"/>
                  <a:sym typeface="Ubuntu Medium"/>
                </a:rPr>
                <a:t>Smart Watch, charger</a:t>
              </a:r>
              <a:endParaRPr sz="1100">
                <a:solidFill>
                  <a:srgbClr val="631D00"/>
                </a:solidFill>
                <a:latin typeface="Ubuntu Medium"/>
                <a:ea typeface="Ubuntu Medium"/>
                <a:cs typeface="Ubuntu Medium"/>
                <a:sym typeface="Ubuntu Medium"/>
              </a:endParaRPr>
            </a:p>
            <a:p>
              <a:pPr indent="0" lvl="0" marL="0" rtl="0" algn="l">
                <a:lnSpc>
                  <a:spcPct val="137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100">
                  <a:solidFill>
                    <a:srgbClr val="631D00"/>
                  </a:solidFill>
                  <a:latin typeface="Ubuntu Medium"/>
                  <a:ea typeface="Ubuntu Medium"/>
                  <a:cs typeface="Ubuntu Medium"/>
                  <a:sym typeface="Ubuntu Medium"/>
                </a:rPr>
                <a:t>Electric razor</a:t>
              </a:r>
              <a:endParaRPr sz="1100">
                <a:solidFill>
                  <a:srgbClr val="631D00"/>
                </a:solidFill>
                <a:latin typeface="Ubuntu Medium"/>
                <a:ea typeface="Ubuntu Medium"/>
                <a:cs typeface="Ubuntu Medium"/>
                <a:sym typeface="Ubuntu Medium"/>
              </a:endParaRPr>
            </a:p>
            <a:p>
              <a:pPr indent="0" lvl="0" marL="0" rtl="0" algn="l">
                <a:lnSpc>
                  <a:spcPct val="137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100">
                  <a:solidFill>
                    <a:srgbClr val="631D00"/>
                  </a:solidFill>
                  <a:latin typeface="Ubuntu Medium"/>
                  <a:ea typeface="Ubuntu Medium"/>
                  <a:cs typeface="Ubuntu Medium"/>
                  <a:sym typeface="Ubuntu Medium"/>
                </a:rPr>
                <a:t>Tablet, charger, pen</a:t>
              </a:r>
              <a:endParaRPr sz="1100">
                <a:solidFill>
                  <a:srgbClr val="631D00"/>
                </a:solidFill>
                <a:latin typeface="Ubuntu Medium"/>
                <a:ea typeface="Ubuntu Medium"/>
                <a:cs typeface="Ubuntu Medium"/>
                <a:sym typeface="Ubuntu Medium"/>
              </a:endParaRPr>
            </a:p>
            <a:p>
              <a:pPr indent="0" lvl="0" marL="0" rtl="0" algn="l">
                <a:lnSpc>
                  <a:spcPct val="137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100">
                  <a:solidFill>
                    <a:srgbClr val="631D00"/>
                  </a:solidFill>
                  <a:latin typeface="Ubuntu Medium"/>
                  <a:ea typeface="Ubuntu Medium"/>
                  <a:cs typeface="Ubuntu Medium"/>
                  <a:sym typeface="Ubuntu Medium"/>
                </a:rPr>
                <a:t>Phone, charger, case</a:t>
              </a:r>
              <a:endParaRPr sz="1100">
                <a:solidFill>
                  <a:srgbClr val="631D00"/>
                </a:solidFill>
                <a:latin typeface="Ubuntu Medium"/>
                <a:ea typeface="Ubuntu Medium"/>
                <a:cs typeface="Ubuntu Medium"/>
                <a:sym typeface="Ubuntu Medium"/>
              </a:endParaRPr>
            </a:p>
            <a:p>
              <a:pPr indent="0" lvl="0" marL="0" rtl="0" algn="l">
                <a:lnSpc>
                  <a:spcPct val="137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100">
                  <a:solidFill>
                    <a:srgbClr val="631D00"/>
                  </a:solidFill>
                  <a:latin typeface="Ubuntu Medium"/>
                  <a:ea typeface="Ubuntu Medium"/>
                  <a:cs typeface="Ubuntu Medium"/>
                  <a:sym typeface="Ubuntu Medium"/>
                </a:rPr>
                <a:t>Camera, charger</a:t>
              </a:r>
              <a:endParaRPr sz="1100">
                <a:solidFill>
                  <a:srgbClr val="631D00"/>
                </a:solidFill>
                <a:latin typeface="Ubuntu Medium"/>
                <a:ea typeface="Ubuntu Medium"/>
                <a:cs typeface="Ubuntu Medium"/>
                <a:sym typeface="Ubuntu Medium"/>
              </a:endParaRPr>
            </a:p>
            <a:p>
              <a:pPr indent="0" lvl="0" marL="0" rtl="0" algn="l">
                <a:lnSpc>
                  <a:spcPct val="137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100">
                  <a:solidFill>
                    <a:srgbClr val="631D00"/>
                  </a:solidFill>
                  <a:latin typeface="Ubuntu Medium"/>
                  <a:ea typeface="Ubuntu Medium"/>
                  <a:cs typeface="Ubuntu Medium"/>
                  <a:sym typeface="Ubuntu Medium"/>
                </a:rPr>
                <a:t>Headphones</a:t>
              </a:r>
              <a:endParaRPr sz="1100">
                <a:solidFill>
                  <a:srgbClr val="631D00"/>
                </a:solidFill>
                <a:latin typeface="Ubuntu Medium"/>
                <a:ea typeface="Ubuntu Medium"/>
                <a:cs typeface="Ubuntu Medium"/>
                <a:sym typeface="Ubuntu Medium"/>
              </a:endParaRPr>
            </a:p>
            <a:p>
              <a:pPr indent="0" lvl="0" marL="0" rtl="0" algn="l">
                <a:lnSpc>
                  <a:spcPct val="137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100">
                  <a:solidFill>
                    <a:srgbClr val="631D00"/>
                  </a:solidFill>
                  <a:latin typeface="Ubuntu Medium"/>
                  <a:ea typeface="Ubuntu Medium"/>
                  <a:cs typeface="Ubuntu Medium"/>
                  <a:sym typeface="Ubuntu Medium"/>
                </a:rPr>
                <a:t>Other</a:t>
              </a:r>
              <a:endParaRPr sz="1100">
                <a:solidFill>
                  <a:srgbClr val="631D00"/>
                </a:solidFill>
                <a:latin typeface="Ubuntu Medium"/>
                <a:ea typeface="Ubuntu Medium"/>
                <a:cs typeface="Ubuntu Medium"/>
                <a:sym typeface="Ubuntu Medium"/>
              </a:endParaRPr>
            </a:p>
          </p:txBody>
        </p:sp>
        <p:sp>
          <p:nvSpPr>
            <p:cNvPr id="100" name="Google Shape;100;p13"/>
            <p:cNvSpPr/>
            <p:nvPr/>
          </p:nvSpPr>
          <p:spPr>
            <a:xfrm>
              <a:off x="416812" y="2790502"/>
              <a:ext cx="115500" cy="115500"/>
            </a:xfrm>
            <a:prstGeom prst="roundRect">
              <a:avLst>
                <a:gd fmla="val 16667" name="adj"/>
              </a:avLst>
            </a:prstGeom>
            <a:noFill/>
            <a:ln cap="flat" cmpd="sng" w="9525">
              <a:solidFill>
                <a:srgbClr val="ED563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" name="Google Shape;101;p13"/>
            <p:cNvSpPr/>
            <p:nvPr/>
          </p:nvSpPr>
          <p:spPr>
            <a:xfrm>
              <a:off x="416812" y="3020173"/>
              <a:ext cx="115500" cy="115500"/>
            </a:xfrm>
            <a:prstGeom prst="roundRect">
              <a:avLst>
                <a:gd fmla="val 16667" name="adj"/>
              </a:avLst>
            </a:prstGeom>
            <a:noFill/>
            <a:ln cap="flat" cmpd="sng" w="9525">
              <a:solidFill>
                <a:srgbClr val="ED563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13"/>
            <p:cNvSpPr/>
            <p:nvPr/>
          </p:nvSpPr>
          <p:spPr>
            <a:xfrm>
              <a:off x="416812" y="3249844"/>
              <a:ext cx="115500" cy="115500"/>
            </a:xfrm>
            <a:prstGeom prst="roundRect">
              <a:avLst>
                <a:gd fmla="val 16667" name="adj"/>
              </a:avLst>
            </a:prstGeom>
            <a:noFill/>
            <a:ln cap="flat" cmpd="sng" w="9525">
              <a:solidFill>
                <a:srgbClr val="ED563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" name="Google Shape;103;p13"/>
            <p:cNvSpPr/>
            <p:nvPr/>
          </p:nvSpPr>
          <p:spPr>
            <a:xfrm>
              <a:off x="416812" y="3479516"/>
              <a:ext cx="115500" cy="115500"/>
            </a:xfrm>
            <a:prstGeom prst="roundRect">
              <a:avLst>
                <a:gd fmla="val 16667" name="adj"/>
              </a:avLst>
            </a:prstGeom>
            <a:noFill/>
            <a:ln cap="flat" cmpd="sng" w="9525">
              <a:solidFill>
                <a:srgbClr val="ED563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" name="Google Shape;104;p13"/>
            <p:cNvSpPr/>
            <p:nvPr/>
          </p:nvSpPr>
          <p:spPr>
            <a:xfrm>
              <a:off x="416812" y="3709187"/>
              <a:ext cx="115500" cy="115500"/>
            </a:xfrm>
            <a:prstGeom prst="roundRect">
              <a:avLst>
                <a:gd fmla="val 16667" name="adj"/>
              </a:avLst>
            </a:prstGeom>
            <a:noFill/>
            <a:ln cap="flat" cmpd="sng" w="9525">
              <a:solidFill>
                <a:srgbClr val="ED563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" name="Google Shape;105;p13"/>
            <p:cNvSpPr/>
            <p:nvPr/>
          </p:nvSpPr>
          <p:spPr>
            <a:xfrm>
              <a:off x="416812" y="3938859"/>
              <a:ext cx="115500" cy="115500"/>
            </a:xfrm>
            <a:prstGeom prst="roundRect">
              <a:avLst>
                <a:gd fmla="val 16667" name="adj"/>
              </a:avLst>
            </a:prstGeom>
            <a:noFill/>
            <a:ln cap="flat" cmpd="sng" w="9525">
              <a:solidFill>
                <a:srgbClr val="ED563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" name="Google Shape;106;p13"/>
            <p:cNvSpPr/>
            <p:nvPr/>
          </p:nvSpPr>
          <p:spPr>
            <a:xfrm>
              <a:off x="416812" y="4168530"/>
              <a:ext cx="115500" cy="115500"/>
            </a:xfrm>
            <a:prstGeom prst="roundRect">
              <a:avLst>
                <a:gd fmla="val 16667" name="adj"/>
              </a:avLst>
            </a:prstGeom>
            <a:noFill/>
            <a:ln cap="flat" cmpd="sng" w="9525">
              <a:solidFill>
                <a:srgbClr val="ED563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" name="Google Shape;107;p13"/>
            <p:cNvSpPr/>
            <p:nvPr/>
          </p:nvSpPr>
          <p:spPr>
            <a:xfrm>
              <a:off x="416812" y="4398201"/>
              <a:ext cx="115500" cy="115500"/>
            </a:xfrm>
            <a:prstGeom prst="roundRect">
              <a:avLst>
                <a:gd fmla="val 16667" name="adj"/>
              </a:avLst>
            </a:prstGeom>
            <a:noFill/>
            <a:ln cap="flat" cmpd="sng" w="9525">
              <a:solidFill>
                <a:srgbClr val="ED563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13"/>
            <p:cNvSpPr/>
            <p:nvPr/>
          </p:nvSpPr>
          <p:spPr>
            <a:xfrm>
              <a:off x="416812" y="4627873"/>
              <a:ext cx="115500" cy="115500"/>
            </a:xfrm>
            <a:prstGeom prst="roundRect">
              <a:avLst>
                <a:gd fmla="val 16667" name="adj"/>
              </a:avLst>
            </a:prstGeom>
            <a:noFill/>
            <a:ln cap="flat" cmpd="sng" w="9525">
              <a:solidFill>
                <a:srgbClr val="ED563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Google Shape;109;p13"/>
            <p:cNvSpPr/>
            <p:nvPr/>
          </p:nvSpPr>
          <p:spPr>
            <a:xfrm>
              <a:off x="416812" y="4857544"/>
              <a:ext cx="115500" cy="115500"/>
            </a:xfrm>
            <a:prstGeom prst="roundRect">
              <a:avLst>
                <a:gd fmla="val 16667" name="adj"/>
              </a:avLst>
            </a:prstGeom>
            <a:noFill/>
            <a:ln cap="flat" cmpd="sng" w="9525">
              <a:solidFill>
                <a:srgbClr val="ED563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p13"/>
            <p:cNvSpPr/>
            <p:nvPr/>
          </p:nvSpPr>
          <p:spPr>
            <a:xfrm>
              <a:off x="416812" y="5087216"/>
              <a:ext cx="115500" cy="115500"/>
            </a:xfrm>
            <a:prstGeom prst="roundRect">
              <a:avLst>
                <a:gd fmla="val 16667" name="adj"/>
              </a:avLst>
            </a:prstGeom>
            <a:noFill/>
            <a:ln cap="flat" cmpd="sng" w="9525">
              <a:solidFill>
                <a:srgbClr val="ED563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13"/>
            <p:cNvSpPr/>
            <p:nvPr/>
          </p:nvSpPr>
          <p:spPr>
            <a:xfrm>
              <a:off x="416812" y="5316887"/>
              <a:ext cx="115500" cy="115500"/>
            </a:xfrm>
            <a:prstGeom prst="roundRect">
              <a:avLst>
                <a:gd fmla="val 16667" name="adj"/>
              </a:avLst>
            </a:prstGeom>
            <a:noFill/>
            <a:ln cap="flat" cmpd="sng" w="9525">
              <a:solidFill>
                <a:srgbClr val="ED563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13"/>
            <p:cNvSpPr/>
            <p:nvPr/>
          </p:nvSpPr>
          <p:spPr>
            <a:xfrm>
              <a:off x="416812" y="5546558"/>
              <a:ext cx="115500" cy="115500"/>
            </a:xfrm>
            <a:prstGeom prst="roundRect">
              <a:avLst>
                <a:gd fmla="val 16667" name="adj"/>
              </a:avLst>
            </a:prstGeom>
            <a:noFill/>
            <a:ln cap="flat" cmpd="sng" w="9525">
              <a:solidFill>
                <a:srgbClr val="ED563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3" name="Google Shape;113;p13"/>
          <p:cNvGrpSpPr/>
          <p:nvPr/>
        </p:nvGrpSpPr>
        <p:grpSpPr>
          <a:xfrm>
            <a:off x="2753475" y="5954950"/>
            <a:ext cx="2105250" cy="1416337"/>
            <a:chOff x="413025" y="2305925"/>
            <a:chExt cx="2105250" cy="1416337"/>
          </a:xfrm>
        </p:grpSpPr>
        <p:sp>
          <p:nvSpPr>
            <p:cNvPr id="114" name="Google Shape;114;p13"/>
            <p:cNvSpPr/>
            <p:nvPr/>
          </p:nvSpPr>
          <p:spPr>
            <a:xfrm>
              <a:off x="413025" y="2305925"/>
              <a:ext cx="2028600" cy="302100"/>
            </a:xfrm>
            <a:prstGeom prst="roundRect">
              <a:avLst>
                <a:gd fmla="val 19704" name="adj"/>
              </a:avLst>
            </a:prstGeom>
            <a:solidFill>
              <a:srgbClr val="ED563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uk">
                  <a:solidFill>
                    <a:srgbClr val="FFEEDC"/>
                  </a:solidFill>
                  <a:latin typeface="Ubuntu"/>
                  <a:ea typeface="Ubuntu"/>
                  <a:cs typeface="Ubuntu"/>
                  <a:sym typeface="Ubuntu"/>
                </a:rPr>
                <a:t>MONEY</a:t>
              </a:r>
              <a:endParaRPr b="1">
                <a:solidFill>
                  <a:srgbClr val="FFEEDC"/>
                </a:solidFill>
                <a:latin typeface="Ubuntu"/>
                <a:ea typeface="Ubuntu"/>
                <a:cs typeface="Ubuntu"/>
                <a:sym typeface="Ubuntu"/>
              </a:endParaRPr>
            </a:p>
          </p:txBody>
        </p:sp>
        <p:sp>
          <p:nvSpPr>
            <p:cNvPr id="115" name="Google Shape;115;p13"/>
            <p:cNvSpPr txBox="1"/>
            <p:nvPr/>
          </p:nvSpPr>
          <p:spPr>
            <a:xfrm>
              <a:off x="733275" y="2672262"/>
              <a:ext cx="1785000" cy="105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lnSpc>
                  <a:spcPct val="137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uk" sz="1100">
                  <a:solidFill>
                    <a:srgbClr val="631D00"/>
                  </a:solidFill>
                  <a:latin typeface="Ubuntu Medium"/>
                  <a:ea typeface="Ubuntu Medium"/>
                  <a:cs typeface="Ubuntu Medium"/>
                  <a:sym typeface="Ubuntu Medium"/>
                </a:rPr>
                <a:t>Debit card/credit card</a:t>
              </a:r>
              <a:endParaRPr sz="1100">
                <a:solidFill>
                  <a:srgbClr val="631D00"/>
                </a:solidFill>
                <a:latin typeface="Ubuntu Medium"/>
                <a:ea typeface="Ubuntu Medium"/>
                <a:cs typeface="Ubuntu Medium"/>
                <a:sym typeface="Ubuntu Medium"/>
              </a:endParaRPr>
            </a:p>
            <a:p>
              <a:pPr indent="0" lvl="0" marL="0" rtl="0" algn="l">
                <a:lnSpc>
                  <a:spcPct val="137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uk" sz="1100">
                  <a:solidFill>
                    <a:srgbClr val="631D00"/>
                  </a:solidFill>
                  <a:latin typeface="Ubuntu Medium"/>
                  <a:ea typeface="Ubuntu Medium"/>
                  <a:cs typeface="Ubuntu Medium"/>
                  <a:sym typeface="Ubuntu Medium"/>
                </a:rPr>
                <a:t>Checks/travelers checks</a:t>
              </a:r>
              <a:endParaRPr sz="1100">
                <a:solidFill>
                  <a:srgbClr val="631D00"/>
                </a:solidFill>
                <a:latin typeface="Ubuntu Medium"/>
                <a:ea typeface="Ubuntu Medium"/>
                <a:cs typeface="Ubuntu Medium"/>
                <a:sym typeface="Ubuntu Medium"/>
              </a:endParaRPr>
            </a:p>
            <a:p>
              <a:pPr indent="0" lvl="0" marL="0" rtl="0" algn="l">
                <a:lnSpc>
                  <a:spcPct val="137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uk" sz="1100">
                  <a:solidFill>
                    <a:srgbClr val="631D00"/>
                  </a:solidFill>
                  <a:latin typeface="Ubuntu Medium"/>
                  <a:ea typeface="Ubuntu Medium"/>
                  <a:cs typeface="Ubuntu Medium"/>
                  <a:sym typeface="Ubuntu Medium"/>
                </a:rPr>
                <a:t>Wallet/purse</a:t>
              </a:r>
              <a:endParaRPr sz="1100">
                <a:solidFill>
                  <a:srgbClr val="631D00"/>
                </a:solidFill>
                <a:latin typeface="Ubuntu Medium"/>
                <a:ea typeface="Ubuntu Medium"/>
                <a:cs typeface="Ubuntu Medium"/>
                <a:sym typeface="Ubuntu Medium"/>
              </a:endParaRPr>
            </a:p>
            <a:p>
              <a:pPr indent="0" lvl="0" marL="0" rtl="0" algn="l">
                <a:lnSpc>
                  <a:spcPct val="137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100">
                  <a:solidFill>
                    <a:srgbClr val="631D00"/>
                  </a:solidFill>
                  <a:latin typeface="Ubuntu Medium"/>
                  <a:ea typeface="Ubuntu Medium"/>
                  <a:cs typeface="Ubuntu Medium"/>
                  <a:sym typeface="Ubuntu Medium"/>
                </a:rPr>
                <a:t>Cash</a:t>
              </a:r>
              <a:endParaRPr sz="1100">
                <a:solidFill>
                  <a:srgbClr val="631D00"/>
                </a:solidFill>
                <a:latin typeface="Ubuntu Medium"/>
                <a:ea typeface="Ubuntu Medium"/>
                <a:cs typeface="Ubuntu Medium"/>
                <a:sym typeface="Ubuntu Medium"/>
              </a:endParaRPr>
            </a:p>
          </p:txBody>
        </p:sp>
        <p:sp>
          <p:nvSpPr>
            <p:cNvPr id="116" name="Google Shape;116;p13"/>
            <p:cNvSpPr/>
            <p:nvPr/>
          </p:nvSpPr>
          <p:spPr>
            <a:xfrm>
              <a:off x="416812" y="2790502"/>
              <a:ext cx="115500" cy="115500"/>
            </a:xfrm>
            <a:prstGeom prst="roundRect">
              <a:avLst>
                <a:gd fmla="val 16667" name="adj"/>
              </a:avLst>
            </a:prstGeom>
            <a:noFill/>
            <a:ln cap="flat" cmpd="sng" w="9525">
              <a:solidFill>
                <a:srgbClr val="ED563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13"/>
            <p:cNvSpPr/>
            <p:nvPr/>
          </p:nvSpPr>
          <p:spPr>
            <a:xfrm>
              <a:off x="416812" y="3020173"/>
              <a:ext cx="115500" cy="115500"/>
            </a:xfrm>
            <a:prstGeom prst="roundRect">
              <a:avLst>
                <a:gd fmla="val 16667" name="adj"/>
              </a:avLst>
            </a:prstGeom>
            <a:noFill/>
            <a:ln cap="flat" cmpd="sng" w="9525">
              <a:solidFill>
                <a:srgbClr val="ED563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13"/>
            <p:cNvSpPr/>
            <p:nvPr/>
          </p:nvSpPr>
          <p:spPr>
            <a:xfrm>
              <a:off x="416812" y="3249844"/>
              <a:ext cx="115500" cy="115500"/>
            </a:xfrm>
            <a:prstGeom prst="roundRect">
              <a:avLst>
                <a:gd fmla="val 16667" name="adj"/>
              </a:avLst>
            </a:prstGeom>
            <a:noFill/>
            <a:ln cap="flat" cmpd="sng" w="9525">
              <a:solidFill>
                <a:srgbClr val="ED563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13"/>
            <p:cNvSpPr/>
            <p:nvPr/>
          </p:nvSpPr>
          <p:spPr>
            <a:xfrm>
              <a:off x="416812" y="3479516"/>
              <a:ext cx="115500" cy="115500"/>
            </a:xfrm>
            <a:prstGeom prst="roundRect">
              <a:avLst>
                <a:gd fmla="val 16667" name="adj"/>
              </a:avLst>
            </a:prstGeom>
            <a:noFill/>
            <a:ln cap="flat" cmpd="sng" w="9525">
              <a:solidFill>
                <a:srgbClr val="ED563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0" name="Google Shape;120;p13"/>
          <p:cNvGrpSpPr/>
          <p:nvPr/>
        </p:nvGrpSpPr>
        <p:grpSpPr>
          <a:xfrm>
            <a:off x="2753475" y="7670551"/>
            <a:ext cx="2105250" cy="2808037"/>
            <a:chOff x="413025" y="2305925"/>
            <a:chExt cx="2105250" cy="2808037"/>
          </a:xfrm>
        </p:grpSpPr>
        <p:sp>
          <p:nvSpPr>
            <p:cNvPr id="121" name="Google Shape;121;p13"/>
            <p:cNvSpPr/>
            <p:nvPr/>
          </p:nvSpPr>
          <p:spPr>
            <a:xfrm>
              <a:off x="413025" y="2305925"/>
              <a:ext cx="2028600" cy="302100"/>
            </a:xfrm>
            <a:prstGeom prst="roundRect">
              <a:avLst>
                <a:gd fmla="val 19704" name="adj"/>
              </a:avLst>
            </a:prstGeom>
            <a:solidFill>
              <a:srgbClr val="ED563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uk">
                  <a:solidFill>
                    <a:srgbClr val="FFEEDC"/>
                  </a:solidFill>
                  <a:latin typeface="Ubuntu"/>
                  <a:ea typeface="Ubuntu"/>
                  <a:cs typeface="Ubuntu"/>
                  <a:sym typeface="Ubuntu"/>
                </a:rPr>
                <a:t>CHILDREN ITEMS</a:t>
              </a:r>
              <a:endParaRPr b="1">
                <a:solidFill>
                  <a:srgbClr val="FFEEDC"/>
                </a:solidFill>
                <a:latin typeface="Ubuntu"/>
                <a:ea typeface="Ubuntu"/>
                <a:cs typeface="Ubuntu"/>
                <a:sym typeface="Ubuntu"/>
              </a:endParaRPr>
            </a:p>
          </p:txBody>
        </p:sp>
        <p:sp>
          <p:nvSpPr>
            <p:cNvPr id="122" name="Google Shape;122;p13"/>
            <p:cNvSpPr txBox="1"/>
            <p:nvPr/>
          </p:nvSpPr>
          <p:spPr>
            <a:xfrm>
              <a:off x="733275" y="2672262"/>
              <a:ext cx="1785000" cy="244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lnSpc>
                  <a:spcPct val="137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100">
                  <a:solidFill>
                    <a:srgbClr val="631D00"/>
                  </a:solidFill>
                  <a:latin typeface="Ubuntu Medium"/>
                  <a:ea typeface="Ubuntu Medium"/>
                  <a:cs typeface="Ubuntu Medium"/>
                  <a:sym typeface="Ubuntu Medium"/>
                </a:rPr>
                <a:t>Favorite toy</a:t>
              </a:r>
              <a:endParaRPr sz="1100">
                <a:solidFill>
                  <a:srgbClr val="631D00"/>
                </a:solidFill>
                <a:latin typeface="Ubuntu Medium"/>
                <a:ea typeface="Ubuntu Medium"/>
                <a:cs typeface="Ubuntu Medium"/>
                <a:sym typeface="Ubuntu Medium"/>
              </a:endParaRPr>
            </a:p>
            <a:p>
              <a:pPr indent="0" lvl="0" marL="0" rtl="0" algn="l">
                <a:lnSpc>
                  <a:spcPct val="137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100">
                  <a:solidFill>
                    <a:srgbClr val="631D00"/>
                  </a:solidFill>
                  <a:latin typeface="Ubuntu Medium"/>
                  <a:ea typeface="Ubuntu Medium"/>
                  <a:cs typeface="Ubuntu Medium"/>
                  <a:sym typeface="Ubuntu Medium"/>
                </a:rPr>
                <a:t>Children's books</a:t>
              </a:r>
              <a:endParaRPr sz="1100">
                <a:solidFill>
                  <a:srgbClr val="631D00"/>
                </a:solidFill>
                <a:latin typeface="Ubuntu Medium"/>
                <a:ea typeface="Ubuntu Medium"/>
                <a:cs typeface="Ubuntu Medium"/>
                <a:sym typeface="Ubuntu Medium"/>
              </a:endParaRPr>
            </a:p>
            <a:p>
              <a:pPr indent="0" lvl="0" marL="0" rtl="0" algn="l">
                <a:lnSpc>
                  <a:spcPct val="137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100">
                  <a:solidFill>
                    <a:srgbClr val="631D00"/>
                  </a:solidFill>
                  <a:latin typeface="Ubuntu Medium"/>
                  <a:ea typeface="Ubuntu Medium"/>
                  <a:cs typeface="Ubuntu Medium"/>
                  <a:sym typeface="Ubuntu Medium"/>
                </a:rPr>
                <a:t>Coloring books</a:t>
              </a:r>
              <a:endParaRPr sz="1100">
                <a:solidFill>
                  <a:srgbClr val="631D00"/>
                </a:solidFill>
                <a:latin typeface="Ubuntu Medium"/>
                <a:ea typeface="Ubuntu Medium"/>
                <a:cs typeface="Ubuntu Medium"/>
                <a:sym typeface="Ubuntu Medium"/>
              </a:endParaRPr>
            </a:p>
            <a:p>
              <a:pPr indent="0" lvl="0" marL="0" rtl="0" algn="l">
                <a:lnSpc>
                  <a:spcPct val="137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100">
                  <a:solidFill>
                    <a:srgbClr val="631D00"/>
                  </a:solidFill>
                  <a:latin typeface="Ubuntu Medium"/>
                  <a:ea typeface="Ubuntu Medium"/>
                  <a:cs typeface="Ubuntu Medium"/>
                  <a:sym typeface="Ubuntu Medium"/>
                </a:rPr>
                <a:t>Washable markers</a:t>
              </a:r>
              <a:endParaRPr sz="1100">
                <a:solidFill>
                  <a:srgbClr val="631D00"/>
                </a:solidFill>
                <a:latin typeface="Ubuntu Medium"/>
                <a:ea typeface="Ubuntu Medium"/>
                <a:cs typeface="Ubuntu Medium"/>
                <a:sym typeface="Ubuntu Medium"/>
              </a:endParaRPr>
            </a:p>
            <a:p>
              <a:pPr indent="0" lvl="0" marL="0" rtl="0" algn="l">
                <a:lnSpc>
                  <a:spcPct val="137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100">
                  <a:solidFill>
                    <a:srgbClr val="631D00"/>
                  </a:solidFill>
                  <a:latin typeface="Ubuntu Medium"/>
                  <a:ea typeface="Ubuntu Medium"/>
                  <a:cs typeface="Ubuntu Medium"/>
                  <a:sym typeface="Ubuntu Medium"/>
                </a:rPr>
                <a:t>Snacks and water bottle</a:t>
              </a:r>
              <a:endParaRPr sz="1100">
                <a:solidFill>
                  <a:srgbClr val="631D00"/>
                </a:solidFill>
                <a:latin typeface="Ubuntu Medium"/>
                <a:ea typeface="Ubuntu Medium"/>
                <a:cs typeface="Ubuntu Medium"/>
                <a:sym typeface="Ubuntu Medium"/>
              </a:endParaRPr>
            </a:p>
            <a:p>
              <a:pPr indent="0" lvl="0" marL="0" rtl="0" algn="l">
                <a:lnSpc>
                  <a:spcPct val="137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100">
                  <a:solidFill>
                    <a:srgbClr val="631D00"/>
                  </a:solidFill>
                  <a:latin typeface="Ubuntu Medium"/>
                  <a:ea typeface="Ubuntu Medium"/>
                  <a:cs typeface="Ubuntu Medium"/>
                  <a:sym typeface="Ubuntu Medium"/>
                </a:rPr>
                <a:t>Tablet with games</a:t>
              </a:r>
              <a:endParaRPr sz="1100">
                <a:solidFill>
                  <a:srgbClr val="631D00"/>
                </a:solidFill>
                <a:latin typeface="Ubuntu Medium"/>
                <a:ea typeface="Ubuntu Medium"/>
                <a:cs typeface="Ubuntu Medium"/>
                <a:sym typeface="Ubuntu Medium"/>
              </a:endParaRPr>
            </a:p>
            <a:p>
              <a:pPr indent="0" lvl="0" marL="0" rtl="0" algn="l">
                <a:lnSpc>
                  <a:spcPct val="137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100">
                  <a:solidFill>
                    <a:srgbClr val="631D00"/>
                  </a:solidFill>
                  <a:latin typeface="Ubuntu Medium"/>
                  <a:ea typeface="Ubuntu Medium"/>
                  <a:cs typeface="Ubuntu Medium"/>
                  <a:sym typeface="Ubuntu Medium"/>
                </a:rPr>
                <a:t>Headphones for kids</a:t>
              </a:r>
              <a:endParaRPr sz="1100">
                <a:solidFill>
                  <a:srgbClr val="631D00"/>
                </a:solidFill>
                <a:latin typeface="Ubuntu Medium"/>
                <a:ea typeface="Ubuntu Medium"/>
                <a:cs typeface="Ubuntu Medium"/>
                <a:sym typeface="Ubuntu Medium"/>
              </a:endParaRPr>
            </a:p>
            <a:p>
              <a:pPr indent="0" lvl="0" marL="0" rtl="0" algn="l">
                <a:lnSpc>
                  <a:spcPct val="137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100">
                  <a:solidFill>
                    <a:srgbClr val="631D00"/>
                  </a:solidFill>
                  <a:latin typeface="Ubuntu Medium"/>
                  <a:ea typeface="Ubuntu Medium"/>
                  <a:cs typeface="Ubuntu Medium"/>
                  <a:sym typeface="Ubuntu Medium"/>
                </a:rPr>
                <a:t>Wet wipes and tissues</a:t>
              </a:r>
              <a:endParaRPr sz="1100">
                <a:solidFill>
                  <a:srgbClr val="631D00"/>
                </a:solidFill>
                <a:latin typeface="Ubuntu Medium"/>
                <a:ea typeface="Ubuntu Medium"/>
                <a:cs typeface="Ubuntu Medium"/>
                <a:sym typeface="Ubuntu Medium"/>
              </a:endParaRPr>
            </a:p>
            <a:p>
              <a:pPr indent="0" lvl="0" marL="0" rtl="0" algn="l">
                <a:lnSpc>
                  <a:spcPct val="137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100">
                  <a:solidFill>
                    <a:srgbClr val="631D00"/>
                  </a:solidFill>
                  <a:latin typeface="Ubuntu Medium"/>
                  <a:ea typeface="Ubuntu Medium"/>
                  <a:cs typeface="Ubuntu Medium"/>
                  <a:sym typeface="Ubuntu Medium"/>
                </a:rPr>
                <a:t>Clothes/Shoes</a:t>
              </a:r>
              <a:endParaRPr sz="1100">
                <a:solidFill>
                  <a:srgbClr val="631D00"/>
                </a:solidFill>
                <a:latin typeface="Ubuntu Medium"/>
                <a:ea typeface="Ubuntu Medium"/>
                <a:cs typeface="Ubuntu Medium"/>
                <a:sym typeface="Ubuntu Medium"/>
              </a:endParaRPr>
            </a:p>
            <a:p>
              <a:pPr indent="0" lvl="0" marL="0" rtl="0" algn="l">
                <a:lnSpc>
                  <a:spcPct val="137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100">
                  <a:solidFill>
                    <a:srgbClr val="631D00"/>
                  </a:solidFill>
                  <a:latin typeface="Ubuntu Medium"/>
                  <a:ea typeface="Ubuntu Medium"/>
                  <a:cs typeface="Ubuntu Medium"/>
                  <a:sym typeface="Ubuntu Medium"/>
                </a:rPr>
                <a:t>Sweatshirt</a:t>
              </a:r>
              <a:endParaRPr sz="1100">
                <a:solidFill>
                  <a:srgbClr val="631D00"/>
                </a:solidFill>
                <a:latin typeface="Ubuntu Medium"/>
                <a:ea typeface="Ubuntu Medium"/>
                <a:cs typeface="Ubuntu Medium"/>
                <a:sym typeface="Ubuntu Medium"/>
              </a:endParaRPr>
            </a:p>
          </p:txBody>
        </p:sp>
        <p:sp>
          <p:nvSpPr>
            <p:cNvPr id="123" name="Google Shape;123;p13"/>
            <p:cNvSpPr/>
            <p:nvPr/>
          </p:nvSpPr>
          <p:spPr>
            <a:xfrm>
              <a:off x="416812" y="2790502"/>
              <a:ext cx="115500" cy="115500"/>
            </a:xfrm>
            <a:prstGeom prst="roundRect">
              <a:avLst>
                <a:gd fmla="val 16667" name="adj"/>
              </a:avLst>
            </a:prstGeom>
            <a:noFill/>
            <a:ln cap="flat" cmpd="sng" w="9525">
              <a:solidFill>
                <a:srgbClr val="ED563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p13"/>
            <p:cNvSpPr/>
            <p:nvPr/>
          </p:nvSpPr>
          <p:spPr>
            <a:xfrm>
              <a:off x="416812" y="3020173"/>
              <a:ext cx="115500" cy="115500"/>
            </a:xfrm>
            <a:prstGeom prst="roundRect">
              <a:avLst>
                <a:gd fmla="val 16667" name="adj"/>
              </a:avLst>
            </a:prstGeom>
            <a:noFill/>
            <a:ln cap="flat" cmpd="sng" w="9525">
              <a:solidFill>
                <a:srgbClr val="ED563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" name="Google Shape;125;p13"/>
            <p:cNvSpPr/>
            <p:nvPr/>
          </p:nvSpPr>
          <p:spPr>
            <a:xfrm>
              <a:off x="416812" y="3249844"/>
              <a:ext cx="115500" cy="115500"/>
            </a:xfrm>
            <a:prstGeom prst="roundRect">
              <a:avLst>
                <a:gd fmla="val 16667" name="adj"/>
              </a:avLst>
            </a:prstGeom>
            <a:noFill/>
            <a:ln cap="flat" cmpd="sng" w="9525">
              <a:solidFill>
                <a:srgbClr val="ED563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" name="Google Shape;126;p13"/>
            <p:cNvSpPr/>
            <p:nvPr/>
          </p:nvSpPr>
          <p:spPr>
            <a:xfrm>
              <a:off x="416812" y="3479516"/>
              <a:ext cx="115500" cy="115500"/>
            </a:xfrm>
            <a:prstGeom prst="roundRect">
              <a:avLst>
                <a:gd fmla="val 16667" name="adj"/>
              </a:avLst>
            </a:prstGeom>
            <a:noFill/>
            <a:ln cap="flat" cmpd="sng" w="9525">
              <a:solidFill>
                <a:srgbClr val="ED563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" name="Google Shape;127;p13"/>
            <p:cNvSpPr/>
            <p:nvPr/>
          </p:nvSpPr>
          <p:spPr>
            <a:xfrm>
              <a:off x="416812" y="3709187"/>
              <a:ext cx="115500" cy="115500"/>
            </a:xfrm>
            <a:prstGeom prst="roundRect">
              <a:avLst>
                <a:gd fmla="val 16667" name="adj"/>
              </a:avLst>
            </a:prstGeom>
            <a:noFill/>
            <a:ln cap="flat" cmpd="sng" w="9525">
              <a:solidFill>
                <a:srgbClr val="ED563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" name="Google Shape;128;p13"/>
            <p:cNvSpPr/>
            <p:nvPr/>
          </p:nvSpPr>
          <p:spPr>
            <a:xfrm>
              <a:off x="416812" y="3938859"/>
              <a:ext cx="115500" cy="115500"/>
            </a:xfrm>
            <a:prstGeom prst="roundRect">
              <a:avLst>
                <a:gd fmla="val 16667" name="adj"/>
              </a:avLst>
            </a:prstGeom>
            <a:noFill/>
            <a:ln cap="flat" cmpd="sng" w="9525">
              <a:solidFill>
                <a:srgbClr val="ED563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" name="Google Shape;129;p13"/>
            <p:cNvSpPr/>
            <p:nvPr/>
          </p:nvSpPr>
          <p:spPr>
            <a:xfrm>
              <a:off x="416812" y="4168530"/>
              <a:ext cx="115500" cy="115500"/>
            </a:xfrm>
            <a:prstGeom prst="roundRect">
              <a:avLst>
                <a:gd fmla="val 16667" name="adj"/>
              </a:avLst>
            </a:prstGeom>
            <a:noFill/>
            <a:ln cap="flat" cmpd="sng" w="9525">
              <a:solidFill>
                <a:srgbClr val="ED563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" name="Google Shape;130;p13"/>
            <p:cNvSpPr/>
            <p:nvPr/>
          </p:nvSpPr>
          <p:spPr>
            <a:xfrm>
              <a:off x="416812" y="4398201"/>
              <a:ext cx="115500" cy="115500"/>
            </a:xfrm>
            <a:prstGeom prst="roundRect">
              <a:avLst>
                <a:gd fmla="val 16667" name="adj"/>
              </a:avLst>
            </a:prstGeom>
            <a:noFill/>
            <a:ln cap="flat" cmpd="sng" w="9525">
              <a:solidFill>
                <a:srgbClr val="ED563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" name="Google Shape;131;p13"/>
            <p:cNvSpPr/>
            <p:nvPr/>
          </p:nvSpPr>
          <p:spPr>
            <a:xfrm>
              <a:off x="416812" y="4627873"/>
              <a:ext cx="115500" cy="115500"/>
            </a:xfrm>
            <a:prstGeom prst="roundRect">
              <a:avLst>
                <a:gd fmla="val 16667" name="adj"/>
              </a:avLst>
            </a:prstGeom>
            <a:noFill/>
            <a:ln cap="flat" cmpd="sng" w="9525">
              <a:solidFill>
                <a:srgbClr val="ED563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" name="Google Shape;132;p13"/>
            <p:cNvSpPr/>
            <p:nvPr/>
          </p:nvSpPr>
          <p:spPr>
            <a:xfrm>
              <a:off x="416812" y="4857544"/>
              <a:ext cx="115500" cy="115500"/>
            </a:xfrm>
            <a:prstGeom prst="roundRect">
              <a:avLst>
                <a:gd fmla="val 16667" name="adj"/>
              </a:avLst>
            </a:prstGeom>
            <a:noFill/>
            <a:ln cap="flat" cmpd="sng" w="9525">
              <a:solidFill>
                <a:srgbClr val="ED563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3" name="Google Shape;133;p13"/>
          <p:cNvGrpSpPr/>
          <p:nvPr/>
        </p:nvGrpSpPr>
        <p:grpSpPr>
          <a:xfrm>
            <a:off x="5111000" y="2305925"/>
            <a:ext cx="2105250" cy="4431637"/>
            <a:chOff x="413025" y="2305925"/>
            <a:chExt cx="2105250" cy="4431637"/>
          </a:xfrm>
        </p:grpSpPr>
        <p:sp>
          <p:nvSpPr>
            <p:cNvPr id="134" name="Google Shape;134;p13"/>
            <p:cNvSpPr/>
            <p:nvPr/>
          </p:nvSpPr>
          <p:spPr>
            <a:xfrm>
              <a:off x="413025" y="2305925"/>
              <a:ext cx="2028600" cy="302100"/>
            </a:xfrm>
            <a:prstGeom prst="roundRect">
              <a:avLst>
                <a:gd fmla="val 19704" name="adj"/>
              </a:avLst>
            </a:prstGeom>
            <a:solidFill>
              <a:srgbClr val="ED563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uk">
                  <a:solidFill>
                    <a:srgbClr val="FFEEDC"/>
                  </a:solidFill>
                  <a:latin typeface="Ubuntu"/>
                  <a:ea typeface="Ubuntu"/>
                  <a:cs typeface="Ubuntu"/>
                  <a:sym typeface="Ubuntu"/>
                </a:rPr>
                <a:t>MISCELLANEOUS</a:t>
              </a:r>
              <a:endParaRPr b="1">
                <a:solidFill>
                  <a:srgbClr val="FFEEDC"/>
                </a:solidFill>
                <a:latin typeface="Ubuntu"/>
                <a:ea typeface="Ubuntu"/>
                <a:cs typeface="Ubuntu"/>
                <a:sym typeface="Ubuntu"/>
              </a:endParaRPr>
            </a:p>
          </p:txBody>
        </p:sp>
        <p:sp>
          <p:nvSpPr>
            <p:cNvPr id="135" name="Google Shape;135;p13"/>
            <p:cNvSpPr txBox="1"/>
            <p:nvPr/>
          </p:nvSpPr>
          <p:spPr>
            <a:xfrm>
              <a:off x="733275" y="2672262"/>
              <a:ext cx="1785000" cy="4065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lnSpc>
                  <a:spcPct val="137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100">
                  <a:solidFill>
                    <a:srgbClr val="631D00"/>
                  </a:solidFill>
                  <a:latin typeface="Ubuntu Medium"/>
                  <a:ea typeface="Ubuntu Medium"/>
                  <a:cs typeface="Ubuntu Medium"/>
                  <a:sym typeface="Ubuntu Medium"/>
                </a:rPr>
                <a:t>Games/playing cards</a:t>
              </a:r>
              <a:endParaRPr sz="1100">
                <a:solidFill>
                  <a:srgbClr val="631D00"/>
                </a:solidFill>
                <a:latin typeface="Ubuntu Medium"/>
                <a:ea typeface="Ubuntu Medium"/>
                <a:cs typeface="Ubuntu Medium"/>
                <a:sym typeface="Ubuntu Medium"/>
              </a:endParaRPr>
            </a:p>
            <a:p>
              <a:pPr indent="0" lvl="0" marL="0" rtl="0" algn="l">
                <a:lnSpc>
                  <a:spcPct val="137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100">
                  <a:solidFill>
                    <a:srgbClr val="631D00"/>
                  </a:solidFill>
                  <a:latin typeface="Ubuntu Medium"/>
                  <a:ea typeface="Ubuntu Medium"/>
                  <a:cs typeface="Ubuntu Medium"/>
                  <a:sym typeface="Ubuntu Medium"/>
                </a:rPr>
                <a:t>Dice</a:t>
              </a:r>
              <a:endParaRPr sz="1100">
                <a:solidFill>
                  <a:srgbClr val="631D00"/>
                </a:solidFill>
                <a:latin typeface="Ubuntu Medium"/>
                <a:ea typeface="Ubuntu Medium"/>
                <a:cs typeface="Ubuntu Medium"/>
                <a:sym typeface="Ubuntu Medium"/>
              </a:endParaRPr>
            </a:p>
            <a:p>
              <a:pPr indent="0" lvl="0" marL="0" rtl="0" algn="l">
                <a:lnSpc>
                  <a:spcPct val="137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100">
                  <a:solidFill>
                    <a:srgbClr val="631D00"/>
                  </a:solidFill>
                  <a:latin typeface="Ubuntu Medium"/>
                  <a:ea typeface="Ubuntu Medium"/>
                  <a:cs typeface="Ubuntu Medium"/>
                  <a:sym typeface="Ubuntu Medium"/>
                </a:rPr>
                <a:t>Snacks</a:t>
              </a:r>
              <a:endParaRPr sz="1100">
                <a:solidFill>
                  <a:srgbClr val="631D00"/>
                </a:solidFill>
                <a:latin typeface="Ubuntu Medium"/>
                <a:ea typeface="Ubuntu Medium"/>
                <a:cs typeface="Ubuntu Medium"/>
                <a:sym typeface="Ubuntu Medium"/>
              </a:endParaRPr>
            </a:p>
            <a:p>
              <a:pPr indent="0" lvl="0" marL="0" rtl="0" algn="l">
                <a:lnSpc>
                  <a:spcPct val="137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100">
                  <a:solidFill>
                    <a:srgbClr val="631D00"/>
                  </a:solidFill>
                  <a:latin typeface="Ubuntu Medium"/>
                  <a:ea typeface="Ubuntu Medium"/>
                  <a:cs typeface="Ubuntu Medium"/>
                  <a:sym typeface="Ubuntu Medium"/>
                </a:rPr>
                <a:t>Glasses</a:t>
              </a:r>
              <a:endParaRPr sz="1100">
                <a:solidFill>
                  <a:srgbClr val="631D00"/>
                </a:solidFill>
                <a:latin typeface="Ubuntu Medium"/>
                <a:ea typeface="Ubuntu Medium"/>
                <a:cs typeface="Ubuntu Medium"/>
                <a:sym typeface="Ubuntu Medium"/>
              </a:endParaRPr>
            </a:p>
            <a:p>
              <a:pPr indent="0" lvl="0" marL="0" rtl="0" algn="l">
                <a:lnSpc>
                  <a:spcPct val="137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100">
                  <a:solidFill>
                    <a:srgbClr val="631D00"/>
                  </a:solidFill>
                  <a:latin typeface="Ubuntu Medium"/>
                  <a:ea typeface="Ubuntu Medium"/>
                  <a:cs typeface="Ubuntu Medium"/>
                  <a:sym typeface="Ubuntu Medium"/>
                </a:rPr>
                <a:t>Travel locks</a:t>
              </a:r>
              <a:endParaRPr sz="1100">
                <a:solidFill>
                  <a:srgbClr val="631D00"/>
                </a:solidFill>
                <a:latin typeface="Ubuntu Medium"/>
                <a:ea typeface="Ubuntu Medium"/>
                <a:cs typeface="Ubuntu Medium"/>
                <a:sym typeface="Ubuntu Medium"/>
              </a:endParaRPr>
            </a:p>
            <a:p>
              <a:pPr indent="0" lvl="0" marL="0" rtl="0" algn="l">
                <a:lnSpc>
                  <a:spcPct val="137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100">
                  <a:solidFill>
                    <a:srgbClr val="631D00"/>
                  </a:solidFill>
                  <a:latin typeface="Ubuntu Medium"/>
                  <a:ea typeface="Ubuntu Medium"/>
                  <a:cs typeface="Ubuntu Medium"/>
                  <a:sym typeface="Ubuntu Medium"/>
                </a:rPr>
                <a:t>Keys</a:t>
              </a:r>
              <a:endParaRPr sz="1100">
                <a:solidFill>
                  <a:srgbClr val="631D00"/>
                </a:solidFill>
                <a:latin typeface="Ubuntu Medium"/>
                <a:ea typeface="Ubuntu Medium"/>
                <a:cs typeface="Ubuntu Medium"/>
                <a:sym typeface="Ubuntu Medium"/>
              </a:endParaRPr>
            </a:p>
            <a:p>
              <a:pPr indent="0" lvl="0" marL="0" rtl="0" algn="l">
                <a:lnSpc>
                  <a:spcPct val="137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100">
                  <a:solidFill>
                    <a:srgbClr val="631D00"/>
                  </a:solidFill>
                  <a:latin typeface="Ubuntu Medium"/>
                  <a:ea typeface="Ubuntu Medium"/>
                  <a:cs typeface="Ubuntu Medium"/>
                  <a:sym typeface="Ubuntu Medium"/>
                </a:rPr>
                <a:t>Journal</a:t>
              </a:r>
              <a:endParaRPr sz="1100">
                <a:solidFill>
                  <a:srgbClr val="631D00"/>
                </a:solidFill>
                <a:latin typeface="Ubuntu Medium"/>
                <a:ea typeface="Ubuntu Medium"/>
                <a:cs typeface="Ubuntu Medium"/>
                <a:sym typeface="Ubuntu Medium"/>
              </a:endParaRPr>
            </a:p>
            <a:p>
              <a:pPr indent="0" lvl="0" marL="0" rtl="0" algn="l">
                <a:lnSpc>
                  <a:spcPct val="137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100">
                  <a:solidFill>
                    <a:srgbClr val="631D00"/>
                  </a:solidFill>
                  <a:latin typeface="Ubuntu Medium"/>
                  <a:ea typeface="Ubuntu Medium"/>
                  <a:cs typeface="Ubuntu Medium"/>
                  <a:sym typeface="Ubuntu Medium"/>
                </a:rPr>
                <a:t>Watch</a:t>
              </a:r>
              <a:endParaRPr sz="1100">
                <a:solidFill>
                  <a:srgbClr val="631D00"/>
                </a:solidFill>
                <a:latin typeface="Ubuntu Medium"/>
                <a:ea typeface="Ubuntu Medium"/>
                <a:cs typeface="Ubuntu Medium"/>
                <a:sym typeface="Ubuntu Medium"/>
              </a:endParaRPr>
            </a:p>
            <a:p>
              <a:pPr indent="0" lvl="0" marL="0" rtl="0" algn="l">
                <a:lnSpc>
                  <a:spcPct val="137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100">
                  <a:solidFill>
                    <a:srgbClr val="631D00"/>
                  </a:solidFill>
                  <a:latin typeface="Ubuntu Medium"/>
                  <a:ea typeface="Ubuntu Medium"/>
                  <a:cs typeface="Ubuntu Medium"/>
                  <a:sym typeface="Ubuntu Medium"/>
                </a:rPr>
                <a:t>Sunglasses</a:t>
              </a:r>
              <a:endParaRPr sz="1100">
                <a:solidFill>
                  <a:srgbClr val="631D00"/>
                </a:solidFill>
                <a:latin typeface="Ubuntu Medium"/>
                <a:ea typeface="Ubuntu Medium"/>
                <a:cs typeface="Ubuntu Medium"/>
                <a:sym typeface="Ubuntu Medium"/>
              </a:endParaRPr>
            </a:p>
            <a:p>
              <a:pPr indent="0" lvl="0" marL="0" rtl="0" algn="l">
                <a:lnSpc>
                  <a:spcPct val="137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100">
                  <a:solidFill>
                    <a:srgbClr val="631D00"/>
                  </a:solidFill>
                  <a:latin typeface="Ubuntu Medium"/>
                  <a:ea typeface="Ubuntu Medium"/>
                  <a:cs typeface="Ubuntu Medium"/>
                  <a:sym typeface="Ubuntu Medium"/>
                </a:rPr>
                <a:t>Jewelry/accessories</a:t>
              </a:r>
              <a:endParaRPr sz="1100">
                <a:solidFill>
                  <a:srgbClr val="631D00"/>
                </a:solidFill>
                <a:latin typeface="Ubuntu Medium"/>
                <a:ea typeface="Ubuntu Medium"/>
                <a:cs typeface="Ubuntu Medium"/>
                <a:sym typeface="Ubuntu Medium"/>
              </a:endParaRPr>
            </a:p>
            <a:p>
              <a:pPr indent="0" lvl="0" marL="0" rtl="0" algn="l">
                <a:lnSpc>
                  <a:spcPct val="137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100">
                  <a:solidFill>
                    <a:srgbClr val="631D00"/>
                  </a:solidFill>
                  <a:latin typeface="Ubuntu Medium"/>
                  <a:ea typeface="Ubuntu Medium"/>
                  <a:cs typeface="Ubuntu Medium"/>
                  <a:sym typeface="Ubuntu Medium"/>
                </a:rPr>
                <a:t>Batteries</a:t>
              </a:r>
              <a:endParaRPr sz="1100">
                <a:solidFill>
                  <a:srgbClr val="631D00"/>
                </a:solidFill>
                <a:latin typeface="Ubuntu Medium"/>
                <a:ea typeface="Ubuntu Medium"/>
                <a:cs typeface="Ubuntu Medium"/>
                <a:sym typeface="Ubuntu Medium"/>
              </a:endParaRPr>
            </a:p>
            <a:p>
              <a:pPr indent="0" lvl="0" marL="0" rtl="0" algn="l">
                <a:lnSpc>
                  <a:spcPct val="137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100">
                  <a:solidFill>
                    <a:srgbClr val="631D00"/>
                  </a:solidFill>
                  <a:latin typeface="Ubuntu Medium"/>
                  <a:ea typeface="Ubuntu Medium"/>
                  <a:cs typeface="Ubuntu Medium"/>
                  <a:sym typeface="Ubuntu Medium"/>
                </a:rPr>
                <a:t>Books</a:t>
              </a:r>
              <a:endParaRPr sz="1100">
                <a:solidFill>
                  <a:srgbClr val="631D00"/>
                </a:solidFill>
                <a:latin typeface="Ubuntu Medium"/>
                <a:ea typeface="Ubuntu Medium"/>
                <a:cs typeface="Ubuntu Medium"/>
                <a:sym typeface="Ubuntu Medium"/>
              </a:endParaRPr>
            </a:p>
            <a:p>
              <a:pPr indent="0" lvl="0" marL="0" rtl="0" algn="l">
                <a:lnSpc>
                  <a:spcPct val="137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100">
                  <a:solidFill>
                    <a:srgbClr val="631D00"/>
                  </a:solidFill>
                  <a:latin typeface="Ubuntu Medium"/>
                  <a:ea typeface="Ubuntu Medium"/>
                  <a:cs typeface="Ubuntu Medium"/>
                  <a:sym typeface="Ubuntu Medium"/>
                </a:rPr>
                <a:t>Binoculars</a:t>
              </a:r>
              <a:endParaRPr sz="1100">
                <a:solidFill>
                  <a:srgbClr val="631D00"/>
                </a:solidFill>
                <a:latin typeface="Ubuntu Medium"/>
                <a:ea typeface="Ubuntu Medium"/>
                <a:cs typeface="Ubuntu Medium"/>
                <a:sym typeface="Ubuntu Medium"/>
              </a:endParaRPr>
            </a:p>
            <a:p>
              <a:pPr indent="0" lvl="0" marL="0" rtl="0" algn="l">
                <a:lnSpc>
                  <a:spcPct val="137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100">
                  <a:solidFill>
                    <a:srgbClr val="631D00"/>
                  </a:solidFill>
                  <a:latin typeface="Ubuntu Medium"/>
                  <a:ea typeface="Ubuntu Medium"/>
                  <a:cs typeface="Ubuntu Medium"/>
                  <a:sym typeface="Ubuntu Medium"/>
                </a:rPr>
                <a:t>Earplugs</a:t>
              </a:r>
              <a:endParaRPr sz="1100">
                <a:solidFill>
                  <a:srgbClr val="631D00"/>
                </a:solidFill>
                <a:latin typeface="Ubuntu Medium"/>
                <a:ea typeface="Ubuntu Medium"/>
                <a:cs typeface="Ubuntu Medium"/>
                <a:sym typeface="Ubuntu Medium"/>
              </a:endParaRPr>
            </a:p>
            <a:p>
              <a:pPr indent="0" lvl="0" marL="0" rtl="0" algn="l">
                <a:lnSpc>
                  <a:spcPct val="137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100">
                  <a:solidFill>
                    <a:srgbClr val="631D00"/>
                  </a:solidFill>
                  <a:latin typeface="Ubuntu Medium"/>
                  <a:ea typeface="Ubuntu Medium"/>
                  <a:cs typeface="Ubuntu Medium"/>
                  <a:sym typeface="Ubuntu Medium"/>
                </a:rPr>
                <a:t>Duct tape</a:t>
              </a:r>
              <a:endParaRPr sz="1100">
                <a:solidFill>
                  <a:srgbClr val="631D00"/>
                </a:solidFill>
                <a:latin typeface="Ubuntu Medium"/>
                <a:ea typeface="Ubuntu Medium"/>
                <a:cs typeface="Ubuntu Medium"/>
                <a:sym typeface="Ubuntu Medium"/>
              </a:endParaRPr>
            </a:p>
            <a:p>
              <a:pPr indent="0" lvl="0" marL="0" rtl="0" algn="l">
                <a:lnSpc>
                  <a:spcPct val="137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uk" sz="1100">
                  <a:solidFill>
                    <a:srgbClr val="631D00"/>
                  </a:solidFill>
                  <a:latin typeface="Ubuntu Medium"/>
                  <a:ea typeface="Ubuntu Medium"/>
                  <a:cs typeface="Ubuntu Medium"/>
                  <a:sym typeface="Ubuntu Medium"/>
                </a:rPr>
                <a:t>Umbrella</a:t>
              </a:r>
              <a:endParaRPr sz="1100">
                <a:solidFill>
                  <a:srgbClr val="631D00"/>
                </a:solidFill>
                <a:latin typeface="Ubuntu Medium"/>
                <a:ea typeface="Ubuntu Medium"/>
                <a:cs typeface="Ubuntu Medium"/>
                <a:sym typeface="Ubuntu Medium"/>
              </a:endParaRPr>
            </a:p>
            <a:p>
              <a:pPr indent="0" lvl="0" marL="0" rtl="0" algn="l">
                <a:lnSpc>
                  <a:spcPct val="137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100">
                  <a:solidFill>
                    <a:srgbClr val="631D00"/>
                  </a:solidFill>
                  <a:latin typeface="Ubuntu Medium"/>
                  <a:ea typeface="Ubuntu Medium"/>
                  <a:cs typeface="Ubuntu Medium"/>
                  <a:sym typeface="Ubuntu Medium"/>
                </a:rPr>
                <a:t>Other</a:t>
              </a:r>
              <a:endParaRPr sz="1100">
                <a:solidFill>
                  <a:srgbClr val="631D00"/>
                </a:solidFill>
                <a:latin typeface="Ubuntu Medium"/>
                <a:ea typeface="Ubuntu Medium"/>
                <a:cs typeface="Ubuntu Medium"/>
                <a:sym typeface="Ubuntu Medium"/>
              </a:endParaRPr>
            </a:p>
          </p:txBody>
        </p:sp>
        <p:sp>
          <p:nvSpPr>
            <p:cNvPr id="136" name="Google Shape;136;p13"/>
            <p:cNvSpPr/>
            <p:nvPr/>
          </p:nvSpPr>
          <p:spPr>
            <a:xfrm>
              <a:off x="416812" y="2790502"/>
              <a:ext cx="115500" cy="115500"/>
            </a:xfrm>
            <a:prstGeom prst="roundRect">
              <a:avLst>
                <a:gd fmla="val 16667" name="adj"/>
              </a:avLst>
            </a:prstGeom>
            <a:noFill/>
            <a:ln cap="flat" cmpd="sng" w="9525">
              <a:solidFill>
                <a:srgbClr val="ED563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" name="Google Shape;137;p13"/>
            <p:cNvSpPr/>
            <p:nvPr/>
          </p:nvSpPr>
          <p:spPr>
            <a:xfrm>
              <a:off x="416812" y="3020173"/>
              <a:ext cx="115500" cy="115500"/>
            </a:xfrm>
            <a:prstGeom prst="roundRect">
              <a:avLst>
                <a:gd fmla="val 16667" name="adj"/>
              </a:avLst>
            </a:prstGeom>
            <a:noFill/>
            <a:ln cap="flat" cmpd="sng" w="9525">
              <a:solidFill>
                <a:srgbClr val="ED563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" name="Google Shape;138;p13"/>
            <p:cNvSpPr/>
            <p:nvPr/>
          </p:nvSpPr>
          <p:spPr>
            <a:xfrm>
              <a:off x="416812" y="3249844"/>
              <a:ext cx="115500" cy="115500"/>
            </a:xfrm>
            <a:prstGeom prst="roundRect">
              <a:avLst>
                <a:gd fmla="val 16667" name="adj"/>
              </a:avLst>
            </a:prstGeom>
            <a:noFill/>
            <a:ln cap="flat" cmpd="sng" w="9525">
              <a:solidFill>
                <a:srgbClr val="ED563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" name="Google Shape;139;p13"/>
            <p:cNvSpPr/>
            <p:nvPr/>
          </p:nvSpPr>
          <p:spPr>
            <a:xfrm>
              <a:off x="416812" y="3479516"/>
              <a:ext cx="115500" cy="115500"/>
            </a:xfrm>
            <a:prstGeom prst="roundRect">
              <a:avLst>
                <a:gd fmla="val 16667" name="adj"/>
              </a:avLst>
            </a:prstGeom>
            <a:noFill/>
            <a:ln cap="flat" cmpd="sng" w="9525">
              <a:solidFill>
                <a:srgbClr val="ED563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" name="Google Shape;140;p13"/>
            <p:cNvSpPr/>
            <p:nvPr/>
          </p:nvSpPr>
          <p:spPr>
            <a:xfrm>
              <a:off x="416812" y="3709187"/>
              <a:ext cx="115500" cy="115500"/>
            </a:xfrm>
            <a:prstGeom prst="roundRect">
              <a:avLst>
                <a:gd fmla="val 16667" name="adj"/>
              </a:avLst>
            </a:prstGeom>
            <a:noFill/>
            <a:ln cap="flat" cmpd="sng" w="9525">
              <a:solidFill>
                <a:srgbClr val="ED563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" name="Google Shape;141;p13"/>
            <p:cNvSpPr/>
            <p:nvPr/>
          </p:nvSpPr>
          <p:spPr>
            <a:xfrm>
              <a:off x="416812" y="3938859"/>
              <a:ext cx="115500" cy="115500"/>
            </a:xfrm>
            <a:prstGeom prst="roundRect">
              <a:avLst>
                <a:gd fmla="val 16667" name="adj"/>
              </a:avLst>
            </a:prstGeom>
            <a:noFill/>
            <a:ln cap="flat" cmpd="sng" w="9525">
              <a:solidFill>
                <a:srgbClr val="ED563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" name="Google Shape;142;p13"/>
            <p:cNvSpPr/>
            <p:nvPr/>
          </p:nvSpPr>
          <p:spPr>
            <a:xfrm>
              <a:off x="416812" y="4168530"/>
              <a:ext cx="115500" cy="115500"/>
            </a:xfrm>
            <a:prstGeom prst="roundRect">
              <a:avLst>
                <a:gd fmla="val 16667" name="adj"/>
              </a:avLst>
            </a:prstGeom>
            <a:noFill/>
            <a:ln cap="flat" cmpd="sng" w="9525">
              <a:solidFill>
                <a:srgbClr val="ED563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" name="Google Shape;143;p13"/>
            <p:cNvSpPr/>
            <p:nvPr/>
          </p:nvSpPr>
          <p:spPr>
            <a:xfrm>
              <a:off x="416812" y="4398201"/>
              <a:ext cx="115500" cy="115500"/>
            </a:xfrm>
            <a:prstGeom prst="roundRect">
              <a:avLst>
                <a:gd fmla="val 16667" name="adj"/>
              </a:avLst>
            </a:prstGeom>
            <a:noFill/>
            <a:ln cap="flat" cmpd="sng" w="9525">
              <a:solidFill>
                <a:srgbClr val="ED563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" name="Google Shape;144;p13"/>
            <p:cNvSpPr/>
            <p:nvPr/>
          </p:nvSpPr>
          <p:spPr>
            <a:xfrm>
              <a:off x="416812" y="4627873"/>
              <a:ext cx="115500" cy="115500"/>
            </a:xfrm>
            <a:prstGeom prst="roundRect">
              <a:avLst>
                <a:gd fmla="val 16667" name="adj"/>
              </a:avLst>
            </a:prstGeom>
            <a:noFill/>
            <a:ln cap="flat" cmpd="sng" w="9525">
              <a:solidFill>
                <a:srgbClr val="ED563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" name="Google Shape;145;p13"/>
            <p:cNvSpPr/>
            <p:nvPr/>
          </p:nvSpPr>
          <p:spPr>
            <a:xfrm>
              <a:off x="416812" y="4857544"/>
              <a:ext cx="115500" cy="115500"/>
            </a:xfrm>
            <a:prstGeom prst="roundRect">
              <a:avLst>
                <a:gd fmla="val 16667" name="adj"/>
              </a:avLst>
            </a:prstGeom>
            <a:noFill/>
            <a:ln cap="flat" cmpd="sng" w="9525">
              <a:solidFill>
                <a:srgbClr val="ED563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" name="Google Shape;146;p13"/>
            <p:cNvSpPr/>
            <p:nvPr/>
          </p:nvSpPr>
          <p:spPr>
            <a:xfrm>
              <a:off x="416812" y="5087216"/>
              <a:ext cx="115500" cy="115500"/>
            </a:xfrm>
            <a:prstGeom prst="roundRect">
              <a:avLst>
                <a:gd fmla="val 16667" name="adj"/>
              </a:avLst>
            </a:prstGeom>
            <a:noFill/>
            <a:ln cap="flat" cmpd="sng" w="9525">
              <a:solidFill>
                <a:srgbClr val="ED563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" name="Google Shape;147;p13"/>
            <p:cNvSpPr/>
            <p:nvPr/>
          </p:nvSpPr>
          <p:spPr>
            <a:xfrm>
              <a:off x="416812" y="5316887"/>
              <a:ext cx="115500" cy="115500"/>
            </a:xfrm>
            <a:prstGeom prst="roundRect">
              <a:avLst>
                <a:gd fmla="val 16667" name="adj"/>
              </a:avLst>
            </a:prstGeom>
            <a:noFill/>
            <a:ln cap="flat" cmpd="sng" w="9525">
              <a:solidFill>
                <a:srgbClr val="ED563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" name="Google Shape;148;p13"/>
            <p:cNvSpPr/>
            <p:nvPr/>
          </p:nvSpPr>
          <p:spPr>
            <a:xfrm>
              <a:off x="416812" y="5546558"/>
              <a:ext cx="115500" cy="115500"/>
            </a:xfrm>
            <a:prstGeom prst="roundRect">
              <a:avLst>
                <a:gd fmla="val 16667" name="adj"/>
              </a:avLst>
            </a:prstGeom>
            <a:noFill/>
            <a:ln cap="flat" cmpd="sng" w="9525">
              <a:solidFill>
                <a:srgbClr val="ED563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" name="Google Shape;149;p13"/>
            <p:cNvSpPr/>
            <p:nvPr/>
          </p:nvSpPr>
          <p:spPr>
            <a:xfrm>
              <a:off x="416812" y="5776230"/>
              <a:ext cx="115500" cy="115500"/>
            </a:xfrm>
            <a:prstGeom prst="roundRect">
              <a:avLst>
                <a:gd fmla="val 16667" name="adj"/>
              </a:avLst>
            </a:prstGeom>
            <a:noFill/>
            <a:ln cap="flat" cmpd="sng" w="9525">
              <a:solidFill>
                <a:srgbClr val="ED563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" name="Google Shape;150;p13"/>
            <p:cNvSpPr/>
            <p:nvPr/>
          </p:nvSpPr>
          <p:spPr>
            <a:xfrm>
              <a:off x="416812" y="6005901"/>
              <a:ext cx="115500" cy="115500"/>
            </a:xfrm>
            <a:prstGeom prst="roundRect">
              <a:avLst>
                <a:gd fmla="val 16667" name="adj"/>
              </a:avLst>
            </a:prstGeom>
            <a:noFill/>
            <a:ln cap="flat" cmpd="sng" w="9525">
              <a:solidFill>
                <a:srgbClr val="ED563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" name="Google Shape;151;p13"/>
            <p:cNvSpPr/>
            <p:nvPr/>
          </p:nvSpPr>
          <p:spPr>
            <a:xfrm>
              <a:off x="416812" y="6235573"/>
              <a:ext cx="115500" cy="115500"/>
            </a:xfrm>
            <a:prstGeom prst="roundRect">
              <a:avLst>
                <a:gd fmla="val 16667" name="adj"/>
              </a:avLst>
            </a:prstGeom>
            <a:noFill/>
            <a:ln cap="flat" cmpd="sng" w="9525">
              <a:solidFill>
                <a:srgbClr val="ED563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" name="Google Shape;152;p13"/>
            <p:cNvSpPr/>
            <p:nvPr/>
          </p:nvSpPr>
          <p:spPr>
            <a:xfrm>
              <a:off x="416812" y="6465244"/>
              <a:ext cx="115500" cy="115500"/>
            </a:xfrm>
            <a:prstGeom prst="roundRect">
              <a:avLst>
                <a:gd fmla="val 16667" name="adj"/>
              </a:avLst>
            </a:prstGeom>
            <a:noFill/>
            <a:ln cap="flat" cmpd="sng" w="9525">
              <a:solidFill>
                <a:srgbClr val="ED563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3" name="Google Shape;153;p13"/>
          <p:cNvGrpSpPr/>
          <p:nvPr/>
        </p:nvGrpSpPr>
        <p:grpSpPr>
          <a:xfrm>
            <a:off x="5111000" y="6974875"/>
            <a:ext cx="2105250" cy="3504037"/>
            <a:chOff x="413025" y="2305925"/>
            <a:chExt cx="2105250" cy="3504037"/>
          </a:xfrm>
        </p:grpSpPr>
        <p:sp>
          <p:nvSpPr>
            <p:cNvPr id="154" name="Google Shape;154;p13"/>
            <p:cNvSpPr/>
            <p:nvPr/>
          </p:nvSpPr>
          <p:spPr>
            <a:xfrm>
              <a:off x="413025" y="2305925"/>
              <a:ext cx="2028600" cy="302100"/>
            </a:xfrm>
            <a:prstGeom prst="roundRect">
              <a:avLst>
                <a:gd fmla="val 19704" name="adj"/>
              </a:avLst>
            </a:prstGeom>
            <a:solidFill>
              <a:srgbClr val="ED563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uk">
                  <a:solidFill>
                    <a:srgbClr val="FFEEDC"/>
                  </a:solidFill>
                  <a:latin typeface="Ubuntu"/>
                  <a:ea typeface="Ubuntu"/>
                  <a:cs typeface="Ubuntu"/>
                  <a:sym typeface="Ubuntu"/>
                </a:rPr>
                <a:t>TOILETRIES</a:t>
              </a:r>
              <a:endParaRPr b="1">
                <a:solidFill>
                  <a:srgbClr val="FFEEDC"/>
                </a:solidFill>
                <a:latin typeface="Ubuntu"/>
                <a:ea typeface="Ubuntu"/>
                <a:cs typeface="Ubuntu"/>
                <a:sym typeface="Ubuntu"/>
              </a:endParaRPr>
            </a:p>
          </p:txBody>
        </p:sp>
        <p:sp>
          <p:nvSpPr>
            <p:cNvPr id="155" name="Google Shape;155;p13"/>
            <p:cNvSpPr txBox="1"/>
            <p:nvPr/>
          </p:nvSpPr>
          <p:spPr>
            <a:xfrm>
              <a:off x="733275" y="2672262"/>
              <a:ext cx="1785000" cy="3137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lnSpc>
                  <a:spcPct val="137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100">
                  <a:solidFill>
                    <a:srgbClr val="631D00"/>
                  </a:solidFill>
                  <a:latin typeface="Ubuntu Medium"/>
                  <a:ea typeface="Ubuntu Medium"/>
                  <a:cs typeface="Ubuntu Medium"/>
                  <a:sym typeface="Ubuntu Medium"/>
                </a:rPr>
                <a:t>Shampoo &amp; conditioner</a:t>
              </a:r>
              <a:endParaRPr sz="1100">
                <a:solidFill>
                  <a:srgbClr val="631D00"/>
                </a:solidFill>
                <a:latin typeface="Ubuntu Medium"/>
                <a:ea typeface="Ubuntu Medium"/>
                <a:cs typeface="Ubuntu Medium"/>
                <a:sym typeface="Ubuntu Medium"/>
              </a:endParaRPr>
            </a:p>
            <a:p>
              <a:pPr indent="0" lvl="0" marL="0" rtl="0" algn="l">
                <a:lnSpc>
                  <a:spcPct val="137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100">
                  <a:solidFill>
                    <a:srgbClr val="631D00"/>
                  </a:solidFill>
                  <a:latin typeface="Ubuntu Medium"/>
                  <a:ea typeface="Ubuntu Medium"/>
                  <a:cs typeface="Ubuntu Medium"/>
                  <a:sym typeface="Ubuntu Medium"/>
                </a:rPr>
                <a:t>Toothbrush/toothpaste</a:t>
              </a:r>
              <a:endParaRPr sz="1100">
                <a:solidFill>
                  <a:srgbClr val="631D00"/>
                </a:solidFill>
                <a:latin typeface="Ubuntu Medium"/>
                <a:ea typeface="Ubuntu Medium"/>
                <a:cs typeface="Ubuntu Medium"/>
                <a:sym typeface="Ubuntu Medium"/>
              </a:endParaRPr>
            </a:p>
            <a:p>
              <a:pPr indent="0" lvl="0" marL="0" rtl="0" algn="l">
                <a:lnSpc>
                  <a:spcPct val="137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100">
                  <a:solidFill>
                    <a:srgbClr val="631D00"/>
                  </a:solidFill>
                  <a:latin typeface="Ubuntu Medium"/>
                  <a:ea typeface="Ubuntu Medium"/>
                  <a:cs typeface="Ubuntu Medium"/>
                  <a:sym typeface="Ubuntu Medium"/>
                </a:rPr>
                <a:t>Cologne</a:t>
              </a:r>
              <a:endParaRPr sz="1100">
                <a:solidFill>
                  <a:srgbClr val="631D00"/>
                </a:solidFill>
                <a:latin typeface="Ubuntu Medium"/>
                <a:ea typeface="Ubuntu Medium"/>
                <a:cs typeface="Ubuntu Medium"/>
                <a:sym typeface="Ubuntu Medium"/>
              </a:endParaRPr>
            </a:p>
            <a:p>
              <a:pPr indent="0" lvl="0" marL="0" rtl="0" algn="l">
                <a:lnSpc>
                  <a:spcPct val="137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100">
                  <a:solidFill>
                    <a:srgbClr val="631D00"/>
                  </a:solidFill>
                  <a:latin typeface="Ubuntu Medium"/>
                  <a:ea typeface="Ubuntu Medium"/>
                  <a:cs typeface="Ubuntu Medium"/>
                  <a:sym typeface="Ubuntu Medium"/>
                </a:rPr>
                <a:t>Hair gel/hairspray</a:t>
              </a:r>
              <a:endParaRPr sz="1100">
                <a:solidFill>
                  <a:srgbClr val="631D00"/>
                </a:solidFill>
                <a:latin typeface="Ubuntu Medium"/>
                <a:ea typeface="Ubuntu Medium"/>
                <a:cs typeface="Ubuntu Medium"/>
                <a:sym typeface="Ubuntu Medium"/>
              </a:endParaRPr>
            </a:p>
            <a:p>
              <a:pPr indent="0" lvl="0" marL="0" rtl="0" algn="l">
                <a:lnSpc>
                  <a:spcPct val="137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100">
                  <a:solidFill>
                    <a:srgbClr val="631D00"/>
                  </a:solidFill>
                  <a:latin typeface="Ubuntu Medium"/>
                  <a:ea typeface="Ubuntu Medium"/>
                  <a:cs typeface="Ubuntu Medium"/>
                  <a:sym typeface="Ubuntu Medium"/>
                </a:rPr>
                <a:t>Deodorant</a:t>
              </a:r>
              <a:endParaRPr sz="1100">
                <a:solidFill>
                  <a:srgbClr val="631D00"/>
                </a:solidFill>
                <a:latin typeface="Ubuntu Medium"/>
                <a:ea typeface="Ubuntu Medium"/>
                <a:cs typeface="Ubuntu Medium"/>
                <a:sym typeface="Ubuntu Medium"/>
              </a:endParaRPr>
            </a:p>
            <a:p>
              <a:pPr indent="0" lvl="0" marL="0" rtl="0" algn="l">
                <a:lnSpc>
                  <a:spcPct val="137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100">
                  <a:solidFill>
                    <a:srgbClr val="631D00"/>
                  </a:solidFill>
                  <a:latin typeface="Ubuntu Medium"/>
                  <a:ea typeface="Ubuntu Medium"/>
                  <a:cs typeface="Ubuntu Medium"/>
                  <a:sym typeface="Ubuntu Medium"/>
                </a:rPr>
                <a:t>Lotion/lip balm</a:t>
              </a:r>
              <a:endParaRPr sz="1100">
                <a:solidFill>
                  <a:srgbClr val="631D00"/>
                </a:solidFill>
                <a:latin typeface="Ubuntu Medium"/>
                <a:ea typeface="Ubuntu Medium"/>
                <a:cs typeface="Ubuntu Medium"/>
                <a:sym typeface="Ubuntu Medium"/>
              </a:endParaRPr>
            </a:p>
            <a:p>
              <a:pPr indent="0" lvl="0" marL="0" rtl="0" algn="l">
                <a:lnSpc>
                  <a:spcPct val="137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100">
                  <a:solidFill>
                    <a:srgbClr val="631D00"/>
                  </a:solidFill>
                  <a:latin typeface="Ubuntu Medium"/>
                  <a:ea typeface="Ubuntu Medium"/>
                  <a:cs typeface="Ubuntu Medium"/>
                  <a:sym typeface="Ubuntu Medium"/>
                </a:rPr>
                <a:t>Hair accessories</a:t>
              </a:r>
              <a:endParaRPr sz="1100">
                <a:solidFill>
                  <a:srgbClr val="631D00"/>
                </a:solidFill>
                <a:latin typeface="Ubuntu Medium"/>
                <a:ea typeface="Ubuntu Medium"/>
                <a:cs typeface="Ubuntu Medium"/>
                <a:sym typeface="Ubuntu Medium"/>
              </a:endParaRPr>
            </a:p>
            <a:p>
              <a:pPr indent="0" lvl="0" marL="0" rtl="0" algn="l">
                <a:lnSpc>
                  <a:spcPct val="137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100">
                  <a:solidFill>
                    <a:srgbClr val="631D00"/>
                  </a:solidFill>
                  <a:latin typeface="Ubuntu Medium"/>
                  <a:ea typeface="Ubuntu Medium"/>
                  <a:cs typeface="Ubuntu Medium"/>
                  <a:sym typeface="Ubuntu Medium"/>
                </a:rPr>
                <a:t>Facial cleanser</a:t>
              </a:r>
              <a:endParaRPr sz="1100">
                <a:solidFill>
                  <a:srgbClr val="631D00"/>
                </a:solidFill>
                <a:latin typeface="Ubuntu Medium"/>
                <a:ea typeface="Ubuntu Medium"/>
                <a:cs typeface="Ubuntu Medium"/>
                <a:sym typeface="Ubuntu Medium"/>
              </a:endParaRPr>
            </a:p>
            <a:p>
              <a:pPr indent="0" lvl="0" marL="0" rtl="0" algn="l">
                <a:lnSpc>
                  <a:spcPct val="137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100">
                  <a:solidFill>
                    <a:srgbClr val="631D00"/>
                  </a:solidFill>
                  <a:latin typeface="Ubuntu Medium"/>
                  <a:ea typeface="Ubuntu Medium"/>
                  <a:cs typeface="Ubuntu Medium"/>
                  <a:sym typeface="Ubuntu Medium"/>
                </a:rPr>
                <a:t>Toothbrush</a:t>
              </a:r>
              <a:endParaRPr sz="1100">
                <a:solidFill>
                  <a:srgbClr val="631D00"/>
                </a:solidFill>
                <a:latin typeface="Ubuntu Medium"/>
                <a:ea typeface="Ubuntu Medium"/>
                <a:cs typeface="Ubuntu Medium"/>
                <a:sym typeface="Ubuntu Medium"/>
              </a:endParaRPr>
            </a:p>
            <a:p>
              <a:pPr indent="0" lvl="0" marL="0" rtl="0" algn="l">
                <a:lnSpc>
                  <a:spcPct val="137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100">
                  <a:solidFill>
                    <a:srgbClr val="631D00"/>
                  </a:solidFill>
                  <a:latin typeface="Ubuntu Medium"/>
                  <a:ea typeface="Ubuntu Medium"/>
                  <a:cs typeface="Ubuntu Medium"/>
                  <a:sym typeface="Ubuntu Medium"/>
                </a:rPr>
                <a:t>Tampons/pantiliners</a:t>
              </a:r>
              <a:endParaRPr sz="1100">
                <a:solidFill>
                  <a:srgbClr val="631D00"/>
                </a:solidFill>
                <a:latin typeface="Ubuntu Medium"/>
                <a:ea typeface="Ubuntu Medium"/>
                <a:cs typeface="Ubuntu Medium"/>
                <a:sym typeface="Ubuntu Medium"/>
              </a:endParaRPr>
            </a:p>
            <a:p>
              <a:pPr indent="0" lvl="0" marL="0" rtl="0" algn="l">
                <a:lnSpc>
                  <a:spcPct val="137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100">
                  <a:solidFill>
                    <a:srgbClr val="631D00"/>
                  </a:solidFill>
                  <a:latin typeface="Ubuntu Medium"/>
                  <a:ea typeface="Ubuntu Medium"/>
                  <a:cs typeface="Ubuntu Medium"/>
                  <a:sym typeface="Ubuntu Medium"/>
                </a:rPr>
                <a:t>Razor/shave gel</a:t>
              </a:r>
              <a:endParaRPr sz="1100">
                <a:solidFill>
                  <a:srgbClr val="631D00"/>
                </a:solidFill>
                <a:latin typeface="Ubuntu Medium"/>
                <a:ea typeface="Ubuntu Medium"/>
                <a:cs typeface="Ubuntu Medium"/>
                <a:sym typeface="Ubuntu Medium"/>
              </a:endParaRPr>
            </a:p>
            <a:p>
              <a:pPr indent="0" lvl="0" marL="0" rtl="0" algn="l">
                <a:lnSpc>
                  <a:spcPct val="137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100">
                  <a:solidFill>
                    <a:srgbClr val="631D00"/>
                  </a:solidFill>
                  <a:latin typeface="Ubuntu Medium"/>
                  <a:ea typeface="Ubuntu Medium"/>
                  <a:cs typeface="Ubuntu Medium"/>
                  <a:sym typeface="Ubuntu Medium"/>
                </a:rPr>
                <a:t>Mouthwash</a:t>
              </a:r>
              <a:endParaRPr sz="1100">
                <a:solidFill>
                  <a:srgbClr val="631D00"/>
                </a:solidFill>
                <a:latin typeface="Ubuntu Medium"/>
                <a:ea typeface="Ubuntu Medium"/>
                <a:cs typeface="Ubuntu Medium"/>
                <a:sym typeface="Ubuntu Medium"/>
              </a:endParaRPr>
            </a:p>
            <a:p>
              <a:pPr indent="0" lvl="0" marL="0" rtl="0" algn="l">
                <a:lnSpc>
                  <a:spcPct val="137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100">
                  <a:solidFill>
                    <a:srgbClr val="631D00"/>
                  </a:solidFill>
                  <a:latin typeface="Ubuntu Medium"/>
                  <a:ea typeface="Ubuntu Medium"/>
                  <a:cs typeface="Ubuntu Medium"/>
                  <a:sym typeface="Ubuntu Medium"/>
                </a:rPr>
                <a:t>Tweezers/nail clippers</a:t>
              </a:r>
              <a:endParaRPr sz="1100">
                <a:solidFill>
                  <a:srgbClr val="631D00"/>
                </a:solidFill>
                <a:latin typeface="Ubuntu Medium"/>
                <a:ea typeface="Ubuntu Medium"/>
                <a:cs typeface="Ubuntu Medium"/>
                <a:sym typeface="Ubuntu Medium"/>
              </a:endParaRPr>
            </a:p>
          </p:txBody>
        </p:sp>
        <p:sp>
          <p:nvSpPr>
            <p:cNvPr id="156" name="Google Shape;156;p13"/>
            <p:cNvSpPr/>
            <p:nvPr/>
          </p:nvSpPr>
          <p:spPr>
            <a:xfrm>
              <a:off x="416812" y="2790502"/>
              <a:ext cx="115500" cy="115500"/>
            </a:xfrm>
            <a:prstGeom prst="roundRect">
              <a:avLst>
                <a:gd fmla="val 16667" name="adj"/>
              </a:avLst>
            </a:prstGeom>
            <a:noFill/>
            <a:ln cap="flat" cmpd="sng" w="9525">
              <a:solidFill>
                <a:srgbClr val="ED563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" name="Google Shape;157;p13"/>
            <p:cNvSpPr/>
            <p:nvPr/>
          </p:nvSpPr>
          <p:spPr>
            <a:xfrm>
              <a:off x="416812" y="3020173"/>
              <a:ext cx="115500" cy="115500"/>
            </a:xfrm>
            <a:prstGeom prst="roundRect">
              <a:avLst>
                <a:gd fmla="val 16667" name="adj"/>
              </a:avLst>
            </a:prstGeom>
            <a:noFill/>
            <a:ln cap="flat" cmpd="sng" w="9525">
              <a:solidFill>
                <a:srgbClr val="ED563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" name="Google Shape;158;p13"/>
            <p:cNvSpPr/>
            <p:nvPr/>
          </p:nvSpPr>
          <p:spPr>
            <a:xfrm>
              <a:off x="416812" y="3249844"/>
              <a:ext cx="115500" cy="115500"/>
            </a:xfrm>
            <a:prstGeom prst="roundRect">
              <a:avLst>
                <a:gd fmla="val 16667" name="adj"/>
              </a:avLst>
            </a:prstGeom>
            <a:noFill/>
            <a:ln cap="flat" cmpd="sng" w="9525">
              <a:solidFill>
                <a:srgbClr val="ED563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" name="Google Shape;159;p13"/>
            <p:cNvSpPr/>
            <p:nvPr/>
          </p:nvSpPr>
          <p:spPr>
            <a:xfrm>
              <a:off x="416812" y="3479516"/>
              <a:ext cx="115500" cy="115500"/>
            </a:xfrm>
            <a:prstGeom prst="roundRect">
              <a:avLst>
                <a:gd fmla="val 16667" name="adj"/>
              </a:avLst>
            </a:prstGeom>
            <a:noFill/>
            <a:ln cap="flat" cmpd="sng" w="9525">
              <a:solidFill>
                <a:srgbClr val="ED563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" name="Google Shape;160;p13"/>
            <p:cNvSpPr/>
            <p:nvPr/>
          </p:nvSpPr>
          <p:spPr>
            <a:xfrm>
              <a:off x="416812" y="3709187"/>
              <a:ext cx="115500" cy="115500"/>
            </a:xfrm>
            <a:prstGeom prst="roundRect">
              <a:avLst>
                <a:gd fmla="val 16667" name="adj"/>
              </a:avLst>
            </a:prstGeom>
            <a:noFill/>
            <a:ln cap="flat" cmpd="sng" w="9525">
              <a:solidFill>
                <a:srgbClr val="ED563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" name="Google Shape;161;p13"/>
            <p:cNvSpPr/>
            <p:nvPr/>
          </p:nvSpPr>
          <p:spPr>
            <a:xfrm>
              <a:off x="416812" y="3938859"/>
              <a:ext cx="115500" cy="115500"/>
            </a:xfrm>
            <a:prstGeom prst="roundRect">
              <a:avLst>
                <a:gd fmla="val 16667" name="adj"/>
              </a:avLst>
            </a:prstGeom>
            <a:noFill/>
            <a:ln cap="flat" cmpd="sng" w="9525">
              <a:solidFill>
                <a:srgbClr val="ED563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" name="Google Shape;162;p13"/>
            <p:cNvSpPr/>
            <p:nvPr/>
          </p:nvSpPr>
          <p:spPr>
            <a:xfrm>
              <a:off x="416812" y="4168530"/>
              <a:ext cx="115500" cy="115500"/>
            </a:xfrm>
            <a:prstGeom prst="roundRect">
              <a:avLst>
                <a:gd fmla="val 16667" name="adj"/>
              </a:avLst>
            </a:prstGeom>
            <a:noFill/>
            <a:ln cap="flat" cmpd="sng" w="9525">
              <a:solidFill>
                <a:srgbClr val="ED563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" name="Google Shape;163;p13"/>
            <p:cNvSpPr/>
            <p:nvPr/>
          </p:nvSpPr>
          <p:spPr>
            <a:xfrm>
              <a:off x="416812" y="4398201"/>
              <a:ext cx="115500" cy="115500"/>
            </a:xfrm>
            <a:prstGeom prst="roundRect">
              <a:avLst>
                <a:gd fmla="val 16667" name="adj"/>
              </a:avLst>
            </a:prstGeom>
            <a:noFill/>
            <a:ln cap="flat" cmpd="sng" w="9525">
              <a:solidFill>
                <a:srgbClr val="ED563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" name="Google Shape;164;p13"/>
            <p:cNvSpPr/>
            <p:nvPr/>
          </p:nvSpPr>
          <p:spPr>
            <a:xfrm>
              <a:off x="416812" y="4627873"/>
              <a:ext cx="115500" cy="115500"/>
            </a:xfrm>
            <a:prstGeom prst="roundRect">
              <a:avLst>
                <a:gd fmla="val 16667" name="adj"/>
              </a:avLst>
            </a:prstGeom>
            <a:noFill/>
            <a:ln cap="flat" cmpd="sng" w="9525">
              <a:solidFill>
                <a:srgbClr val="ED563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" name="Google Shape;165;p13"/>
            <p:cNvSpPr/>
            <p:nvPr/>
          </p:nvSpPr>
          <p:spPr>
            <a:xfrm>
              <a:off x="416812" y="4857544"/>
              <a:ext cx="115500" cy="115500"/>
            </a:xfrm>
            <a:prstGeom prst="roundRect">
              <a:avLst>
                <a:gd fmla="val 16667" name="adj"/>
              </a:avLst>
            </a:prstGeom>
            <a:noFill/>
            <a:ln cap="flat" cmpd="sng" w="9525">
              <a:solidFill>
                <a:srgbClr val="ED563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" name="Google Shape;166;p13"/>
            <p:cNvSpPr/>
            <p:nvPr/>
          </p:nvSpPr>
          <p:spPr>
            <a:xfrm>
              <a:off x="416812" y="5087216"/>
              <a:ext cx="115500" cy="115500"/>
            </a:xfrm>
            <a:prstGeom prst="roundRect">
              <a:avLst>
                <a:gd fmla="val 16667" name="adj"/>
              </a:avLst>
            </a:prstGeom>
            <a:noFill/>
            <a:ln cap="flat" cmpd="sng" w="9525">
              <a:solidFill>
                <a:srgbClr val="ED563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" name="Google Shape;167;p13"/>
            <p:cNvSpPr/>
            <p:nvPr/>
          </p:nvSpPr>
          <p:spPr>
            <a:xfrm>
              <a:off x="416812" y="5316887"/>
              <a:ext cx="115500" cy="115500"/>
            </a:xfrm>
            <a:prstGeom prst="roundRect">
              <a:avLst>
                <a:gd fmla="val 16667" name="adj"/>
              </a:avLst>
            </a:prstGeom>
            <a:noFill/>
            <a:ln cap="flat" cmpd="sng" w="9525">
              <a:solidFill>
                <a:srgbClr val="ED563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" name="Google Shape;168;p13"/>
            <p:cNvSpPr/>
            <p:nvPr/>
          </p:nvSpPr>
          <p:spPr>
            <a:xfrm>
              <a:off x="416812" y="5546558"/>
              <a:ext cx="115500" cy="115500"/>
            </a:xfrm>
            <a:prstGeom prst="roundRect">
              <a:avLst>
                <a:gd fmla="val 16667" name="adj"/>
              </a:avLst>
            </a:prstGeom>
            <a:noFill/>
            <a:ln cap="flat" cmpd="sng" w="9525">
              <a:solidFill>
                <a:srgbClr val="ED563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9" name="Google Shape;169;p13"/>
          <p:cNvGrpSpPr/>
          <p:nvPr/>
        </p:nvGrpSpPr>
        <p:grpSpPr>
          <a:xfrm>
            <a:off x="426100" y="1566976"/>
            <a:ext cx="6681300" cy="677100"/>
            <a:chOff x="426100" y="1566976"/>
            <a:chExt cx="6681300" cy="677100"/>
          </a:xfrm>
        </p:grpSpPr>
        <p:sp>
          <p:nvSpPr>
            <p:cNvPr id="170" name="Google Shape;170;p13"/>
            <p:cNvSpPr txBox="1"/>
            <p:nvPr/>
          </p:nvSpPr>
          <p:spPr>
            <a:xfrm>
              <a:off x="1092900" y="1566976"/>
              <a:ext cx="5374200" cy="677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uk" sz="3200">
                  <a:solidFill>
                    <a:srgbClr val="ED5639"/>
                  </a:solidFill>
                  <a:latin typeface="Ubuntu"/>
                  <a:ea typeface="Ubuntu"/>
                  <a:cs typeface="Ubuntu"/>
                  <a:sym typeface="Ubuntu"/>
                </a:rPr>
                <a:t>VACATION PACKING LIST</a:t>
              </a:r>
              <a:endParaRPr b="1" sz="3200">
                <a:solidFill>
                  <a:srgbClr val="ED5639"/>
                </a:solidFill>
                <a:latin typeface="Ubuntu"/>
                <a:ea typeface="Ubuntu"/>
                <a:cs typeface="Ubuntu"/>
                <a:sym typeface="Ubuntu"/>
              </a:endParaRPr>
            </a:p>
          </p:txBody>
        </p:sp>
        <p:grpSp>
          <p:nvGrpSpPr>
            <p:cNvPr id="171" name="Google Shape;171;p13"/>
            <p:cNvGrpSpPr/>
            <p:nvPr/>
          </p:nvGrpSpPr>
          <p:grpSpPr>
            <a:xfrm>
              <a:off x="426100" y="1867875"/>
              <a:ext cx="564725" cy="187625"/>
              <a:chOff x="426100" y="1867875"/>
              <a:chExt cx="564725" cy="187625"/>
            </a:xfrm>
          </p:grpSpPr>
          <p:sp>
            <p:nvSpPr>
              <p:cNvPr id="172" name="Google Shape;172;p13"/>
              <p:cNvSpPr/>
              <p:nvPr/>
            </p:nvSpPr>
            <p:spPr>
              <a:xfrm>
                <a:off x="426100" y="1867875"/>
                <a:ext cx="459300" cy="39300"/>
              </a:xfrm>
              <a:prstGeom prst="roundRect">
                <a:avLst>
                  <a:gd fmla="val 50000" name="adj"/>
                </a:avLst>
              </a:prstGeom>
              <a:solidFill>
                <a:srgbClr val="631D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3" name="Google Shape;173;p13"/>
              <p:cNvSpPr/>
              <p:nvPr/>
            </p:nvSpPr>
            <p:spPr>
              <a:xfrm>
                <a:off x="695925" y="2016200"/>
                <a:ext cx="294900" cy="39300"/>
              </a:xfrm>
              <a:prstGeom prst="roundRect">
                <a:avLst>
                  <a:gd fmla="val 50000" name="adj"/>
                </a:avLst>
              </a:prstGeom>
              <a:solidFill>
                <a:srgbClr val="631D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74" name="Google Shape;174;p13"/>
            <p:cNvGrpSpPr/>
            <p:nvPr/>
          </p:nvGrpSpPr>
          <p:grpSpPr>
            <a:xfrm flipH="1">
              <a:off x="6542675" y="1867875"/>
              <a:ext cx="564725" cy="187625"/>
              <a:chOff x="426100" y="1867875"/>
              <a:chExt cx="564725" cy="187625"/>
            </a:xfrm>
          </p:grpSpPr>
          <p:sp>
            <p:nvSpPr>
              <p:cNvPr id="175" name="Google Shape;175;p13"/>
              <p:cNvSpPr/>
              <p:nvPr/>
            </p:nvSpPr>
            <p:spPr>
              <a:xfrm>
                <a:off x="426100" y="1867875"/>
                <a:ext cx="459300" cy="39300"/>
              </a:xfrm>
              <a:prstGeom prst="roundRect">
                <a:avLst>
                  <a:gd fmla="val 50000" name="adj"/>
                </a:avLst>
              </a:prstGeom>
              <a:solidFill>
                <a:srgbClr val="631D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6" name="Google Shape;176;p13"/>
              <p:cNvSpPr/>
              <p:nvPr/>
            </p:nvSpPr>
            <p:spPr>
              <a:xfrm>
                <a:off x="695925" y="2016200"/>
                <a:ext cx="294900" cy="39300"/>
              </a:xfrm>
              <a:prstGeom prst="roundRect">
                <a:avLst>
                  <a:gd fmla="val 50000" name="adj"/>
                </a:avLst>
              </a:prstGeom>
              <a:solidFill>
                <a:srgbClr val="631D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