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Lato Black"/>
      <p:bold r:id="rId7"/>
      <p:boldItalic r:id="rId8"/>
    </p:embeddedFont>
    <p:embeddedFont>
      <p:font typeface="Arimo Medium"/>
      <p:regular r:id="rId9"/>
      <p:bold r:id="rId10"/>
      <p:italic r:id="rId11"/>
      <p:boldItalic r:id="rId12"/>
    </p:embeddedFont>
    <p:embeddedFont>
      <p:font typeface="Archivo Black"/>
      <p:regular r:id="rId13"/>
    </p:embeddedFont>
    <p:embeddedFont>
      <p:font typeface="Courier Prime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  <p15:guide id="3" pos="340">
          <p15:clr>
            <a:srgbClr val="9AA0A6"/>
          </p15:clr>
        </p15:guide>
        <p15:guide id="4" pos="1757">
          <p15:clr>
            <a:srgbClr val="9AA0A6"/>
          </p15:clr>
        </p15:guide>
        <p15:guide id="5" pos="4422">
          <p15:clr>
            <a:srgbClr val="9AA0A6"/>
          </p15:clr>
        </p15:guide>
        <p15:guide id="6" pos="2438">
          <p15:clr>
            <a:srgbClr val="9AA0A6"/>
          </p15:clr>
        </p15:guide>
        <p15:guide id="7" orient="horz" pos="3742">
          <p15:clr>
            <a:srgbClr val="9AA0A6"/>
          </p15:clr>
        </p15:guide>
        <p15:guide id="8" orient="horz" pos="3798">
          <p15:clr>
            <a:srgbClr val="9AA0A6"/>
          </p15:clr>
        </p15:guide>
        <p15:guide id="9" orient="horz" pos="5193">
          <p15:clr>
            <a:srgbClr val="9AA0A6"/>
          </p15:clr>
        </p15:guide>
        <p15:guide id="10" orient="horz" pos="6236">
          <p15:clr>
            <a:srgbClr val="9AA0A6"/>
          </p15:clr>
        </p15:guide>
        <p15:guide id="11" orient="horz" pos="6644">
          <p15:clr>
            <a:srgbClr val="9AA0A6"/>
          </p15:clr>
        </p15:guide>
        <p15:guide id="12" orient="horz" pos="1962">
          <p15:clr>
            <a:srgbClr val="9AA0A6"/>
          </p15:clr>
        </p15:guide>
        <p15:guide id="13" orient="horz" pos="2064">
          <p15:clr>
            <a:srgbClr val="9AA0A6"/>
          </p15:clr>
        </p15:guide>
        <p15:guide id="14" orient="horz" pos="340">
          <p15:clr>
            <a:srgbClr val="9AA0A6"/>
          </p15:clr>
        </p15:guide>
        <p15:guide id="15" orient="horz" pos="172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  <p:guide pos="340"/>
        <p:guide pos="1757"/>
        <p:guide pos="4422"/>
        <p:guide pos="2438"/>
        <p:guide pos="3742" orient="horz"/>
        <p:guide pos="3798" orient="horz"/>
        <p:guide pos="5193" orient="horz"/>
        <p:guide pos="6236" orient="horz"/>
        <p:guide pos="6644" orient="horz"/>
        <p:guide pos="1962" orient="horz"/>
        <p:guide pos="2064" orient="horz"/>
        <p:guide pos="340" orient="horz"/>
        <p:guide pos="172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moMedium-italic.fntdata"/><Relationship Id="rId10" Type="http://schemas.openxmlformats.org/officeDocument/2006/relationships/font" Target="fonts/ArimoMedium-bold.fntdata"/><Relationship Id="rId13" Type="http://schemas.openxmlformats.org/officeDocument/2006/relationships/font" Target="fonts/ArchivoBlack-regular.fntdata"/><Relationship Id="rId12" Type="http://schemas.openxmlformats.org/officeDocument/2006/relationships/font" Target="fonts/ArimoMedium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imoMedium-regular.fntdata"/><Relationship Id="rId15" Type="http://schemas.openxmlformats.org/officeDocument/2006/relationships/font" Target="fonts/CourierPrime-bold.fntdata"/><Relationship Id="rId14" Type="http://schemas.openxmlformats.org/officeDocument/2006/relationships/font" Target="fonts/CourierPrime-regular.fntdata"/><Relationship Id="rId17" Type="http://schemas.openxmlformats.org/officeDocument/2006/relationships/font" Target="fonts/CourierPrime-boldItalic.fntdata"/><Relationship Id="rId16" Type="http://schemas.openxmlformats.org/officeDocument/2006/relationships/font" Target="fonts/CourierPrim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atoBlack-bold.fntdata"/><Relationship Id="rId8" Type="http://schemas.openxmlformats.org/officeDocument/2006/relationships/font" Target="fonts/LatoBlac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2248" l="0" r="0" t="13874"/>
          <a:stretch/>
        </p:blipFill>
        <p:spPr>
          <a:xfrm>
            <a:off x="0" y="0"/>
            <a:ext cx="7560001" cy="314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33497" l="27614" r="0" t="0"/>
          <a:stretch/>
        </p:blipFill>
        <p:spPr>
          <a:xfrm>
            <a:off x="0" y="9065575"/>
            <a:ext cx="1772500" cy="16264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533400" y="8243950"/>
            <a:ext cx="6486600" cy="1656000"/>
          </a:xfrm>
          <a:prstGeom prst="roundRect">
            <a:avLst>
              <a:gd fmla="val 5752" name="adj"/>
            </a:avLst>
          </a:prstGeom>
          <a:solidFill>
            <a:srgbClr val="F5F7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0" y="540000"/>
            <a:ext cx="3780000" cy="2195400"/>
          </a:xfrm>
          <a:prstGeom prst="rect">
            <a:avLst/>
          </a:prstGeom>
          <a:solidFill>
            <a:srgbClr val="19713F">
              <a:alpha val="89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0" y="3114675"/>
            <a:ext cx="7560000" cy="162000"/>
          </a:xfrm>
          <a:prstGeom prst="rect">
            <a:avLst/>
          </a:prstGeom>
          <a:solidFill>
            <a:srgbClr val="1971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533400" y="876300"/>
            <a:ext cx="2743200" cy="1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6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Printable </a:t>
            </a:r>
            <a:endParaRPr sz="360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6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Survey </a:t>
            </a:r>
            <a:endParaRPr sz="360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Template</a:t>
            </a:r>
            <a:endParaRPr sz="360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533400" y="3548100"/>
            <a:ext cx="6486525" cy="352375"/>
            <a:chOff x="533400" y="3548100"/>
            <a:chExt cx="6486525" cy="352375"/>
          </a:xfrm>
        </p:grpSpPr>
        <p:grpSp>
          <p:nvGrpSpPr>
            <p:cNvPr id="61" name="Google Shape;61;p13"/>
            <p:cNvGrpSpPr/>
            <p:nvPr/>
          </p:nvGrpSpPr>
          <p:grpSpPr>
            <a:xfrm>
              <a:off x="533400" y="3557600"/>
              <a:ext cx="2256600" cy="342875"/>
              <a:chOff x="533400" y="3557600"/>
              <a:chExt cx="2256600" cy="342875"/>
            </a:xfrm>
          </p:grpSpPr>
          <p:sp>
            <p:nvSpPr>
              <p:cNvPr id="62" name="Google Shape;62;p13"/>
              <p:cNvSpPr txBox="1"/>
              <p:nvPr/>
            </p:nvSpPr>
            <p:spPr>
              <a:xfrm>
                <a:off x="533400" y="3557600"/>
                <a:ext cx="22566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latin typeface="Courier Prime"/>
                    <a:ea typeface="Courier Prime"/>
                    <a:cs typeface="Courier Prime"/>
                    <a:sym typeface="Courier Prime"/>
                  </a:rPr>
                  <a:t>BUSINESS:</a:t>
                </a:r>
                <a:endParaRPr b="1" sz="1800">
                  <a:latin typeface="Courier Prime"/>
                  <a:ea typeface="Courier Prime"/>
                  <a:cs typeface="Courier Prime"/>
                  <a:sym typeface="Courier Prime"/>
                </a:endParaRPr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>
                <a:off x="533400" y="3862375"/>
                <a:ext cx="662100" cy="38100"/>
              </a:xfrm>
              <a:prstGeom prst="rect">
                <a:avLst/>
              </a:prstGeom>
              <a:solidFill>
                <a:srgbClr val="1971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4" name="Google Shape;64;p13"/>
            <p:cNvSpPr/>
            <p:nvPr/>
          </p:nvSpPr>
          <p:spPr>
            <a:xfrm>
              <a:off x="2790825" y="3548100"/>
              <a:ext cx="4229100" cy="342900"/>
            </a:xfrm>
            <a:prstGeom prst="roundRect">
              <a:avLst>
                <a:gd fmla="val 16667" name="adj"/>
              </a:avLst>
            </a:prstGeom>
            <a:solidFill>
              <a:srgbClr val="F5F7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" name="Google Shape;65;p13"/>
          <p:cNvGrpSpPr/>
          <p:nvPr/>
        </p:nvGrpSpPr>
        <p:grpSpPr>
          <a:xfrm>
            <a:off x="533400" y="4057688"/>
            <a:ext cx="6486525" cy="352375"/>
            <a:chOff x="533400" y="3548100"/>
            <a:chExt cx="6486525" cy="352375"/>
          </a:xfrm>
        </p:grpSpPr>
        <p:grpSp>
          <p:nvGrpSpPr>
            <p:cNvPr id="66" name="Google Shape;66;p13"/>
            <p:cNvGrpSpPr/>
            <p:nvPr/>
          </p:nvGrpSpPr>
          <p:grpSpPr>
            <a:xfrm>
              <a:off x="533400" y="3557600"/>
              <a:ext cx="2256600" cy="342875"/>
              <a:chOff x="533400" y="3557600"/>
              <a:chExt cx="2256600" cy="342875"/>
            </a:xfrm>
          </p:grpSpPr>
          <p:sp>
            <p:nvSpPr>
              <p:cNvPr id="67" name="Google Shape;67;p13"/>
              <p:cNvSpPr txBox="1"/>
              <p:nvPr/>
            </p:nvSpPr>
            <p:spPr>
              <a:xfrm>
                <a:off x="533400" y="3557600"/>
                <a:ext cx="22566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latin typeface="Courier Prime"/>
                    <a:ea typeface="Courier Prime"/>
                    <a:cs typeface="Courier Prime"/>
                    <a:sym typeface="Courier Prime"/>
                  </a:rPr>
                  <a:t>SERVICE:</a:t>
                </a:r>
                <a:endParaRPr b="1" sz="1800">
                  <a:latin typeface="Courier Prime"/>
                  <a:ea typeface="Courier Prime"/>
                  <a:cs typeface="Courier Prime"/>
                  <a:sym typeface="Courier Prime"/>
                </a:endParaRPr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533400" y="3862375"/>
                <a:ext cx="662100" cy="38100"/>
              </a:xfrm>
              <a:prstGeom prst="rect">
                <a:avLst/>
              </a:prstGeom>
              <a:solidFill>
                <a:srgbClr val="1971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9" name="Google Shape;69;p13"/>
            <p:cNvSpPr/>
            <p:nvPr/>
          </p:nvSpPr>
          <p:spPr>
            <a:xfrm>
              <a:off x="2790825" y="3548100"/>
              <a:ext cx="4229100" cy="342900"/>
            </a:xfrm>
            <a:prstGeom prst="roundRect">
              <a:avLst>
                <a:gd fmla="val 16667" name="adj"/>
              </a:avLst>
            </a:prstGeom>
            <a:solidFill>
              <a:srgbClr val="F5F7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" name="Google Shape;70;p13"/>
          <p:cNvGrpSpPr/>
          <p:nvPr/>
        </p:nvGrpSpPr>
        <p:grpSpPr>
          <a:xfrm>
            <a:off x="533400" y="4562525"/>
            <a:ext cx="6486525" cy="352375"/>
            <a:chOff x="533400" y="3548100"/>
            <a:chExt cx="6486525" cy="352375"/>
          </a:xfrm>
        </p:grpSpPr>
        <p:grpSp>
          <p:nvGrpSpPr>
            <p:cNvPr id="71" name="Google Shape;71;p13"/>
            <p:cNvGrpSpPr/>
            <p:nvPr/>
          </p:nvGrpSpPr>
          <p:grpSpPr>
            <a:xfrm>
              <a:off x="533400" y="3557600"/>
              <a:ext cx="2256600" cy="342875"/>
              <a:chOff x="533400" y="3557600"/>
              <a:chExt cx="2256600" cy="342875"/>
            </a:xfrm>
          </p:grpSpPr>
          <p:sp>
            <p:nvSpPr>
              <p:cNvPr id="72" name="Google Shape;72;p13"/>
              <p:cNvSpPr txBox="1"/>
              <p:nvPr/>
            </p:nvSpPr>
            <p:spPr>
              <a:xfrm>
                <a:off x="533400" y="3557600"/>
                <a:ext cx="22566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latin typeface="Courier Prime"/>
                    <a:ea typeface="Courier Prime"/>
                    <a:cs typeface="Courier Prime"/>
                    <a:sym typeface="Courier Prime"/>
                  </a:rPr>
                  <a:t>NAME &amp; DATE:</a:t>
                </a:r>
                <a:endParaRPr b="1" sz="1800">
                  <a:latin typeface="Courier Prime"/>
                  <a:ea typeface="Courier Prime"/>
                  <a:cs typeface="Courier Prime"/>
                  <a:sym typeface="Courier Prime"/>
                </a:endParaRPr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533400" y="3862375"/>
                <a:ext cx="662100" cy="38100"/>
              </a:xfrm>
              <a:prstGeom prst="rect">
                <a:avLst/>
              </a:prstGeom>
              <a:solidFill>
                <a:srgbClr val="1971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4" name="Google Shape;74;p13"/>
            <p:cNvSpPr/>
            <p:nvPr/>
          </p:nvSpPr>
          <p:spPr>
            <a:xfrm>
              <a:off x="2790825" y="3548100"/>
              <a:ext cx="4229100" cy="342900"/>
            </a:xfrm>
            <a:prstGeom prst="roundRect">
              <a:avLst>
                <a:gd fmla="val 16667" name="adj"/>
              </a:avLst>
            </a:prstGeom>
            <a:solidFill>
              <a:srgbClr val="F5F7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533400" y="5167363"/>
            <a:ext cx="6486525" cy="2445700"/>
            <a:chOff x="533400" y="5167363"/>
            <a:chExt cx="6486525" cy="2445700"/>
          </a:xfrm>
        </p:grpSpPr>
        <p:grpSp>
          <p:nvGrpSpPr>
            <p:cNvPr id="76" name="Google Shape;76;p13"/>
            <p:cNvGrpSpPr/>
            <p:nvPr/>
          </p:nvGrpSpPr>
          <p:grpSpPr>
            <a:xfrm>
              <a:off x="2790825" y="5167363"/>
              <a:ext cx="4229100" cy="184800"/>
              <a:chOff x="2790825" y="5167363"/>
              <a:chExt cx="4229100" cy="184800"/>
            </a:xfrm>
          </p:grpSpPr>
          <p:sp>
            <p:nvSpPr>
              <p:cNvPr id="77" name="Google Shape;77;p13"/>
              <p:cNvSpPr txBox="1"/>
              <p:nvPr/>
            </p:nvSpPr>
            <p:spPr>
              <a:xfrm>
                <a:off x="2790825" y="5167363"/>
                <a:ext cx="9891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Lato Black"/>
                    <a:ea typeface="Lato Black"/>
                    <a:cs typeface="Lato Black"/>
                    <a:sym typeface="Lato Black"/>
                  </a:rPr>
                  <a:t>BAD</a:t>
                </a:r>
                <a:endParaRPr sz="1200"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78" name="Google Shape;78;p13"/>
              <p:cNvSpPr txBox="1"/>
              <p:nvPr/>
            </p:nvSpPr>
            <p:spPr>
              <a:xfrm>
                <a:off x="3870000" y="5167363"/>
                <a:ext cx="9891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Lato Black"/>
                    <a:ea typeface="Lato Black"/>
                    <a:cs typeface="Lato Black"/>
                    <a:sym typeface="Lato Black"/>
                  </a:rPr>
                  <a:t>FAIR</a:t>
                </a:r>
                <a:endParaRPr sz="1200"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79" name="Google Shape;79;p13"/>
              <p:cNvSpPr txBox="1"/>
              <p:nvPr/>
            </p:nvSpPr>
            <p:spPr>
              <a:xfrm>
                <a:off x="4951650" y="5167363"/>
                <a:ext cx="9891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Lato Black"/>
                    <a:ea typeface="Lato Black"/>
                    <a:cs typeface="Lato Black"/>
                    <a:sym typeface="Lato Black"/>
                  </a:rPr>
                  <a:t>GOOD</a:t>
                </a:r>
                <a:endParaRPr sz="1200"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  <p:sp>
            <p:nvSpPr>
              <p:cNvPr id="80" name="Google Shape;80;p13"/>
              <p:cNvSpPr txBox="1"/>
              <p:nvPr/>
            </p:nvSpPr>
            <p:spPr>
              <a:xfrm>
                <a:off x="6030825" y="5167363"/>
                <a:ext cx="9891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latin typeface="Lato Black"/>
                    <a:ea typeface="Lato Black"/>
                    <a:cs typeface="Lato Black"/>
                    <a:sym typeface="Lato Black"/>
                  </a:rPr>
                  <a:t>EXCELLENT</a:t>
                </a:r>
                <a:endParaRPr sz="1200"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</p:grpSp>
        <p:grpSp>
          <p:nvGrpSpPr>
            <p:cNvPr id="81" name="Google Shape;81;p13"/>
            <p:cNvGrpSpPr/>
            <p:nvPr/>
          </p:nvGrpSpPr>
          <p:grpSpPr>
            <a:xfrm>
              <a:off x="533400" y="5467350"/>
              <a:ext cx="6486525" cy="472800"/>
              <a:chOff x="533400" y="5467350"/>
              <a:chExt cx="6486525" cy="472800"/>
            </a:xfrm>
          </p:grpSpPr>
          <p:grpSp>
            <p:nvGrpSpPr>
              <p:cNvPr id="82" name="Google Shape;82;p13"/>
              <p:cNvGrpSpPr/>
              <p:nvPr/>
            </p:nvGrpSpPr>
            <p:grpSpPr>
              <a:xfrm>
                <a:off x="533400" y="5467350"/>
                <a:ext cx="6486525" cy="472800"/>
                <a:chOff x="533400" y="5467350"/>
                <a:chExt cx="6486525" cy="472800"/>
              </a:xfrm>
            </p:grpSpPr>
            <p:grpSp>
              <p:nvGrpSpPr>
                <p:cNvPr id="83" name="Google Shape;83;p13"/>
                <p:cNvGrpSpPr/>
                <p:nvPr/>
              </p:nvGrpSpPr>
              <p:grpSpPr>
                <a:xfrm>
                  <a:off x="533400" y="5520925"/>
                  <a:ext cx="2028900" cy="342875"/>
                  <a:chOff x="533400" y="3557600"/>
                  <a:chExt cx="2028900" cy="342875"/>
                </a:xfrm>
              </p:grpSpPr>
              <p:sp>
                <p:nvSpPr>
                  <p:cNvPr id="84" name="Google Shape;84;p13"/>
                  <p:cNvSpPr txBox="1"/>
                  <p:nvPr/>
                </p:nvSpPr>
                <p:spPr>
                  <a:xfrm>
                    <a:off x="533400" y="3557600"/>
                    <a:ext cx="2028900" cy="27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800">
                        <a:latin typeface="Courier Prime"/>
                        <a:ea typeface="Courier Prime"/>
                        <a:cs typeface="Courier Prime"/>
                        <a:sym typeface="Courier Prime"/>
                      </a:rPr>
                      <a:t>OPTION 1</a:t>
                    </a:r>
                    <a:endParaRPr b="1" sz="1800">
                      <a:latin typeface="Courier Prime"/>
                      <a:ea typeface="Courier Prime"/>
                      <a:cs typeface="Courier Prime"/>
                      <a:sym typeface="Courier Prime"/>
                    </a:endParaRPr>
                  </a:p>
                </p:txBody>
              </p:sp>
              <p:sp>
                <p:nvSpPr>
                  <p:cNvPr id="85" name="Google Shape;85;p13"/>
                  <p:cNvSpPr/>
                  <p:nvPr/>
                </p:nvSpPr>
                <p:spPr>
                  <a:xfrm>
                    <a:off x="533400" y="3862375"/>
                    <a:ext cx="561900" cy="38100"/>
                  </a:xfrm>
                  <a:prstGeom prst="rect">
                    <a:avLst/>
                  </a:prstGeom>
                  <a:solidFill>
                    <a:srgbClr val="19713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86" name="Google Shape;86;p13"/>
                <p:cNvSpPr/>
                <p:nvPr/>
              </p:nvSpPr>
              <p:spPr>
                <a:xfrm>
                  <a:off x="2790825" y="5467350"/>
                  <a:ext cx="989100" cy="4728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5F7F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" name="Google Shape;87;p13"/>
                <p:cNvSpPr/>
                <p:nvPr/>
              </p:nvSpPr>
              <p:spPr>
                <a:xfrm>
                  <a:off x="3870000" y="5467350"/>
                  <a:ext cx="989100" cy="4728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5F7F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" name="Google Shape;88;p13"/>
                <p:cNvSpPr/>
                <p:nvPr/>
              </p:nvSpPr>
              <p:spPr>
                <a:xfrm>
                  <a:off x="4951650" y="5467350"/>
                  <a:ext cx="989100" cy="4728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5F7F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" name="Google Shape;89;p13"/>
                <p:cNvSpPr/>
                <p:nvPr/>
              </p:nvSpPr>
              <p:spPr>
                <a:xfrm>
                  <a:off x="6030825" y="5467350"/>
                  <a:ext cx="989100" cy="4728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5F7F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0" name="Google Shape;90;p13"/>
              <p:cNvSpPr/>
              <p:nvPr/>
            </p:nvSpPr>
            <p:spPr>
              <a:xfrm>
                <a:off x="3200400" y="5600700"/>
                <a:ext cx="184800" cy="1848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EFEFE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4279575" y="5600700"/>
                <a:ext cx="184800" cy="1848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EFEFE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3"/>
              <p:cNvSpPr/>
              <p:nvPr/>
            </p:nvSpPr>
            <p:spPr>
              <a:xfrm>
                <a:off x="5361225" y="5600700"/>
                <a:ext cx="184800" cy="1848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EFEFE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13"/>
              <p:cNvSpPr/>
              <p:nvPr/>
            </p:nvSpPr>
            <p:spPr>
              <a:xfrm>
                <a:off x="6440400" y="5600700"/>
                <a:ext cx="184800" cy="1848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EFEFE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" name="Google Shape;94;p13"/>
            <p:cNvGrpSpPr/>
            <p:nvPr/>
          </p:nvGrpSpPr>
          <p:grpSpPr>
            <a:xfrm>
              <a:off x="533400" y="6024988"/>
              <a:ext cx="6486525" cy="472800"/>
              <a:chOff x="533400" y="6032350"/>
              <a:chExt cx="6486525" cy="472800"/>
            </a:xfrm>
          </p:grpSpPr>
          <p:grpSp>
            <p:nvGrpSpPr>
              <p:cNvPr id="95" name="Google Shape;95;p13"/>
              <p:cNvGrpSpPr/>
              <p:nvPr/>
            </p:nvGrpSpPr>
            <p:grpSpPr>
              <a:xfrm>
                <a:off x="533400" y="6085925"/>
                <a:ext cx="2028900" cy="342875"/>
                <a:chOff x="533400" y="3557600"/>
                <a:chExt cx="2028900" cy="342875"/>
              </a:xfrm>
            </p:grpSpPr>
            <p:sp>
              <p:nvSpPr>
                <p:cNvPr id="96" name="Google Shape;96;p13"/>
                <p:cNvSpPr txBox="1"/>
                <p:nvPr/>
              </p:nvSpPr>
              <p:spPr>
                <a:xfrm>
                  <a:off x="533400" y="3557600"/>
                  <a:ext cx="2028900" cy="27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800">
                      <a:latin typeface="Courier Prime"/>
                      <a:ea typeface="Courier Prime"/>
                      <a:cs typeface="Courier Prime"/>
                      <a:sym typeface="Courier Prime"/>
                    </a:rPr>
                    <a:t>OPTION 2</a:t>
                  </a:r>
                  <a:endParaRPr b="1" sz="1800">
                    <a:latin typeface="Courier Prime"/>
                    <a:ea typeface="Courier Prime"/>
                    <a:cs typeface="Courier Prime"/>
                    <a:sym typeface="Courier Prime"/>
                  </a:endParaRPr>
                </a:p>
              </p:txBody>
            </p:sp>
            <p:sp>
              <p:nvSpPr>
                <p:cNvPr id="97" name="Google Shape;97;p13"/>
                <p:cNvSpPr/>
                <p:nvPr/>
              </p:nvSpPr>
              <p:spPr>
                <a:xfrm>
                  <a:off x="533400" y="3862375"/>
                  <a:ext cx="561900" cy="38100"/>
                </a:xfrm>
                <a:prstGeom prst="rect">
                  <a:avLst/>
                </a:prstGeom>
                <a:solidFill>
                  <a:srgbClr val="1971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8" name="Google Shape;98;p13"/>
              <p:cNvGrpSpPr/>
              <p:nvPr/>
            </p:nvGrpSpPr>
            <p:grpSpPr>
              <a:xfrm>
                <a:off x="2790825" y="6032350"/>
                <a:ext cx="989100" cy="472800"/>
                <a:chOff x="2790825" y="5467350"/>
                <a:chExt cx="989100" cy="472800"/>
              </a:xfrm>
            </p:grpSpPr>
            <p:sp>
              <p:nvSpPr>
                <p:cNvPr id="99" name="Google Shape;99;p13"/>
                <p:cNvSpPr/>
                <p:nvPr/>
              </p:nvSpPr>
              <p:spPr>
                <a:xfrm>
                  <a:off x="2790825" y="5467350"/>
                  <a:ext cx="989100" cy="4728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5F7F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" name="Google Shape;100;p13"/>
                <p:cNvSpPr/>
                <p:nvPr/>
              </p:nvSpPr>
              <p:spPr>
                <a:xfrm>
                  <a:off x="3200400" y="5600700"/>
                  <a:ext cx="184800" cy="1848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19050">
                  <a:solidFill>
                    <a:srgbClr val="EFEFE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1" name="Google Shape;101;p13"/>
              <p:cNvGrpSpPr/>
              <p:nvPr/>
            </p:nvGrpSpPr>
            <p:grpSpPr>
              <a:xfrm>
                <a:off x="3870000" y="6032350"/>
                <a:ext cx="989100" cy="472800"/>
                <a:chOff x="2790825" y="5467350"/>
                <a:chExt cx="989100" cy="472800"/>
              </a:xfrm>
            </p:grpSpPr>
            <p:sp>
              <p:nvSpPr>
                <p:cNvPr id="102" name="Google Shape;102;p13"/>
                <p:cNvSpPr/>
                <p:nvPr/>
              </p:nvSpPr>
              <p:spPr>
                <a:xfrm>
                  <a:off x="2790825" y="5467350"/>
                  <a:ext cx="989100" cy="4728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5F7F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" name="Google Shape;103;p13"/>
                <p:cNvSpPr/>
                <p:nvPr/>
              </p:nvSpPr>
              <p:spPr>
                <a:xfrm>
                  <a:off x="3200400" y="5600700"/>
                  <a:ext cx="184800" cy="1848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19050">
                  <a:solidFill>
                    <a:srgbClr val="EFEFE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4" name="Google Shape;104;p13"/>
              <p:cNvGrpSpPr/>
              <p:nvPr/>
            </p:nvGrpSpPr>
            <p:grpSpPr>
              <a:xfrm>
                <a:off x="4951650" y="6032350"/>
                <a:ext cx="989100" cy="472800"/>
                <a:chOff x="2790825" y="5467350"/>
                <a:chExt cx="989100" cy="472800"/>
              </a:xfrm>
            </p:grpSpPr>
            <p:sp>
              <p:nvSpPr>
                <p:cNvPr id="105" name="Google Shape;105;p13"/>
                <p:cNvSpPr/>
                <p:nvPr/>
              </p:nvSpPr>
              <p:spPr>
                <a:xfrm>
                  <a:off x="2790825" y="5467350"/>
                  <a:ext cx="989100" cy="4728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5F7F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" name="Google Shape;106;p13"/>
                <p:cNvSpPr/>
                <p:nvPr/>
              </p:nvSpPr>
              <p:spPr>
                <a:xfrm>
                  <a:off x="3200400" y="5600700"/>
                  <a:ext cx="184800" cy="1848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19050">
                  <a:solidFill>
                    <a:srgbClr val="EFEFE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7" name="Google Shape;107;p13"/>
              <p:cNvGrpSpPr/>
              <p:nvPr/>
            </p:nvGrpSpPr>
            <p:grpSpPr>
              <a:xfrm>
                <a:off x="6030825" y="6032350"/>
                <a:ext cx="989100" cy="472800"/>
                <a:chOff x="2790825" y="5467350"/>
                <a:chExt cx="989100" cy="472800"/>
              </a:xfrm>
            </p:grpSpPr>
            <p:sp>
              <p:nvSpPr>
                <p:cNvPr id="108" name="Google Shape;108;p13"/>
                <p:cNvSpPr/>
                <p:nvPr/>
              </p:nvSpPr>
              <p:spPr>
                <a:xfrm>
                  <a:off x="2790825" y="5467350"/>
                  <a:ext cx="989100" cy="4728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5F7F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" name="Google Shape;109;p13"/>
                <p:cNvSpPr/>
                <p:nvPr/>
              </p:nvSpPr>
              <p:spPr>
                <a:xfrm>
                  <a:off x="3200400" y="5600700"/>
                  <a:ext cx="184800" cy="1848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19050">
                  <a:solidFill>
                    <a:srgbClr val="EFEFE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0" name="Google Shape;110;p13"/>
            <p:cNvGrpSpPr/>
            <p:nvPr/>
          </p:nvGrpSpPr>
          <p:grpSpPr>
            <a:xfrm>
              <a:off x="533400" y="6582625"/>
              <a:ext cx="6486525" cy="472800"/>
              <a:chOff x="533400" y="6032350"/>
              <a:chExt cx="6486525" cy="472800"/>
            </a:xfrm>
          </p:grpSpPr>
          <p:grpSp>
            <p:nvGrpSpPr>
              <p:cNvPr id="111" name="Google Shape;111;p13"/>
              <p:cNvGrpSpPr/>
              <p:nvPr/>
            </p:nvGrpSpPr>
            <p:grpSpPr>
              <a:xfrm>
                <a:off x="533400" y="6085925"/>
                <a:ext cx="2028900" cy="342875"/>
                <a:chOff x="533400" y="3557600"/>
                <a:chExt cx="2028900" cy="342875"/>
              </a:xfrm>
            </p:grpSpPr>
            <p:sp>
              <p:nvSpPr>
                <p:cNvPr id="112" name="Google Shape;112;p13"/>
                <p:cNvSpPr txBox="1"/>
                <p:nvPr/>
              </p:nvSpPr>
              <p:spPr>
                <a:xfrm>
                  <a:off x="533400" y="3557600"/>
                  <a:ext cx="2028900" cy="27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800">
                      <a:latin typeface="Courier Prime"/>
                      <a:ea typeface="Courier Prime"/>
                      <a:cs typeface="Courier Prime"/>
                      <a:sym typeface="Courier Prime"/>
                    </a:rPr>
                    <a:t>OPTION 3</a:t>
                  </a:r>
                  <a:endParaRPr b="1" sz="1800">
                    <a:latin typeface="Courier Prime"/>
                    <a:ea typeface="Courier Prime"/>
                    <a:cs typeface="Courier Prime"/>
                    <a:sym typeface="Courier Prime"/>
                  </a:endParaRPr>
                </a:p>
              </p:txBody>
            </p:sp>
            <p:sp>
              <p:nvSpPr>
                <p:cNvPr id="113" name="Google Shape;113;p13"/>
                <p:cNvSpPr/>
                <p:nvPr/>
              </p:nvSpPr>
              <p:spPr>
                <a:xfrm>
                  <a:off x="533400" y="3862375"/>
                  <a:ext cx="561900" cy="38100"/>
                </a:xfrm>
                <a:prstGeom prst="rect">
                  <a:avLst/>
                </a:prstGeom>
                <a:solidFill>
                  <a:srgbClr val="1971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4" name="Google Shape;114;p13"/>
              <p:cNvGrpSpPr/>
              <p:nvPr/>
            </p:nvGrpSpPr>
            <p:grpSpPr>
              <a:xfrm>
                <a:off x="2790825" y="6032350"/>
                <a:ext cx="989100" cy="472800"/>
                <a:chOff x="2790825" y="5467350"/>
                <a:chExt cx="989100" cy="472800"/>
              </a:xfrm>
            </p:grpSpPr>
            <p:sp>
              <p:nvSpPr>
                <p:cNvPr id="115" name="Google Shape;115;p13"/>
                <p:cNvSpPr/>
                <p:nvPr/>
              </p:nvSpPr>
              <p:spPr>
                <a:xfrm>
                  <a:off x="2790825" y="5467350"/>
                  <a:ext cx="989100" cy="4728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5F7F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" name="Google Shape;116;p13"/>
                <p:cNvSpPr/>
                <p:nvPr/>
              </p:nvSpPr>
              <p:spPr>
                <a:xfrm>
                  <a:off x="3200400" y="5600700"/>
                  <a:ext cx="184800" cy="1848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19050">
                  <a:solidFill>
                    <a:srgbClr val="EFEFE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7" name="Google Shape;117;p13"/>
              <p:cNvGrpSpPr/>
              <p:nvPr/>
            </p:nvGrpSpPr>
            <p:grpSpPr>
              <a:xfrm>
                <a:off x="3870000" y="6032350"/>
                <a:ext cx="989100" cy="472800"/>
                <a:chOff x="2790825" y="5467350"/>
                <a:chExt cx="989100" cy="472800"/>
              </a:xfrm>
            </p:grpSpPr>
            <p:sp>
              <p:nvSpPr>
                <p:cNvPr id="118" name="Google Shape;118;p13"/>
                <p:cNvSpPr/>
                <p:nvPr/>
              </p:nvSpPr>
              <p:spPr>
                <a:xfrm>
                  <a:off x="2790825" y="5467350"/>
                  <a:ext cx="989100" cy="4728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5F7F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" name="Google Shape;119;p13"/>
                <p:cNvSpPr/>
                <p:nvPr/>
              </p:nvSpPr>
              <p:spPr>
                <a:xfrm>
                  <a:off x="3200400" y="5600700"/>
                  <a:ext cx="184800" cy="1848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19050">
                  <a:solidFill>
                    <a:srgbClr val="EFEFE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0" name="Google Shape;120;p13"/>
              <p:cNvGrpSpPr/>
              <p:nvPr/>
            </p:nvGrpSpPr>
            <p:grpSpPr>
              <a:xfrm>
                <a:off x="4951650" y="6032350"/>
                <a:ext cx="989100" cy="472800"/>
                <a:chOff x="2790825" y="5467350"/>
                <a:chExt cx="989100" cy="472800"/>
              </a:xfrm>
            </p:grpSpPr>
            <p:sp>
              <p:nvSpPr>
                <p:cNvPr id="121" name="Google Shape;121;p13"/>
                <p:cNvSpPr/>
                <p:nvPr/>
              </p:nvSpPr>
              <p:spPr>
                <a:xfrm>
                  <a:off x="2790825" y="5467350"/>
                  <a:ext cx="989100" cy="4728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5F7F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" name="Google Shape;122;p13"/>
                <p:cNvSpPr/>
                <p:nvPr/>
              </p:nvSpPr>
              <p:spPr>
                <a:xfrm>
                  <a:off x="3200400" y="5600700"/>
                  <a:ext cx="184800" cy="1848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19050">
                  <a:solidFill>
                    <a:srgbClr val="EFEFE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3" name="Google Shape;123;p13"/>
              <p:cNvGrpSpPr/>
              <p:nvPr/>
            </p:nvGrpSpPr>
            <p:grpSpPr>
              <a:xfrm>
                <a:off x="6030825" y="6032350"/>
                <a:ext cx="989100" cy="472800"/>
                <a:chOff x="2790825" y="5467350"/>
                <a:chExt cx="989100" cy="472800"/>
              </a:xfrm>
            </p:grpSpPr>
            <p:sp>
              <p:nvSpPr>
                <p:cNvPr id="124" name="Google Shape;124;p13"/>
                <p:cNvSpPr/>
                <p:nvPr/>
              </p:nvSpPr>
              <p:spPr>
                <a:xfrm>
                  <a:off x="2790825" y="5467350"/>
                  <a:ext cx="989100" cy="4728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5F7F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5" name="Google Shape;125;p13"/>
                <p:cNvSpPr/>
                <p:nvPr/>
              </p:nvSpPr>
              <p:spPr>
                <a:xfrm>
                  <a:off x="3200400" y="5600700"/>
                  <a:ext cx="184800" cy="1848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19050">
                  <a:solidFill>
                    <a:srgbClr val="EFEFE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6" name="Google Shape;126;p13"/>
            <p:cNvGrpSpPr/>
            <p:nvPr/>
          </p:nvGrpSpPr>
          <p:grpSpPr>
            <a:xfrm>
              <a:off x="533400" y="7140263"/>
              <a:ext cx="6486525" cy="472800"/>
              <a:chOff x="533400" y="6032350"/>
              <a:chExt cx="6486525" cy="472800"/>
            </a:xfrm>
          </p:grpSpPr>
          <p:grpSp>
            <p:nvGrpSpPr>
              <p:cNvPr id="127" name="Google Shape;127;p13"/>
              <p:cNvGrpSpPr/>
              <p:nvPr/>
            </p:nvGrpSpPr>
            <p:grpSpPr>
              <a:xfrm>
                <a:off x="533400" y="6085925"/>
                <a:ext cx="2028900" cy="342875"/>
                <a:chOff x="533400" y="3557600"/>
                <a:chExt cx="2028900" cy="342875"/>
              </a:xfrm>
            </p:grpSpPr>
            <p:sp>
              <p:nvSpPr>
                <p:cNvPr id="128" name="Google Shape;128;p13"/>
                <p:cNvSpPr txBox="1"/>
                <p:nvPr/>
              </p:nvSpPr>
              <p:spPr>
                <a:xfrm>
                  <a:off x="533400" y="3557600"/>
                  <a:ext cx="2028900" cy="27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800">
                      <a:latin typeface="Courier Prime"/>
                      <a:ea typeface="Courier Prime"/>
                      <a:cs typeface="Courier Prime"/>
                      <a:sym typeface="Courier Prime"/>
                    </a:rPr>
                    <a:t>OPTION 4</a:t>
                  </a:r>
                  <a:endParaRPr b="1" sz="1800">
                    <a:latin typeface="Courier Prime"/>
                    <a:ea typeface="Courier Prime"/>
                    <a:cs typeface="Courier Prime"/>
                    <a:sym typeface="Courier Prime"/>
                  </a:endParaRPr>
                </a:p>
              </p:txBody>
            </p:sp>
            <p:sp>
              <p:nvSpPr>
                <p:cNvPr id="129" name="Google Shape;129;p13"/>
                <p:cNvSpPr/>
                <p:nvPr/>
              </p:nvSpPr>
              <p:spPr>
                <a:xfrm>
                  <a:off x="533400" y="3862375"/>
                  <a:ext cx="561900" cy="38100"/>
                </a:xfrm>
                <a:prstGeom prst="rect">
                  <a:avLst/>
                </a:prstGeom>
                <a:solidFill>
                  <a:srgbClr val="19713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0" name="Google Shape;130;p13"/>
              <p:cNvGrpSpPr/>
              <p:nvPr/>
            </p:nvGrpSpPr>
            <p:grpSpPr>
              <a:xfrm>
                <a:off x="2790825" y="6032350"/>
                <a:ext cx="989100" cy="472800"/>
                <a:chOff x="2790825" y="5467350"/>
                <a:chExt cx="989100" cy="472800"/>
              </a:xfrm>
            </p:grpSpPr>
            <p:sp>
              <p:nvSpPr>
                <p:cNvPr id="131" name="Google Shape;131;p13"/>
                <p:cNvSpPr/>
                <p:nvPr/>
              </p:nvSpPr>
              <p:spPr>
                <a:xfrm>
                  <a:off x="2790825" y="5467350"/>
                  <a:ext cx="989100" cy="4728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5F7F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" name="Google Shape;132;p13"/>
                <p:cNvSpPr/>
                <p:nvPr/>
              </p:nvSpPr>
              <p:spPr>
                <a:xfrm>
                  <a:off x="3200400" y="5600700"/>
                  <a:ext cx="184800" cy="1848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19050">
                  <a:solidFill>
                    <a:srgbClr val="EFEFE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3" name="Google Shape;133;p13"/>
              <p:cNvGrpSpPr/>
              <p:nvPr/>
            </p:nvGrpSpPr>
            <p:grpSpPr>
              <a:xfrm>
                <a:off x="3870000" y="6032350"/>
                <a:ext cx="989100" cy="472800"/>
                <a:chOff x="2790825" y="5467350"/>
                <a:chExt cx="989100" cy="472800"/>
              </a:xfrm>
            </p:grpSpPr>
            <p:sp>
              <p:nvSpPr>
                <p:cNvPr id="134" name="Google Shape;134;p13"/>
                <p:cNvSpPr/>
                <p:nvPr/>
              </p:nvSpPr>
              <p:spPr>
                <a:xfrm>
                  <a:off x="2790825" y="5467350"/>
                  <a:ext cx="989100" cy="4728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5F7F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5" name="Google Shape;135;p13"/>
                <p:cNvSpPr/>
                <p:nvPr/>
              </p:nvSpPr>
              <p:spPr>
                <a:xfrm>
                  <a:off x="3200400" y="5600700"/>
                  <a:ext cx="184800" cy="1848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19050">
                  <a:solidFill>
                    <a:srgbClr val="EFEFE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6" name="Google Shape;136;p13"/>
              <p:cNvGrpSpPr/>
              <p:nvPr/>
            </p:nvGrpSpPr>
            <p:grpSpPr>
              <a:xfrm>
                <a:off x="4951650" y="6032350"/>
                <a:ext cx="989100" cy="472800"/>
                <a:chOff x="2790825" y="5467350"/>
                <a:chExt cx="989100" cy="472800"/>
              </a:xfrm>
            </p:grpSpPr>
            <p:sp>
              <p:nvSpPr>
                <p:cNvPr id="137" name="Google Shape;137;p13"/>
                <p:cNvSpPr/>
                <p:nvPr/>
              </p:nvSpPr>
              <p:spPr>
                <a:xfrm>
                  <a:off x="2790825" y="5467350"/>
                  <a:ext cx="989100" cy="4728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5F7F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" name="Google Shape;138;p13"/>
                <p:cNvSpPr/>
                <p:nvPr/>
              </p:nvSpPr>
              <p:spPr>
                <a:xfrm>
                  <a:off x="3200400" y="5600700"/>
                  <a:ext cx="184800" cy="1848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19050">
                  <a:solidFill>
                    <a:srgbClr val="EFEFE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9" name="Google Shape;139;p13"/>
              <p:cNvGrpSpPr/>
              <p:nvPr/>
            </p:nvGrpSpPr>
            <p:grpSpPr>
              <a:xfrm>
                <a:off x="6030825" y="6032350"/>
                <a:ext cx="989100" cy="472800"/>
                <a:chOff x="2790825" y="5467350"/>
                <a:chExt cx="989100" cy="472800"/>
              </a:xfrm>
            </p:grpSpPr>
            <p:sp>
              <p:nvSpPr>
                <p:cNvPr id="140" name="Google Shape;140;p13"/>
                <p:cNvSpPr/>
                <p:nvPr/>
              </p:nvSpPr>
              <p:spPr>
                <a:xfrm>
                  <a:off x="2790825" y="5467350"/>
                  <a:ext cx="989100" cy="4728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F5F7FA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" name="Google Shape;141;p13"/>
                <p:cNvSpPr/>
                <p:nvPr/>
              </p:nvSpPr>
              <p:spPr>
                <a:xfrm>
                  <a:off x="3200400" y="5600700"/>
                  <a:ext cx="184800" cy="1848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19050">
                  <a:solidFill>
                    <a:srgbClr val="EFEFE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42" name="Google Shape;142;p13"/>
          <p:cNvSpPr/>
          <p:nvPr/>
        </p:nvSpPr>
        <p:spPr>
          <a:xfrm>
            <a:off x="0" y="10547800"/>
            <a:ext cx="7560000" cy="162000"/>
          </a:xfrm>
          <a:prstGeom prst="rect">
            <a:avLst/>
          </a:prstGeom>
          <a:solidFill>
            <a:srgbClr val="1971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3"/>
          <p:cNvSpPr txBox="1"/>
          <p:nvPr/>
        </p:nvSpPr>
        <p:spPr>
          <a:xfrm>
            <a:off x="533400" y="7836975"/>
            <a:ext cx="3476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Courier Prime"/>
                <a:ea typeface="Courier Prime"/>
                <a:cs typeface="Courier Prime"/>
                <a:sym typeface="Courier Prime"/>
              </a:rPr>
              <a:t>Write your question here.</a:t>
            </a:r>
            <a:endParaRPr b="1" sz="1800"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sp>
        <p:nvSpPr>
          <p:cNvPr id="144" name="Google Shape;144;p13"/>
          <p:cNvSpPr txBox="1"/>
          <p:nvPr/>
        </p:nvSpPr>
        <p:spPr>
          <a:xfrm>
            <a:off x="685800" y="8332275"/>
            <a:ext cx="210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A9B3B9"/>
                </a:solidFill>
                <a:latin typeface="Arimo Medium"/>
                <a:ea typeface="Arimo Medium"/>
                <a:cs typeface="Arimo Medium"/>
                <a:sym typeface="Arimo Medium"/>
              </a:rPr>
              <a:t>Write your answer here.</a:t>
            </a:r>
            <a:endParaRPr sz="1200">
              <a:solidFill>
                <a:srgbClr val="A9B3B9"/>
              </a:solidFill>
              <a:latin typeface="Arimo Medium"/>
              <a:ea typeface="Arimo Medium"/>
              <a:cs typeface="Arimo Medium"/>
              <a:sym typeface="Arimo Medium"/>
            </a:endParaRPr>
          </a:p>
        </p:txBody>
      </p:sp>
      <p:sp>
        <p:nvSpPr>
          <p:cNvPr id="145" name="Google Shape;145;p13"/>
          <p:cNvSpPr txBox="1"/>
          <p:nvPr/>
        </p:nvSpPr>
        <p:spPr>
          <a:xfrm>
            <a:off x="533400" y="10160050"/>
            <a:ext cx="6486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575756"/>
                </a:solidFill>
                <a:latin typeface="Arimo Medium"/>
                <a:ea typeface="Arimo Medium"/>
                <a:cs typeface="Arimo Medium"/>
                <a:sym typeface="Arimo Medium"/>
              </a:rPr>
              <a:t>94189 Elouise Valleys Apt. 689, 1-012-3456-789  | www.mywebsitehere.com</a:t>
            </a:r>
            <a:endParaRPr sz="1200">
              <a:solidFill>
                <a:srgbClr val="575756"/>
              </a:solidFill>
              <a:latin typeface="Arimo Medium"/>
              <a:ea typeface="Arimo Medium"/>
              <a:cs typeface="Arimo Medium"/>
              <a:sym typeface="Arimo Medium"/>
            </a:endParaRPr>
          </a:p>
        </p:txBody>
      </p:sp>
      <p:pic>
        <p:nvPicPr>
          <p:cNvPr id="146" name="Google Shape;146;p13"/>
          <p:cNvPicPr preferRelativeResize="0"/>
          <p:nvPr/>
        </p:nvPicPr>
        <p:blipFill rotWithShape="1">
          <a:blip r:embed="rId5">
            <a:alphaModFix/>
          </a:blip>
          <a:srcRect b="0" l="0" r="50042" t="32664"/>
          <a:stretch/>
        </p:blipFill>
        <p:spPr>
          <a:xfrm>
            <a:off x="6300450" y="-175"/>
            <a:ext cx="1259550" cy="16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