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Bitter"/>
      <p:regular r:id="rId7"/>
      <p:bold r:id="rId8"/>
      <p:italic r:id="rId9"/>
      <p:boldItalic r:id="rId10"/>
    </p:embeddedFont>
    <p:embeddedFont>
      <p:font typeface="Gochi Hand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88">
          <p15:clr>
            <a:srgbClr val="A4A3A4"/>
          </p15:clr>
        </p15:guide>
        <p15:guide id="2" pos="4309">
          <p15:clr>
            <a:srgbClr val="A4A3A4"/>
          </p15:clr>
        </p15:guide>
        <p15:guide id="3" pos="454">
          <p15:clr>
            <a:srgbClr val="9AA0A6"/>
          </p15:clr>
        </p15:guide>
        <p15:guide id="4" orient="horz" pos="340">
          <p15:clr>
            <a:srgbClr val="9AA0A6"/>
          </p15:clr>
        </p15:guide>
        <p15:guide id="5" orient="horz" pos="737">
          <p15:clr>
            <a:srgbClr val="9AA0A6"/>
          </p15:clr>
        </p15:guide>
        <p15:guide id="6" orient="horz" pos="5159">
          <p15:clr>
            <a:srgbClr val="9AA0A6"/>
          </p15:clr>
        </p15:guide>
        <p15:guide id="7" pos="2268">
          <p15:clr>
            <a:srgbClr val="9AA0A6"/>
          </p15:clr>
        </p15:guide>
        <p15:guide id="8" pos="2494">
          <p15:clr>
            <a:srgbClr val="9AA0A6"/>
          </p15:clr>
        </p15:guide>
        <p15:guide id="9" orient="horz" pos="6406">
          <p15:clr>
            <a:srgbClr val="9AA0A6"/>
          </p15:clr>
        </p15:guide>
        <p15:guide id="10" orient="horz" pos="549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88" orient="horz"/>
        <p:guide pos="4309"/>
        <p:guide pos="454"/>
        <p:guide pos="340" orient="horz"/>
        <p:guide pos="737" orient="horz"/>
        <p:guide pos="5159" orient="horz"/>
        <p:guide pos="2268"/>
        <p:guide pos="2494"/>
        <p:guide pos="6406" orient="horz"/>
        <p:guide pos="5499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GochiHand-regular.fntdata"/><Relationship Id="rId10" Type="http://schemas.openxmlformats.org/officeDocument/2006/relationships/font" Target="fonts/Bitter-boldItalic.fntdata"/><Relationship Id="rId9" Type="http://schemas.openxmlformats.org/officeDocument/2006/relationships/font" Target="fonts/Bitter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itter-regular.fntdata"/><Relationship Id="rId8" Type="http://schemas.openxmlformats.org/officeDocument/2006/relationships/font" Target="fonts/Bitter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2.png"/><Relationship Id="rId10" Type="http://schemas.openxmlformats.org/officeDocument/2006/relationships/image" Target="../media/image1.png"/><Relationship Id="rId9" Type="http://schemas.openxmlformats.org/officeDocument/2006/relationships/image" Target="../media/image9.png"/><Relationship Id="rId5" Type="http://schemas.openxmlformats.org/officeDocument/2006/relationships/image" Target="../media/image6.png"/><Relationship Id="rId6" Type="http://schemas.openxmlformats.org/officeDocument/2006/relationships/image" Target="../media/image5.png"/><Relationship Id="rId7" Type="http://schemas.openxmlformats.org/officeDocument/2006/relationships/image" Target="../media/image4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E2EB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7312" y="1"/>
            <a:ext cx="7105376" cy="1069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 rot="-6595713">
            <a:off x="266761" y="9215915"/>
            <a:ext cx="1525752" cy="16102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7" name="Google Shape;57;p13"/>
          <p:cNvGrpSpPr/>
          <p:nvPr/>
        </p:nvGrpSpPr>
        <p:grpSpPr>
          <a:xfrm>
            <a:off x="778675" y="8717900"/>
            <a:ext cx="6107880" cy="1516726"/>
            <a:chOff x="1177163" y="540003"/>
            <a:chExt cx="2903675" cy="716383"/>
          </a:xfrm>
        </p:grpSpPr>
        <p:sp>
          <p:nvSpPr>
            <p:cNvPr id="58" name="Google Shape;58;p13"/>
            <p:cNvSpPr/>
            <p:nvPr/>
          </p:nvSpPr>
          <p:spPr>
            <a:xfrm>
              <a:off x="1177163" y="541361"/>
              <a:ext cx="2903675" cy="715025"/>
            </a:xfrm>
            <a:custGeom>
              <a:rect b="b" l="l" r="r" t="t"/>
              <a:pathLst>
                <a:path extrusionOk="0" h="28601" w="116147">
                  <a:moveTo>
                    <a:pt x="115220" y="0"/>
                  </a:moveTo>
                  <a:lnTo>
                    <a:pt x="116147" y="28601"/>
                  </a:lnTo>
                  <a:lnTo>
                    <a:pt x="0" y="27701"/>
                  </a:lnTo>
                  <a:lnTo>
                    <a:pt x="113806" y="16146"/>
                  </a:lnTo>
                  <a:close/>
                </a:path>
              </a:pathLst>
            </a:custGeom>
            <a:solidFill>
              <a:srgbClr val="535950">
                <a:alpha val="33500"/>
              </a:srgbClr>
            </a:solidFill>
            <a:ln>
              <a:noFill/>
            </a:ln>
          </p:spPr>
        </p:sp>
        <p:sp>
          <p:nvSpPr>
            <p:cNvPr id="59" name="Google Shape;59;p13"/>
            <p:cNvSpPr/>
            <p:nvPr/>
          </p:nvSpPr>
          <p:spPr>
            <a:xfrm>
              <a:off x="1177200" y="540003"/>
              <a:ext cx="2880000" cy="69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" name="Google Shape;60;p13"/>
          <p:cNvGrpSpPr/>
          <p:nvPr/>
        </p:nvGrpSpPr>
        <p:grpSpPr>
          <a:xfrm>
            <a:off x="3957650" y="4861238"/>
            <a:ext cx="2939500" cy="3348056"/>
            <a:chOff x="718100" y="1433513"/>
            <a:chExt cx="2939500" cy="3348056"/>
          </a:xfrm>
        </p:grpSpPr>
        <p:grpSp>
          <p:nvGrpSpPr>
            <p:cNvPr id="61" name="Google Shape;61;p13"/>
            <p:cNvGrpSpPr/>
            <p:nvPr/>
          </p:nvGrpSpPr>
          <p:grpSpPr>
            <a:xfrm>
              <a:off x="718100" y="1784950"/>
              <a:ext cx="2939500" cy="2996618"/>
              <a:chOff x="1175300" y="540003"/>
              <a:chExt cx="2939500" cy="705153"/>
            </a:xfrm>
          </p:grpSpPr>
          <p:sp>
            <p:nvSpPr>
              <p:cNvPr id="62" name="Google Shape;62;p13"/>
              <p:cNvSpPr/>
              <p:nvPr/>
            </p:nvSpPr>
            <p:spPr>
              <a:xfrm>
                <a:off x="1175300" y="541356"/>
                <a:ext cx="2939500" cy="703800"/>
              </a:xfrm>
              <a:custGeom>
                <a:rect b="b" l="l" r="r" t="t"/>
                <a:pathLst>
                  <a:path extrusionOk="0" h="28152" w="117580">
                    <a:moveTo>
                      <a:pt x="115294" y="0"/>
                    </a:moveTo>
                    <a:lnTo>
                      <a:pt x="117580" y="28152"/>
                    </a:lnTo>
                    <a:lnTo>
                      <a:pt x="0" y="27671"/>
                    </a:lnTo>
                    <a:lnTo>
                      <a:pt x="113880" y="16146"/>
                    </a:lnTo>
                    <a:close/>
                  </a:path>
                </a:pathLst>
              </a:custGeom>
              <a:solidFill>
                <a:srgbClr val="535950">
                  <a:alpha val="33500"/>
                </a:srgbClr>
              </a:solidFill>
              <a:ln>
                <a:noFill/>
              </a:ln>
            </p:spPr>
          </p:sp>
          <p:sp>
            <p:nvSpPr>
              <p:cNvPr id="63" name="Google Shape;63;p13"/>
              <p:cNvSpPr/>
              <p:nvPr/>
            </p:nvSpPr>
            <p:spPr>
              <a:xfrm>
                <a:off x="1177200" y="540003"/>
                <a:ext cx="2880000" cy="6939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4" name="Google Shape;64;p13"/>
            <p:cNvGrpSpPr/>
            <p:nvPr/>
          </p:nvGrpSpPr>
          <p:grpSpPr>
            <a:xfrm>
              <a:off x="909675" y="2076450"/>
              <a:ext cx="2543100" cy="2371725"/>
              <a:chOff x="909675" y="2076450"/>
              <a:chExt cx="2543100" cy="2371725"/>
            </a:xfrm>
          </p:grpSpPr>
          <p:cxnSp>
            <p:nvCxnSpPr>
              <p:cNvPr id="65" name="Google Shape;65;p13"/>
              <p:cNvCxnSpPr/>
              <p:nvPr/>
            </p:nvCxnSpPr>
            <p:spPr>
              <a:xfrm>
                <a:off x="909675" y="2076450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6" name="Google Shape;66;p13"/>
              <p:cNvCxnSpPr/>
              <p:nvPr/>
            </p:nvCxnSpPr>
            <p:spPr>
              <a:xfrm>
                <a:off x="909675" y="2415266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7" name="Google Shape;67;p13"/>
              <p:cNvCxnSpPr/>
              <p:nvPr/>
            </p:nvCxnSpPr>
            <p:spPr>
              <a:xfrm>
                <a:off x="909675" y="2754082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8" name="Google Shape;68;p13"/>
              <p:cNvCxnSpPr/>
              <p:nvPr/>
            </p:nvCxnSpPr>
            <p:spPr>
              <a:xfrm>
                <a:off x="909675" y="3092898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9" name="Google Shape;69;p13"/>
              <p:cNvCxnSpPr/>
              <p:nvPr/>
            </p:nvCxnSpPr>
            <p:spPr>
              <a:xfrm>
                <a:off x="909675" y="3431714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0" name="Google Shape;70;p13"/>
              <p:cNvCxnSpPr/>
              <p:nvPr/>
            </p:nvCxnSpPr>
            <p:spPr>
              <a:xfrm>
                <a:off x="909675" y="3770530"/>
                <a:ext cx="2542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1" name="Google Shape;71;p13"/>
              <p:cNvCxnSpPr/>
              <p:nvPr/>
            </p:nvCxnSpPr>
            <p:spPr>
              <a:xfrm>
                <a:off x="941925" y="4109350"/>
                <a:ext cx="20004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2" name="Google Shape;72;p13"/>
              <p:cNvCxnSpPr/>
              <p:nvPr/>
            </p:nvCxnSpPr>
            <p:spPr>
              <a:xfrm>
                <a:off x="960975" y="4448175"/>
                <a:ext cx="17526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73" name="Google Shape;73;p13"/>
            <p:cNvSpPr txBox="1"/>
            <p:nvPr/>
          </p:nvSpPr>
          <p:spPr>
            <a:xfrm>
              <a:off x="1306275" y="1433513"/>
              <a:ext cx="17499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rgbClr val="535950"/>
                  </a:solidFill>
                  <a:latin typeface="Bitter"/>
                  <a:ea typeface="Bitter"/>
                  <a:cs typeface="Bitter"/>
                  <a:sym typeface="Bitter"/>
                </a:rPr>
                <a:t>Clothing</a:t>
              </a:r>
              <a:endParaRPr b="1" sz="1800">
                <a:solidFill>
                  <a:srgbClr val="535950"/>
                </a:solidFill>
                <a:latin typeface="Bitter"/>
                <a:ea typeface="Bitter"/>
                <a:cs typeface="Bitter"/>
                <a:sym typeface="Bitter"/>
              </a:endParaRPr>
            </a:p>
          </p:txBody>
        </p:sp>
      </p:grpSp>
      <p:grpSp>
        <p:nvGrpSpPr>
          <p:cNvPr id="74" name="Google Shape;74;p13"/>
          <p:cNvGrpSpPr/>
          <p:nvPr/>
        </p:nvGrpSpPr>
        <p:grpSpPr>
          <a:xfrm>
            <a:off x="666750" y="4862513"/>
            <a:ext cx="2990850" cy="3348056"/>
            <a:chOff x="666750" y="1433513"/>
            <a:chExt cx="2990850" cy="3348056"/>
          </a:xfrm>
        </p:grpSpPr>
        <p:grpSp>
          <p:nvGrpSpPr>
            <p:cNvPr id="75" name="Google Shape;75;p13"/>
            <p:cNvGrpSpPr/>
            <p:nvPr/>
          </p:nvGrpSpPr>
          <p:grpSpPr>
            <a:xfrm>
              <a:off x="666750" y="1784950"/>
              <a:ext cx="2990850" cy="2996618"/>
              <a:chOff x="1123950" y="540003"/>
              <a:chExt cx="2990850" cy="705153"/>
            </a:xfrm>
          </p:grpSpPr>
          <p:sp>
            <p:nvSpPr>
              <p:cNvPr id="76" name="Google Shape;76;p13"/>
              <p:cNvSpPr/>
              <p:nvPr/>
            </p:nvSpPr>
            <p:spPr>
              <a:xfrm>
                <a:off x="1123950" y="541356"/>
                <a:ext cx="2990850" cy="703800"/>
              </a:xfrm>
              <a:custGeom>
                <a:rect b="b" l="l" r="r" t="t"/>
                <a:pathLst>
                  <a:path extrusionOk="0" h="28152" w="119634">
                    <a:moveTo>
                      <a:pt x="117348" y="0"/>
                    </a:moveTo>
                    <a:lnTo>
                      <a:pt x="119634" y="28152"/>
                    </a:lnTo>
                    <a:lnTo>
                      <a:pt x="0" y="27704"/>
                    </a:lnTo>
                    <a:lnTo>
                      <a:pt x="115934" y="16146"/>
                    </a:lnTo>
                    <a:close/>
                  </a:path>
                </a:pathLst>
              </a:custGeom>
              <a:solidFill>
                <a:srgbClr val="535950">
                  <a:alpha val="33500"/>
                </a:srgbClr>
              </a:solidFill>
              <a:ln>
                <a:noFill/>
              </a:ln>
            </p:spPr>
          </p:sp>
          <p:sp>
            <p:nvSpPr>
              <p:cNvPr id="77" name="Google Shape;77;p13"/>
              <p:cNvSpPr/>
              <p:nvPr/>
            </p:nvSpPr>
            <p:spPr>
              <a:xfrm>
                <a:off x="1177200" y="540003"/>
                <a:ext cx="2880000" cy="6939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8" name="Google Shape;78;p13"/>
            <p:cNvGrpSpPr/>
            <p:nvPr/>
          </p:nvGrpSpPr>
          <p:grpSpPr>
            <a:xfrm>
              <a:off x="909675" y="2076450"/>
              <a:ext cx="2543175" cy="2371725"/>
              <a:chOff x="909675" y="2076450"/>
              <a:chExt cx="2543175" cy="2371725"/>
            </a:xfrm>
          </p:grpSpPr>
          <p:cxnSp>
            <p:nvCxnSpPr>
              <p:cNvPr id="79" name="Google Shape;79;p13"/>
              <p:cNvCxnSpPr/>
              <p:nvPr/>
            </p:nvCxnSpPr>
            <p:spPr>
              <a:xfrm>
                <a:off x="909675" y="2076450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" name="Google Shape;80;p13"/>
              <p:cNvCxnSpPr/>
              <p:nvPr/>
            </p:nvCxnSpPr>
            <p:spPr>
              <a:xfrm>
                <a:off x="909675" y="2415266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1" name="Google Shape;81;p13"/>
              <p:cNvCxnSpPr/>
              <p:nvPr/>
            </p:nvCxnSpPr>
            <p:spPr>
              <a:xfrm>
                <a:off x="909675" y="2754082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2" name="Google Shape;82;p13"/>
              <p:cNvCxnSpPr/>
              <p:nvPr/>
            </p:nvCxnSpPr>
            <p:spPr>
              <a:xfrm>
                <a:off x="909675" y="3092898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3" name="Google Shape;83;p13"/>
              <p:cNvCxnSpPr/>
              <p:nvPr/>
            </p:nvCxnSpPr>
            <p:spPr>
              <a:xfrm>
                <a:off x="909675" y="3431714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4" name="Google Shape;84;p13"/>
              <p:cNvCxnSpPr/>
              <p:nvPr/>
            </p:nvCxnSpPr>
            <p:spPr>
              <a:xfrm>
                <a:off x="909675" y="3770530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" name="Google Shape;85;p13"/>
              <p:cNvCxnSpPr/>
              <p:nvPr/>
            </p:nvCxnSpPr>
            <p:spPr>
              <a:xfrm>
                <a:off x="1095375" y="4109350"/>
                <a:ext cx="23574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6" name="Google Shape;86;p13"/>
              <p:cNvCxnSpPr/>
              <p:nvPr/>
            </p:nvCxnSpPr>
            <p:spPr>
              <a:xfrm>
                <a:off x="1352550" y="4448175"/>
                <a:ext cx="2100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87" name="Google Shape;87;p13"/>
            <p:cNvSpPr txBox="1"/>
            <p:nvPr/>
          </p:nvSpPr>
          <p:spPr>
            <a:xfrm>
              <a:off x="1306275" y="1433513"/>
              <a:ext cx="17499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rgbClr val="535950"/>
                  </a:solidFill>
                  <a:latin typeface="Bitter"/>
                  <a:ea typeface="Bitter"/>
                  <a:cs typeface="Bitter"/>
                  <a:sym typeface="Bitter"/>
                </a:rPr>
                <a:t>Toiletries</a:t>
              </a:r>
              <a:endParaRPr b="1" sz="1800">
                <a:solidFill>
                  <a:srgbClr val="535950"/>
                </a:solidFill>
                <a:latin typeface="Bitter"/>
                <a:ea typeface="Bitter"/>
                <a:cs typeface="Bitter"/>
                <a:sym typeface="Bitter"/>
              </a:endParaRPr>
            </a:p>
          </p:txBody>
        </p:sp>
      </p:grpSp>
      <p:grpSp>
        <p:nvGrpSpPr>
          <p:cNvPr id="88" name="Google Shape;88;p13"/>
          <p:cNvGrpSpPr/>
          <p:nvPr/>
        </p:nvGrpSpPr>
        <p:grpSpPr>
          <a:xfrm>
            <a:off x="3959550" y="1432238"/>
            <a:ext cx="2937600" cy="3348056"/>
            <a:chOff x="720000" y="1433513"/>
            <a:chExt cx="2937600" cy="3348056"/>
          </a:xfrm>
        </p:grpSpPr>
        <p:grpSp>
          <p:nvGrpSpPr>
            <p:cNvPr id="89" name="Google Shape;89;p13"/>
            <p:cNvGrpSpPr/>
            <p:nvPr/>
          </p:nvGrpSpPr>
          <p:grpSpPr>
            <a:xfrm>
              <a:off x="720000" y="1784950"/>
              <a:ext cx="2937600" cy="2996618"/>
              <a:chOff x="1177200" y="540003"/>
              <a:chExt cx="2937600" cy="705153"/>
            </a:xfrm>
          </p:grpSpPr>
          <p:sp>
            <p:nvSpPr>
              <p:cNvPr id="90" name="Google Shape;90;p13"/>
              <p:cNvSpPr/>
              <p:nvPr/>
            </p:nvSpPr>
            <p:spPr>
              <a:xfrm>
                <a:off x="1189575" y="541356"/>
                <a:ext cx="2925225" cy="703800"/>
              </a:xfrm>
              <a:custGeom>
                <a:rect b="b" l="l" r="r" t="t"/>
                <a:pathLst>
                  <a:path extrusionOk="0" h="28152" w="117009">
                    <a:moveTo>
                      <a:pt x="114723" y="0"/>
                    </a:moveTo>
                    <a:lnTo>
                      <a:pt x="117009" y="28152"/>
                    </a:lnTo>
                    <a:lnTo>
                      <a:pt x="0" y="27671"/>
                    </a:lnTo>
                    <a:lnTo>
                      <a:pt x="113309" y="16146"/>
                    </a:lnTo>
                    <a:close/>
                  </a:path>
                </a:pathLst>
              </a:custGeom>
              <a:solidFill>
                <a:srgbClr val="535950">
                  <a:alpha val="33500"/>
                </a:srgbClr>
              </a:solidFill>
              <a:ln>
                <a:noFill/>
              </a:ln>
            </p:spPr>
          </p:sp>
          <p:sp>
            <p:nvSpPr>
              <p:cNvPr id="91" name="Google Shape;91;p13"/>
              <p:cNvSpPr/>
              <p:nvPr/>
            </p:nvSpPr>
            <p:spPr>
              <a:xfrm>
                <a:off x="1177200" y="540003"/>
                <a:ext cx="2880000" cy="6939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2" name="Google Shape;92;p13"/>
            <p:cNvGrpSpPr/>
            <p:nvPr/>
          </p:nvGrpSpPr>
          <p:grpSpPr>
            <a:xfrm>
              <a:off x="909675" y="2076450"/>
              <a:ext cx="2543100" cy="2371725"/>
              <a:chOff x="909675" y="2076450"/>
              <a:chExt cx="2543100" cy="2371725"/>
            </a:xfrm>
          </p:grpSpPr>
          <p:cxnSp>
            <p:nvCxnSpPr>
              <p:cNvPr id="93" name="Google Shape;93;p13"/>
              <p:cNvCxnSpPr/>
              <p:nvPr/>
            </p:nvCxnSpPr>
            <p:spPr>
              <a:xfrm>
                <a:off x="909675" y="2076450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4" name="Google Shape;94;p13"/>
              <p:cNvCxnSpPr/>
              <p:nvPr/>
            </p:nvCxnSpPr>
            <p:spPr>
              <a:xfrm>
                <a:off x="909675" y="2415266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5" name="Google Shape;95;p13"/>
              <p:cNvCxnSpPr/>
              <p:nvPr/>
            </p:nvCxnSpPr>
            <p:spPr>
              <a:xfrm>
                <a:off x="909675" y="2754082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6" name="Google Shape;96;p13"/>
              <p:cNvCxnSpPr/>
              <p:nvPr/>
            </p:nvCxnSpPr>
            <p:spPr>
              <a:xfrm>
                <a:off x="909675" y="3092898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7" name="Google Shape;97;p13"/>
              <p:cNvCxnSpPr/>
              <p:nvPr/>
            </p:nvCxnSpPr>
            <p:spPr>
              <a:xfrm>
                <a:off x="909675" y="3431714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8" name="Google Shape;98;p13"/>
              <p:cNvCxnSpPr/>
              <p:nvPr/>
            </p:nvCxnSpPr>
            <p:spPr>
              <a:xfrm>
                <a:off x="909675" y="3770530"/>
                <a:ext cx="2308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9" name="Google Shape;99;p13"/>
              <p:cNvCxnSpPr/>
              <p:nvPr/>
            </p:nvCxnSpPr>
            <p:spPr>
              <a:xfrm>
                <a:off x="941925" y="4109350"/>
                <a:ext cx="20004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0" name="Google Shape;100;p13"/>
              <p:cNvCxnSpPr/>
              <p:nvPr/>
            </p:nvCxnSpPr>
            <p:spPr>
              <a:xfrm>
                <a:off x="960975" y="4448175"/>
                <a:ext cx="17526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01" name="Google Shape;101;p13"/>
            <p:cNvSpPr txBox="1"/>
            <p:nvPr/>
          </p:nvSpPr>
          <p:spPr>
            <a:xfrm>
              <a:off x="1306275" y="1433513"/>
              <a:ext cx="17499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rgbClr val="535950"/>
                  </a:solidFill>
                  <a:latin typeface="Bitter"/>
                  <a:ea typeface="Bitter"/>
                  <a:cs typeface="Bitter"/>
                  <a:sym typeface="Bitter"/>
                </a:rPr>
                <a:t>Documents</a:t>
              </a:r>
              <a:endParaRPr b="1" sz="1800">
                <a:solidFill>
                  <a:srgbClr val="535950"/>
                </a:solidFill>
                <a:latin typeface="Bitter"/>
                <a:ea typeface="Bitter"/>
                <a:cs typeface="Bitter"/>
                <a:sym typeface="Bitter"/>
              </a:endParaRPr>
            </a:p>
          </p:txBody>
        </p:sp>
      </p:grpSp>
      <p:grpSp>
        <p:nvGrpSpPr>
          <p:cNvPr id="102" name="Google Shape;102;p13"/>
          <p:cNvGrpSpPr/>
          <p:nvPr/>
        </p:nvGrpSpPr>
        <p:grpSpPr>
          <a:xfrm>
            <a:off x="666750" y="1433513"/>
            <a:ext cx="2990850" cy="3348056"/>
            <a:chOff x="666750" y="1433513"/>
            <a:chExt cx="2990850" cy="3348056"/>
          </a:xfrm>
        </p:grpSpPr>
        <p:grpSp>
          <p:nvGrpSpPr>
            <p:cNvPr id="103" name="Google Shape;103;p13"/>
            <p:cNvGrpSpPr/>
            <p:nvPr/>
          </p:nvGrpSpPr>
          <p:grpSpPr>
            <a:xfrm>
              <a:off x="666750" y="1784950"/>
              <a:ext cx="2990850" cy="2996618"/>
              <a:chOff x="1123950" y="540003"/>
              <a:chExt cx="2990850" cy="705153"/>
            </a:xfrm>
          </p:grpSpPr>
          <p:sp>
            <p:nvSpPr>
              <p:cNvPr id="104" name="Google Shape;104;p13"/>
              <p:cNvSpPr/>
              <p:nvPr/>
            </p:nvSpPr>
            <p:spPr>
              <a:xfrm>
                <a:off x="1123950" y="541356"/>
                <a:ext cx="2990850" cy="703800"/>
              </a:xfrm>
              <a:custGeom>
                <a:rect b="b" l="l" r="r" t="t"/>
                <a:pathLst>
                  <a:path extrusionOk="0" h="28152" w="119634">
                    <a:moveTo>
                      <a:pt x="117348" y="0"/>
                    </a:moveTo>
                    <a:lnTo>
                      <a:pt x="119634" y="28152"/>
                    </a:lnTo>
                    <a:lnTo>
                      <a:pt x="0" y="27704"/>
                    </a:lnTo>
                    <a:lnTo>
                      <a:pt x="115934" y="16146"/>
                    </a:lnTo>
                    <a:close/>
                  </a:path>
                </a:pathLst>
              </a:custGeom>
              <a:solidFill>
                <a:srgbClr val="535950">
                  <a:alpha val="33500"/>
                </a:srgbClr>
              </a:solidFill>
              <a:ln>
                <a:noFill/>
              </a:ln>
            </p:spPr>
          </p:sp>
          <p:sp>
            <p:nvSpPr>
              <p:cNvPr id="105" name="Google Shape;105;p13"/>
              <p:cNvSpPr/>
              <p:nvPr/>
            </p:nvSpPr>
            <p:spPr>
              <a:xfrm>
                <a:off x="1177200" y="540003"/>
                <a:ext cx="2880000" cy="6939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6" name="Google Shape;106;p13"/>
            <p:cNvGrpSpPr/>
            <p:nvPr/>
          </p:nvGrpSpPr>
          <p:grpSpPr>
            <a:xfrm>
              <a:off x="909675" y="2076450"/>
              <a:ext cx="2543100" cy="2371725"/>
              <a:chOff x="909675" y="2076450"/>
              <a:chExt cx="2543100" cy="2371725"/>
            </a:xfrm>
          </p:grpSpPr>
          <p:cxnSp>
            <p:nvCxnSpPr>
              <p:cNvPr id="107" name="Google Shape;107;p13"/>
              <p:cNvCxnSpPr/>
              <p:nvPr/>
            </p:nvCxnSpPr>
            <p:spPr>
              <a:xfrm>
                <a:off x="909675" y="2076450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8" name="Google Shape;108;p13"/>
              <p:cNvCxnSpPr/>
              <p:nvPr/>
            </p:nvCxnSpPr>
            <p:spPr>
              <a:xfrm>
                <a:off x="909675" y="2415266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9" name="Google Shape;109;p13"/>
              <p:cNvCxnSpPr/>
              <p:nvPr/>
            </p:nvCxnSpPr>
            <p:spPr>
              <a:xfrm>
                <a:off x="909675" y="2754082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0" name="Google Shape;110;p13"/>
              <p:cNvCxnSpPr/>
              <p:nvPr/>
            </p:nvCxnSpPr>
            <p:spPr>
              <a:xfrm>
                <a:off x="909675" y="3092898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1" name="Google Shape;111;p13"/>
              <p:cNvCxnSpPr/>
              <p:nvPr/>
            </p:nvCxnSpPr>
            <p:spPr>
              <a:xfrm>
                <a:off x="909675" y="3431714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2" name="Google Shape;112;p13"/>
              <p:cNvCxnSpPr/>
              <p:nvPr/>
            </p:nvCxnSpPr>
            <p:spPr>
              <a:xfrm>
                <a:off x="909675" y="3770530"/>
                <a:ext cx="2543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3" name="Google Shape;113;p13"/>
              <p:cNvCxnSpPr/>
              <p:nvPr/>
            </p:nvCxnSpPr>
            <p:spPr>
              <a:xfrm>
                <a:off x="1371600" y="4109350"/>
                <a:ext cx="2081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4" name="Google Shape;114;p13"/>
              <p:cNvCxnSpPr/>
              <p:nvPr/>
            </p:nvCxnSpPr>
            <p:spPr>
              <a:xfrm>
                <a:off x="1447800" y="4448175"/>
                <a:ext cx="2004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DE0E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15" name="Google Shape;115;p13"/>
            <p:cNvSpPr txBox="1"/>
            <p:nvPr/>
          </p:nvSpPr>
          <p:spPr>
            <a:xfrm>
              <a:off x="1306275" y="1433513"/>
              <a:ext cx="17499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rgbClr val="535950"/>
                  </a:solidFill>
                  <a:latin typeface="Bitter"/>
                  <a:ea typeface="Bitter"/>
                  <a:cs typeface="Bitter"/>
                  <a:sym typeface="Bitter"/>
                </a:rPr>
                <a:t>Technique</a:t>
              </a:r>
              <a:endParaRPr b="1" sz="1800">
                <a:solidFill>
                  <a:srgbClr val="535950"/>
                </a:solidFill>
                <a:latin typeface="Bitter"/>
                <a:ea typeface="Bitter"/>
                <a:cs typeface="Bitter"/>
                <a:sym typeface="Bitter"/>
              </a:endParaRPr>
            </a:p>
          </p:txBody>
        </p:sp>
      </p:grpSp>
      <p:grpSp>
        <p:nvGrpSpPr>
          <p:cNvPr id="116" name="Google Shape;116;p13"/>
          <p:cNvGrpSpPr/>
          <p:nvPr/>
        </p:nvGrpSpPr>
        <p:grpSpPr>
          <a:xfrm>
            <a:off x="1178150" y="544200"/>
            <a:ext cx="5275038" cy="736929"/>
            <a:chOff x="1178150" y="544200"/>
            <a:chExt cx="5275038" cy="736929"/>
          </a:xfrm>
        </p:grpSpPr>
        <p:grpSp>
          <p:nvGrpSpPr>
            <p:cNvPr id="117" name="Google Shape;117;p13"/>
            <p:cNvGrpSpPr/>
            <p:nvPr/>
          </p:nvGrpSpPr>
          <p:grpSpPr>
            <a:xfrm>
              <a:off x="1178150" y="544200"/>
              <a:ext cx="5275038" cy="736929"/>
              <a:chOff x="1177200" y="539990"/>
              <a:chExt cx="2962839" cy="738554"/>
            </a:xfrm>
          </p:grpSpPr>
          <p:sp>
            <p:nvSpPr>
              <p:cNvPr id="118" name="Google Shape;118;p13"/>
              <p:cNvSpPr/>
              <p:nvPr/>
            </p:nvSpPr>
            <p:spPr>
              <a:xfrm>
                <a:off x="1181539" y="553044"/>
                <a:ext cx="2958500" cy="725500"/>
              </a:xfrm>
              <a:custGeom>
                <a:rect b="b" l="l" r="r" t="t"/>
                <a:pathLst>
                  <a:path extrusionOk="0" h="29020" w="118340">
                    <a:moveTo>
                      <a:pt x="117162" y="0"/>
                    </a:moveTo>
                    <a:lnTo>
                      <a:pt x="118340" y="29020"/>
                    </a:lnTo>
                    <a:lnTo>
                      <a:pt x="0" y="26919"/>
                    </a:lnTo>
                    <a:lnTo>
                      <a:pt x="113631" y="15678"/>
                    </a:lnTo>
                    <a:close/>
                  </a:path>
                </a:pathLst>
              </a:custGeom>
              <a:solidFill>
                <a:srgbClr val="535950">
                  <a:alpha val="33500"/>
                </a:srgbClr>
              </a:solidFill>
              <a:ln>
                <a:noFill/>
              </a:ln>
            </p:spPr>
          </p:sp>
          <p:sp>
            <p:nvSpPr>
              <p:cNvPr id="119" name="Google Shape;119;p13"/>
              <p:cNvSpPr/>
              <p:nvPr/>
            </p:nvSpPr>
            <p:spPr>
              <a:xfrm>
                <a:off x="1177200" y="539990"/>
                <a:ext cx="2937600" cy="6939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20" name="Google Shape;120;p13"/>
            <p:cNvSpPr txBox="1"/>
            <p:nvPr/>
          </p:nvSpPr>
          <p:spPr>
            <a:xfrm>
              <a:off x="1687500" y="563250"/>
              <a:ext cx="41850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600">
                  <a:solidFill>
                    <a:srgbClr val="535950"/>
                  </a:solidFill>
                  <a:latin typeface="Gochi Hand"/>
                  <a:ea typeface="Gochi Hand"/>
                  <a:cs typeface="Gochi Hand"/>
                  <a:sym typeface="Gochi Hand"/>
                </a:rPr>
                <a:t>TRAVEL PACKING LIST</a:t>
              </a:r>
              <a:endParaRPr sz="3600">
                <a:solidFill>
                  <a:srgbClr val="535950"/>
                </a:solidFill>
                <a:latin typeface="Gochi Hand"/>
                <a:ea typeface="Gochi Hand"/>
                <a:cs typeface="Gochi Hand"/>
                <a:sym typeface="Gochi Hand"/>
              </a:endParaRPr>
            </a:p>
          </p:txBody>
        </p:sp>
      </p:grpSp>
      <p:pic>
        <p:nvPicPr>
          <p:cNvPr id="121" name="Google Shape;121;p13"/>
          <p:cNvPicPr preferRelativeResize="0"/>
          <p:nvPr/>
        </p:nvPicPr>
        <p:blipFill rotWithShape="1">
          <a:blip r:embed="rId5">
            <a:alphaModFix/>
          </a:blip>
          <a:srcRect b="0" l="8875" r="0" t="26106"/>
          <a:stretch/>
        </p:blipFill>
        <p:spPr>
          <a:xfrm>
            <a:off x="0" y="0"/>
            <a:ext cx="1515276" cy="1470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55475" y="66675"/>
            <a:ext cx="1885475" cy="19898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23850" y="3657450"/>
            <a:ext cx="937924" cy="138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038850" y="3557817"/>
            <a:ext cx="1357325" cy="13605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61975" y="7172400"/>
            <a:ext cx="885800" cy="1387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962651" y="7282326"/>
            <a:ext cx="1357325" cy="1236525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3"/>
          <p:cNvSpPr txBox="1"/>
          <p:nvPr/>
        </p:nvSpPr>
        <p:spPr>
          <a:xfrm>
            <a:off x="2905050" y="8366438"/>
            <a:ext cx="1749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535950"/>
                </a:solidFill>
                <a:latin typeface="Bitter"/>
                <a:ea typeface="Bitter"/>
                <a:cs typeface="Bitter"/>
                <a:sym typeface="Bitter"/>
              </a:rPr>
              <a:t>Misc</a:t>
            </a:r>
            <a:endParaRPr b="1" sz="1800">
              <a:solidFill>
                <a:srgbClr val="535950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cxnSp>
        <p:nvCxnSpPr>
          <p:cNvPr id="128" name="Google Shape;128;p13"/>
          <p:cNvCxnSpPr/>
          <p:nvPr/>
        </p:nvCxnSpPr>
        <p:spPr>
          <a:xfrm>
            <a:off x="909675" y="9018900"/>
            <a:ext cx="5729400" cy="0"/>
          </a:xfrm>
          <a:prstGeom prst="straightConnector1">
            <a:avLst/>
          </a:prstGeom>
          <a:noFill/>
          <a:ln cap="flat" cmpd="sng" w="19050">
            <a:solidFill>
              <a:srgbClr val="DDE0E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13"/>
          <p:cNvCxnSpPr/>
          <p:nvPr/>
        </p:nvCxnSpPr>
        <p:spPr>
          <a:xfrm>
            <a:off x="909675" y="9303742"/>
            <a:ext cx="5043600" cy="0"/>
          </a:xfrm>
          <a:prstGeom prst="straightConnector1">
            <a:avLst/>
          </a:prstGeom>
          <a:noFill/>
          <a:ln cap="flat" cmpd="sng" w="19050">
            <a:solidFill>
              <a:srgbClr val="DDE0E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13"/>
          <p:cNvCxnSpPr/>
          <p:nvPr/>
        </p:nvCxnSpPr>
        <p:spPr>
          <a:xfrm>
            <a:off x="909675" y="9588583"/>
            <a:ext cx="5062500" cy="0"/>
          </a:xfrm>
          <a:prstGeom prst="straightConnector1">
            <a:avLst/>
          </a:prstGeom>
          <a:noFill/>
          <a:ln cap="flat" cmpd="sng" w="19050">
            <a:solidFill>
              <a:srgbClr val="DDE0E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13"/>
          <p:cNvCxnSpPr/>
          <p:nvPr/>
        </p:nvCxnSpPr>
        <p:spPr>
          <a:xfrm>
            <a:off x="909675" y="9873425"/>
            <a:ext cx="4981500" cy="0"/>
          </a:xfrm>
          <a:prstGeom prst="straightConnector1">
            <a:avLst/>
          </a:prstGeom>
          <a:noFill/>
          <a:ln cap="flat" cmpd="sng" w="19050">
            <a:solidFill>
              <a:srgbClr val="DDE0E0"/>
            </a:solidFill>
            <a:prstDash val="dot"/>
            <a:round/>
            <a:headEnd len="med" w="med" type="none"/>
            <a:tailEnd len="med" w="med" type="none"/>
          </a:ln>
        </p:spPr>
      </p:cxnSp>
      <p:pic>
        <p:nvPicPr>
          <p:cNvPr id="132" name="Google Shape;132;p13"/>
          <p:cNvPicPr preferRelativeResize="0"/>
          <p:nvPr/>
        </p:nvPicPr>
        <p:blipFill rotWithShape="1">
          <a:blip r:embed="rId10">
            <a:alphaModFix/>
          </a:blip>
          <a:srcRect b="11394" l="0" r="27383" t="0"/>
          <a:stretch/>
        </p:blipFill>
        <p:spPr>
          <a:xfrm>
            <a:off x="5810250" y="8929250"/>
            <a:ext cx="1749750" cy="176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