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acramento"/>
      <p:regular r:id="rId7"/>
    </p:embeddedFont>
    <p:embeddedFont>
      <p:font typeface="Mohav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have-boldItalic.fntdata"/><Relationship Id="rId10" Type="http://schemas.openxmlformats.org/officeDocument/2006/relationships/font" Target="fonts/Mohave-italic.fntdata"/><Relationship Id="rId9" Type="http://schemas.openxmlformats.org/officeDocument/2006/relationships/font" Target="fonts/Mohav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acramento-regular.fntdata"/><Relationship Id="rId8" Type="http://schemas.openxmlformats.org/officeDocument/2006/relationships/font" Target="fonts/Mohav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191900" y="8098023"/>
            <a:ext cx="2009700" cy="2046300"/>
          </a:xfrm>
          <a:prstGeom prst="rect">
            <a:avLst/>
          </a:prstGeom>
          <a:noFill/>
          <a:ln cap="flat" cmpd="sng" w="9525">
            <a:solidFill>
              <a:srgbClr val="23232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611725" y="1572850"/>
            <a:ext cx="4370798" cy="8571343"/>
            <a:chOff x="611725" y="1572850"/>
            <a:chExt cx="4370798" cy="8571343"/>
          </a:xfrm>
        </p:grpSpPr>
        <p:sp>
          <p:nvSpPr>
            <p:cNvPr id="56" name="Google Shape;56;p13"/>
            <p:cNvSpPr/>
            <p:nvPr/>
          </p:nvSpPr>
          <p:spPr>
            <a:xfrm>
              <a:off x="611725" y="1572850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1704458" y="1572850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797191" y="1572850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3889923" y="1572850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611725" y="2797307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704458" y="2797307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2797191" y="2797307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3889923" y="2797307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611725" y="4021764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1704458" y="4021764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2797191" y="4021764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889923" y="4021764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611725" y="5246221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1704458" y="5246221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2797191" y="5246221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3889923" y="5246221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611725" y="6470679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1704458" y="6470679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2797191" y="6470679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3889923" y="6470679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611725" y="7695136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1704458" y="7695136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2797191" y="7695136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3889923" y="7695136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611725" y="8919593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1704458" y="8919593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2797191" y="8919593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889923" y="8919593"/>
              <a:ext cx="1092600" cy="12246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cxnSp>
        <p:nvCxnSpPr>
          <p:cNvPr id="84" name="Google Shape;84;p13"/>
          <p:cNvCxnSpPr/>
          <p:nvPr/>
        </p:nvCxnSpPr>
        <p:spPr>
          <a:xfrm>
            <a:off x="357675" y="1574400"/>
            <a:ext cx="0" cy="8565300"/>
          </a:xfrm>
          <a:prstGeom prst="straightConnector1">
            <a:avLst/>
          </a:prstGeom>
          <a:noFill/>
          <a:ln cap="flat" cmpd="sng" w="9525">
            <a:solidFill>
              <a:srgbClr val="23232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3"/>
          <p:cNvCxnSpPr/>
          <p:nvPr/>
        </p:nvCxnSpPr>
        <p:spPr>
          <a:xfrm>
            <a:off x="613525" y="1314450"/>
            <a:ext cx="4372200" cy="0"/>
          </a:xfrm>
          <a:prstGeom prst="straightConnector1">
            <a:avLst/>
          </a:prstGeom>
          <a:noFill/>
          <a:ln cap="flat" cmpd="sng" w="9525">
            <a:solidFill>
              <a:srgbClr val="232323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" name="Google Shape;86;p13"/>
          <p:cNvSpPr/>
          <p:nvPr/>
        </p:nvSpPr>
        <p:spPr>
          <a:xfrm>
            <a:off x="418100" y="1380200"/>
            <a:ext cx="133200" cy="133200"/>
          </a:xfrm>
          <a:prstGeom prst="rect">
            <a:avLst/>
          </a:prstGeom>
          <a:solidFill>
            <a:srgbClr val="CFA6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 rot="-5400000">
            <a:off x="-126400" y="2078650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MONDAY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88" name="Google Shape;88;p13"/>
          <p:cNvSpPr txBox="1"/>
          <p:nvPr/>
        </p:nvSpPr>
        <p:spPr>
          <a:xfrm rot="-5400000">
            <a:off x="-126400" y="3301900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TUESDAY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89" name="Google Shape;89;p13"/>
          <p:cNvSpPr txBox="1"/>
          <p:nvPr/>
        </p:nvSpPr>
        <p:spPr>
          <a:xfrm rot="-5400000">
            <a:off x="-126400" y="4526375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WEDNESDAY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0" name="Google Shape;90;p13"/>
          <p:cNvSpPr txBox="1"/>
          <p:nvPr/>
        </p:nvSpPr>
        <p:spPr>
          <a:xfrm rot="-5400000">
            <a:off x="-126400" y="5749350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THURSDAY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1" name="Google Shape;91;p13"/>
          <p:cNvSpPr txBox="1"/>
          <p:nvPr/>
        </p:nvSpPr>
        <p:spPr>
          <a:xfrm rot="-5400000">
            <a:off x="-126400" y="6972325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FRIDAY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2" name="Google Shape;92;p13"/>
          <p:cNvSpPr txBox="1"/>
          <p:nvPr/>
        </p:nvSpPr>
        <p:spPr>
          <a:xfrm rot="-5400000">
            <a:off x="-126400" y="8195300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SATURDAY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3" name="Google Shape;93;p13"/>
          <p:cNvSpPr txBox="1"/>
          <p:nvPr/>
        </p:nvSpPr>
        <p:spPr>
          <a:xfrm rot="-5400000">
            <a:off x="-126400" y="9418275"/>
            <a:ext cx="1222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SUNDAY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613525" y="1335950"/>
            <a:ext cx="109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WEEK 1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704450" y="1335950"/>
            <a:ext cx="109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WEEK 2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2797200" y="1335950"/>
            <a:ext cx="109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WEEK 3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3889925" y="1335950"/>
            <a:ext cx="1092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WEEK 4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grpSp>
        <p:nvGrpSpPr>
          <p:cNvPr id="98" name="Google Shape;98;p13"/>
          <p:cNvGrpSpPr/>
          <p:nvPr/>
        </p:nvGrpSpPr>
        <p:grpSpPr>
          <a:xfrm>
            <a:off x="5191900" y="624824"/>
            <a:ext cx="2008800" cy="231476"/>
            <a:chOff x="5191900" y="624824"/>
            <a:chExt cx="2008800" cy="231476"/>
          </a:xfrm>
        </p:grpSpPr>
        <p:cxnSp>
          <p:nvCxnSpPr>
            <p:cNvPr id="99" name="Google Shape;99;p13"/>
            <p:cNvCxnSpPr/>
            <p:nvPr/>
          </p:nvCxnSpPr>
          <p:spPr>
            <a:xfrm>
              <a:off x="5191900" y="856300"/>
              <a:ext cx="2008800" cy="0"/>
            </a:xfrm>
            <a:prstGeom prst="straightConnector1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0" name="Google Shape;100;p13"/>
            <p:cNvSpPr txBox="1"/>
            <p:nvPr/>
          </p:nvSpPr>
          <p:spPr>
            <a:xfrm>
              <a:off x="5191900" y="624824"/>
              <a:ext cx="2008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3"/>
                  </a:solidFill>
                  <a:latin typeface="Mohave"/>
                  <a:ea typeface="Mohave"/>
                  <a:cs typeface="Mohave"/>
                  <a:sym typeface="Mohave"/>
                </a:rPr>
                <a:t>MONTH OF</a:t>
              </a:r>
              <a:endParaRPr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5188275" y="1314450"/>
            <a:ext cx="2013325" cy="6525171"/>
            <a:chOff x="5188275" y="1314450"/>
            <a:chExt cx="2013325" cy="6525171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5191900" y="1314450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3" name="Google Shape;103;p13"/>
            <p:cNvSpPr txBox="1"/>
            <p:nvPr/>
          </p:nvSpPr>
          <p:spPr>
            <a:xfrm>
              <a:off x="5191900" y="1335950"/>
              <a:ext cx="20097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>
                  <a:solidFill>
                    <a:srgbClr val="232323"/>
                  </a:solidFill>
                  <a:latin typeface="Mohave"/>
                  <a:ea typeface="Mohave"/>
                  <a:cs typeface="Mohave"/>
                  <a:sym typeface="Mohave"/>
                </a:rPr>
                <a:t>GROCERY LIST</a:t>
              </a:r>
              <a:endParaRPr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cxnSp>
          <p:nvCxnSpPr>
            <p:cNvPr id="104" name="Google Shape;104;p13"/>
            <p:cNvCxnSpPr/>
            <p:nvPr/>
          </p:nvCxnSpPr>
          <p:spPr>
            <a:xfrm>
              <a:off x="5188275" y="1832825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5188275" y="2087614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6" name="Google Shape;106;p13"/>
            <p:cNvCxnSpPr/>
            <p:nvPr/>
          </p:nvCxnSpPr>
          <p:spPr>
            <a:xfrm>
              <a:off x="5188275" y="2342404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7" name="Google Shape;107;p13"/>
            <p:cNvCxnSpPr/>
            <p:nvPr/>
          </p:nvCxnSpPr>
          <p:spPr>
            <a:xfrm>
              <a:off x="5188275" y="2597193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5188275" y="2851983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5188275" y="3106772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5188275" y="3361562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1" name="Google Shape;111;p13"/>
            <p:cNvCxnSpPr/>
            <p:nvPr/>
          </p:nvCxnSpPr>
          <p:spPr>
            <a:xfrm>
              <a:off x="5188275" y="3616351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2" name="Google Shape;112;p13"/>
            <p:cNvCxnSpPr/>
            <p:nvPr/>
          </p:nvCxnSpPr>
          <p:spPr>
            <a:xfrm>
              <a:off x="5188275" y="3871140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3" name="Google Shape;113;p13"/>
            <p:cNvCxnSpPr/>
            <p:nvPr/>
          </p:nvCxnSpPr>
          <p:spPr>
            <a:xfrm>
              <a:off x="5188275" y="4125930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4" name="Google Shape;114;p13"/>
            <p:cNvCxnSpPr/>
            <p:nvPr/>
          </p:nvCxnSpPr>
          <p:spPr>
            <a:xfrm>
              <a:off x="5188275" y="4380719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5" name="Google Shape;115;p13"/>
            <p:cNvCxnSpPr/>
            <p:nvPr/>
          </p:nvCxnSpPr>
          <p:spPr>
            <a:xfrm>
              <a:off x="5188275" y="4635509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6" name="Google Shape;116;p13"/>
            <p:cNvCxnSpPr/>
            <p:nvPr/>
          </p:nvCxnSpPr>
          <p:spPr>
            <a:xfrm>
              <a:off x="5188275" y="4890298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7" name="Google Shape;117;p13"/>
            <p:cNvCxnSpPr/>
            <p:nvPr/>
          </p:nvCxnSpPr>
          <p:spPr>
            <a:xfrm>
              <a:off x="5188275" y="5145088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3"/>
            <p:cNvCxnSpPr/>
            <p:nvPr/>
          </p:nvCxnSpPr>
          <p:spPr>
            <a:xfrm>
              <a:off x="5188275" y="5399877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3"/>
            <p:cNvCxnSpPr/>
            <p:nvPr/>
          </p:nvCxnSpPr>
          <p:spPr>
            <a:xfrm>
              <a:off x="5188275" y="5654666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3"/>
            <p:cNvCxnSpPr/>
            <p:nvPr/>
          </p:nvCxnSpPr>
          <p:spPr>
            <a:xfrm>
              <a:off x="5188275" y="5909456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1" name="Google Shape;121;p13"/>
            <p:cNvCxnSpPr/>
            <p:nvPr/>
          </p:nvCxnSpPr>
          <p:spPr>
            <a:xfrm>
              <a:off x="5188275" y="6164245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2" name="Google Shape;122;p13"/>
            <p:cNvCxnSpPr/>
            <p:nvPr/>
          </p:nvCxnSpPr>
          <p:spPr>
            <a:xfrm>
              <a:off x="5188275" y="6419035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3"/>
            <p:cNvCxnSpPr/>
            <p:nvPr/>
          </p:nvCxnSpPr>
          <p:spPr>
            <a:xfrm>
              <a:off x="5188275" y="6673824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4" name="Google Shape;124;p13"/>
            <p:cNvCxnSpPr/>
            <p:nvPr/>
          </p:nvCxnSpPr>
          <p:spPr>
            <a:xfrm>
              <a:off x="5188275" y="6928613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5" name="Google Shape;125;p13"/>
            <p:cNvCxnSpPr/>
            <p:nvPr/>
          </p:nvCxnSpPr>
          <p:spPr>
            <a:xfrm>
              <a:off x="5188275" y="7183403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3"/>
            <p:cNvCxnSpPr/>
            <p:nvPr/>
          </p:nvCxnSpPr>
          <p:spPr>
            <a:xfrm>
              <a:off x="5188275" y="7438192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CFA6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13"/>
            <p:cNvSpPr/>
            <p:nvPr/>
          </p:nvSpPr>
          <p:spPr>
            <a:xfrm>
              <a:off x="5191900" y="1572850"/>
              <a:ext cx="2009700" cy="6118200"/>
            </a:xfrm>
            <a:prstGeom prst="rect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54000" spcFirstLastPara="1" rIns="91425" wrap="square" tIns="54000">
              <a:noAutofit/>
            </a:bodyPr>
            <a:lstStyle/>
            <a:p>
              <a:pPr indent="0" lvl="0" marL="0" rtl="0" algn="l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latin typeface="Mohave"/>
                <a:ea typeface="Mohave"/>
                <a:cs typeface="Mohave"/>
                <a:sym typeface="Mohave"/>
              </a:endParaRPr>
            </a:p>
          </p:txBody>
        </p:sp>
        <p:cxnSp>
          <p:nvCxnSpPr>
            <p:cNvPr id="128" name="Google Shape;128;p13"/>
            <p:cNvCxnSpPr/>
            <p:nvPr/>
          </p:nvCxnSpPr>
          <p:spPr>
            <a:xfrm>
              <a:off x="5191900" y="7839621"/>
              <a:ext cx="2009700" cy="0"/>
            </a:xfrm>
            <a:prstGeom prst="straightConnector1">
              <a:avLst/>
            </a:prstGeom>
            <a:noFill/>
            <a:ln cap="flat" cmpd="sng" w="9525">
              <a:solidFill>
                <a:srgbClr val="23232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9" name="Google Shape;129;p13"/>
          <p:cNvSpPr txBox="1"/>
          <p:nvPr/>
        </p:nvSpPr>
        <p:spPr>
          <a:xfrm>
            <a:off x="5191900" y="7861121"/>
            <a:ext cx="2009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rPr>
              <a:t>SNACKS</a:t>
            </a:r>
            <a:endParaRPr>
              <a:solidFill>
                <a:srgbClr val="232323"/>
              </a:solidFill>
              <a:latin typeface="Mohave"/>
              <a:ea typeface="Mohave"/>
              <a:cs typeface="Mohave"/>
              <a:sym typeface="Mohave"/>
            </a:endParaRPr>
          </a:p>
        </p:txBody>
      </p:sp>
      <p:cxnSp>
        <p:nvCxnSpPr>
          <p:cNvPr id="130" name="Google Shape;130;p13"/>
          <p:cNvCxnSpPr/>
          <p:nvPr/>
        </p:nvCxnSpPr>
        <p:spPr>
          <a:xfrm>
            <a:off x="5188275" y="8357996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13"/>
          <p:cNvCxnSpPr/>
          <p:nvPr/>
        </p:nvCxnSpPr>
        <p:spPr>
          <a:xfrm>
            <a:off x="5188275" y="8612786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2" name="Google Shape;132;p13"/>
          <p:cNvCxnSpPr/>
          <p:nvPr/>
        </p:nvCxnSpPr>
        <p:spPr>
          <a:xfrm>
            <a:off x="5188275" y="8867575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3" name="Google Shape;133;p13"/>
          <p:cNvCxnSpPr/>
          <p:nvPr/>
        </p:nvCxnSpPr>
        <p:spPr>
          <a:xfrm>
            <a:off x="5188275" y="9122365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" name="Google Shape;134;p13"/>
          <p:cNvCxnSpPr/>
          <p:nvPr/>
        </p:nvCxnSpPr>
        <p:spPr>
          <a:xfrm>
            <a:off x="5188275" y="9377154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" name="Google Shape;135;p13"/>
          <p:cNvCxnSpPr/>
          <p:nvPr/>
        </p:nvCxnSpPr>
        <p:spPr>
          <a:xfrm>
            <a:off x="5188275" y="9631944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6" name="Google Shape;136;p13"/>
          <p:cNvCxnSpPr/>
          <p:nvPr/>
        </p:nvCxnSpPr>
        <p:spPr>
          <a:xfrm>
            <a:off x="5188275" y="9892769"/>
            <a:ext cx="2009700" cy="0"/>
          </a:xfrm>
          <a:prstGeom prst="straightConnector1">
            <a:avLst/>
          </a:prstGeom>
          <a:noFill/>
          <a:ln cap="flat" cmpd="sng" w="9525">
            <a:solidFill>
              <a:srgbClr val="CFA6FF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7" name="Google Shape;137;p13"/>
          <p:cNvGrpSpPr/>
          <p:nvPr/>
        </p:nvGrpSpPr>
        <p:grpSpPr>
          <a:xfrm>
            <a:off x="322506" y="108948"/>
            <a:ext cx="2854638" cy="867050"/>
            <a:chOff x="322506" y="108948"/>
            <a:chExt cx="2854638" cy="867050"/>
          </a:xfrm>
        </p:grpSpPr>
        <p:sp>
          <p:nvSpPr>
            <p:cNvPr id="138" name="Google Shape;138;p13"/>
            <p:cNvSpPr txBox="1"/>
            <p:nvPr/>
          </p:nvSpPr>
          <p:spPr>
            <a:xfrm>
              <a:off x="322506" y="437198"/>
              <a:ext cx="2822400" cy="53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500">
                  <a:solidFill>
                    <a:srgbClr val="232323"/>
                  </a:solidFill>
                  <a:latin typeface="Mohave"/>
                  <a:ea typeface="Mohave"/>
                  <a:cs typeface="Mohave"/>
                  <a:sym typeface="Mohave"/>
                </a:rPr>
                <a:t>MEAL PLANNER</a:t>
              </a:r>
              <a:endParaRPr sz="3500">
                <a:solidFill>
                  <a:srgbClr val="232323"/>
                </a:solidFill>
                <a:latin typeface="Mohave"/>
                <a:ea typeface="Mohave"/>
                <a:cs typeface="Mohave"/>
                <a:sym typeface="Mohave"/>
              </a:endParaRPr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354744" y="108948"/>
              <a:ext cx="2822400" cy="507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300">
                  <a:solidFill>
                    <a:srgbClr val="CFA6FF"/>
                  </a:solidFill>
                  <a:latin typeface="Sacramento"/>
                  <a:ea typeface="Sacramento"/>
                  <a:cs typeface="Sacramento"/>
                  <a:sym typeface="Sacramento"/>
                </a:rPr>
                <a:t>Monthly</a:t>
              </a:r>
              <a:endParaRPr sz="3300">
                <a:solidFill>
                  <a:srgbClr val="CFA6FF"/>
                </a:solidFill>
                <a:latin typeface="Sacramento"/>
                <a:ea typeface="Sacramento"/>
                <a:cs typeface="Sacramento"/>
                <a:sym typeface="Sacramento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