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7560000" cy="10692000"/>
  <p:embeddedFontLst>
    <p:embeddedFont>
      <p:font typeface="Mrs Saint Delafield"/>
      <p:regular r:id="rId7"/>
    </p:embeddedFont>
    <p:embeddedFont>
      <p:font typeface="Spectral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orient="horz" pos="4422">
          <p15:clr>
            <a:srgbClr val="747775"/>
          </p15:clr>
        </p15:guide>
        <p15:guide id="3" orient="horz" pos="907">
          <p15:clr>
            <a:srgbClr val="747775"/>
          </p15:clr>
        </p15:guide>
        <p15:guide id="4" orient="horz" pos="737">
          <p15:clr>
            <a:srgbClr val="747775"/>
          </p15:clr>
        </p15:guide>
        <p15:guide id="5" pos="6395">
          <p15:clr>
            <a:srgbClr val="747775"/>
          </p15:clr>
        </p15:guide>
        <p15:guide id="6" pos="639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 orient="horz"/>
        <p:guide pos="907" orient="horz"/>
        <p:guide pos="737" orient="horz"/>
        <p:guide pos="6395"/>
        <p:guide pos="639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Spectral-boldItalic.fntdata"/><Relationship Id="rId10" Type="http://schemas.openxmlformats.org/officeDocument/2006/relationships/font" Target="fonts/Spectral-italic.fntdata"/><Relationship Id="rId9" Type="http://schemas.openxmlformats.org/officeDocument/2006/relationships/font" Target="fonts/Spectral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rsSaintDelafield-regular.fntdata"/><Relationship Id="rId8" Type="http://schemas.openxmlformats.org/officeDocument/2006/relationships/font" Target="fonts/Spectral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540550" y="1775700"/>
            <a:ext cx="9614574" cy="5225400"/>
            <a:chOff x="540550" y="1775700"/>
            <a:chExt cx="9614574" cy="5225400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540550" y="1775700"/>
              <a:ext cx="9614574" cy="1047600"/>
              <a:chOff x="540550" y="1775700"/>
              <a:chExt cx="9614574" cy="1047600"/>
            </a:xfrm>
          </p:grpSpPr>
          <p:sp>
            <p:nvSpPr>
              <p:cNvPr id="56" name="Google Shape;56;p13"/>
              <p:cNvSpPr/>
              <p:nvPr/>
            </p:nvSpPr>
            <p:spPr>
              <a:xfrm>
                <a:off x="1906750" y="1775700"/>
                <a:ext cx="13806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13"/>
              <p:cNvSpPr/>
              <p:nvPr/>
            </p:nvSpPr>
            <p:spPr>
              <a:xfrm>
                <a:off x="540550" y="1775700"/>
                <a:ext cx="13662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13"/>
              <p:cNvSpPr/>
              <p:nvPr/>
            </p:nvSpPr>
            <p:spPr>
              <a:xfrm>
                <a:off x="3287608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/>
              <p:nvPr/>
            </p:nvSpPr>
            <p:spPr>
              <a:xfrm>
                <a:off x="4661137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13"/>
              <p:cNvSpPr/>
              <p:nvPr/>
            </p:nvSpPr>
            <p:spPr>
              <a:xfrm>
                <a:off x="6034666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13"/>
              <p:cNvSpPr/>
              <p:nvPr/>
            </p:nvSpPr>
            <p:spPr>
              <a:xfrm>
                <a:off x="7408195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13"/>
              <p:cNvSpPr/>
              <p:nvPr/>
            </p:nvSpPr>
            <p:spPr>
              <a:xfrm>
                <a:off x="8781724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540550" y="2820150"/>
              <a:ext cx="9614574" cy="1047600"/>
              <a:chOff x="540550" y="1775700"/>
              <a:chExt cx="9614574" cy="1047600"/>
            </a:xfrm>
          </p:grpSpPr>
          <p:sp>
            <p:nvSpPr>
              <p:cNvPr id="64" name="Google Shape;64;p13"/>
              <p:cNvSpPr/>
              <p:nvPr/>
            </p:nvSpPr>
            <p:spPr>
              <a:xfrm>
                <a:off x="1906750" y="1775700"/>
                <a:ext cx="13806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5" name="Google Shape;65;p13"/>
              <p:cNvSpPr/>
              <p:nvPr/>
            </p:nvSpPr>
            <p:spPr>
              <a:xfrm>
                <a:off x="540550" y="1775700"/>
                <a:ext cx="13662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13"/>
              <p:cNvSpPr/>
              <p:nvPr/>
            </p:nvSpPr>
            <p:spPr>
              <a:xfrm>
                <a:off x="3287608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>
                <a:off x="4661137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8" name="Google Shape;68;p13"/>
              <p:cNvSpPr/>
              <p:nvPr/>
            </p:nvSpPr>
            <p:spPr>
              <a:xfrm>
                <a:off x="6034666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13"/>
              <p:cNvSpPr/>
              <p:nvPr/>
            </p:nvSpPr>
            <p:spPr>
              <a:xfrm>
                <a:off x="7408195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13"/>
              <p:cNvSpPr/>
              <p:nvPr/>
            </p:nvSpPr>
            <p:spPr>
              <a:xfrm>
                <a:off x="8781724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13"/>
            <p:cNvGrpSpPr/>
            <p:nvPr/>
          </p:nvGrpSpPr>
          <p:grpSpPr>
            <a:xfrm>
              <a:off x="540550" y="3864600"/>
              <a:ext cx="9614574" cy="1047600"/>
              <a:chOff x="540550" y="1775700"/>
              <a:chExt cx="9614574" cy="1047600"/>
            </a:xfrm>
          </p:grpSpPr>
          <p:sp>
            <p:nvSpPr>
              <p:cNvPr id="72" name="Google Shape;72;p13"/>
              <p:cNvSpPr/>
              <p:nvPr/>
            </p:nvSpPr>
            <p:spPr>
              <a:xfrm>
                <a:off x="1906750" y="1775700"/>
                <a:ext cx="13806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13"/>
              <p:cNvSpPr/>
              <p:nvPr/>
            </p:nvSpPr>
            <p:spPr>
              <a:xfrm>
                <a:off x="540550" y="1775700"/>
                <a:ext cx="13662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13"/>
              <p:cNvSpPr/>
              <p:nvPr/>
            </p:nvSpPr>
            <p:spPr>
              <a:xfrm>
                <a:off x="3287608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13"/>
              <p:cNvSpPr/>
              <p:nvPr/>
            </p:nvSpPr>
            <p:spPr>
              <a:xfrm>
                <a:off x="4661137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13"/>
              <p:cNvSpPr/>
              <p:nvPr/>
            </p:nvSpPr>
            <p:spPr>
              <a:xfrm>
                <a:off x="6034666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7" name="Google Shape;77;p13"/>
              <p:cNvSpPr/>
              <p:nvPr/>
            </p:nvSpPr>
            <p:spPr>
              <a:xfrm>
                <a:off x="7408195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13"/>
              <p:cNvSpPr/>
              <p:nvPr/>
            </p:nvSpPr>
            <p:spPr>
              <a:xfrm>
                <a:off x="8781724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9" name="Google Shape;79;p13"/>
            <p:cNvGrpSpPr/>
            <p:nvPr/>
          </p:nvGrpSpPr>
          <p:grpSpPr>
            <a:xfrm>
              <a:off x="540550" y="4909050"/>
              <a:ext cx="9614574" cy="1047600"/>
              <a:chOff x="540550" y="1775700"/>
              <a:chExt cx="9614574" cy="10476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1906750" y="1775700"/>
                <a:ext cx="13806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/>
              <p:nvPr/>
            </p:nvSpPr>
            <p:spPr>
              <a:xfrm>
                <a:off x="540550" y="1775700"/>
                <a:ext cx="13662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>
                <a:off x="3287608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3" name="Google Shape;83;p13"/>
              <p:cNvSpPr/>
              <p:nvPr/>
            </p:nvSpPr>
            <p:spPr>
              <a:xfrm>
                <a:off x="4661137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4" name="Google Shape;84;p13"/>
              <p:cNvSpPr/>
              <p:nvPr/>
            </p:nvSpPr>
            <p:spPr>
              <a:xfrm>
                <a:off x="6034666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5" name="Google Shape;85;p13"/>
              <p:cNvSpPr/>
              <p:nvPr/>
            </p:nvSpPr>
            <p:spPr>
              <a:xfrm>
                <a:off x="7408195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/>
              <p:nvPr/>
            </p:nvSpPr>
            <p:spPr>
              <a:xfrm>
                <a:off x="8781724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87" name="Google Shape;87;p13"/>
            <p:cNvGrpSpPr/>
            <p:nvPr/>
          </p:nvGrpSpPr>
          <p:grpSpPr>
            <a:xfrm>
              <a:off x="540550" y="5953500"/>
              <a:ext cx="9614574" cy="1047600"/>
              <a:chOff x="540550" y="1775700"/>
              <a:chExt cx="9614574" cy="1047600"/>
            </a:xfrm>
          </p:grpSpPr>
          <p:sp>
            <p:nvSpPr>
              <p:cNvPr id="88" name="Google Shape;88;p13"/>
              <p:cNvSpPr/>
              <p:nvPr/>
            </p:nvSpPr>
            <p:spPr>
              <a:xfrm>
                <a:off x="1906750" y="1775700"/>
                <a:ext cx="13806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9" name="Google Shape;89;p13"/>
              <p:cNvSpPr/>
              <p:nvPr/>
            </p:nvSpPr>
            <p:spPr>
              <a:xfrm>
                <a:off x="540550" y="1775700"/>
                <a:ext cx="13662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0" name="Google Shape;90;p13"/>
              <p:cNvSpPr/>
              <p:nvPr/>
            </p:nvSpPr>
            <p:spPr>
              <a:xfrm>
                <a:off x="3287608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1" name="Google Shape;91;p13"/>
              <p:cNvSpPr/>
              <p:nvPr/>
            </p:nvSpPr>
            <p:spPr>
              <a:xfrm>
                <a:off x="4661137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2" name="Google Shape;92;p13"/>
              <p:cNvSpPr/>
              <p:nvPr/>
            </p:nvSpPr>
            <p:spPr>
              <a:xfrm>
                <a:off x="6034666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3" name="Google Shape;93;p13"/>
              <p:cNvSpPr/>
              <p:nvPr/>
            </p:nvSpPr>
            <p:spPr>
              <a:xfrm>
                <a:off x="7408195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4" name="Google Shape;94;p13"/>
              <p:cNvSpPr/>
              <p:nvPr/>
            </p:nvSpPr>
            <p:spPr>
              <a:xfrm>
                <a:off x="8781724" y="1775700"/>
                <a:ext cx="1373400" cy="1047600"/>
              </a:xfrm>
              <a:prstGeom prst="rect">
                <a:avLst/>
              </a:prstGeom>
              <a:noFill/>
              <a:ln cap="flat" cmpd="sng" w="9525">
                <a:solidFill>
                  <a:srgbClr val="B0B0B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95" name="Google Shape;95;p13"/>
          <p:cNvGrpSpPr/>
          <p:nvPr/>
        </p:nvGrpSpPr>
        <p:grpSpPr>
          <a:xfrm>
            <a:off x="540500" y="1439935"/>
            <a:ext cx="9614700" cy="5560848"/>
            <a:chOff x="540550" y="1440000"/>
            <a:chExt cx="9614700" cy="5581500"/>
          </a:xfrm>
        </p:grpSpPr>
        <p:sp>
          <p:nvSpPr>
            <p:cNvPr id="96" name="Google Shape;96;p13"/>
            <p:cNvSpPr/>
            <p:nvPr/>
          </p:nvSpPr>
          <p:spPr>
            <a:xfrm>
              <a:off x="540550" y="1440000"/>
              <a:ext cx="9614700" cy="5581500"/>
            </a:xfrm>
            <a:prstGeom prst="rect">
              <a:avLst/>
            </a:prstGeom>
            <a:noFill/>
            <a:ln cap="flat" cmpd="sng" w="19050">
              <a:solidFill>
                <a:srgbClr val="575756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97" name="Google Shape;97;p13"/>
            <p:cNvCxnSpPr/>
            <p:nvPr/>
          </p:nvCxnSpPr>
          <p:spPr>
            <a:xfrm>
              <a:off x="541875" y="1777100"/>
              <a:ext cx="9612000" cy="0"/>
            </a:xfrm>
            <a:prstGeom prst="straightConnector1">
              <a:avLst/>
            </a:prstGeom>
            <a:noFill/>
            <a:ln cap="flat" cmpd="sng" w="19050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98" name="Google Shape;98;p13"/>
          <p:cNvGrpSpPr/>
          <p:nvPr/>
        </p:nvGrpSpPr>
        <p:grpSpPr>
          <a:xfrm>
            <a:off x="1482006" y="1859520"/>
            <a:ext cx="8593414" cy="4422400"/>
            <a:chOff x="1497536" y="1836225"/>
            <a:chExt cx="8593414" cy="4422400"/>
          </a:xfrm>
        </p:grpSpPr>
        <p:grpSp>
          <p:nvGrpSpPr>
            <p:cNvPr id="99" name="Google Shape;99;p13"/>
            <p:cNvGrpSpPr/>
            <p:nvPr/>
          </p:nvGrpSpPr>
          <p:grpSpPr>
            <a:xfrm>
              <a:off x="1497536" y="1836225"/>
              <a:ext cx="8593414" cy="239100"/>
              <a:chOff x="1497536" y="1836225"/>
              <a:chExt cx="8593414" cy="239100"/>
            </a:xfrm>
          </p:grpSpPr>
          <p:sp>
            <p:nvSpPr>
              <p:cNvPr id="100" name="Google Shape;100;p13"/>
              <p:cNvSpPr/>
              <p:nvPr/>
            </p:nvSpPr>
            <p:spPr>
              <a:xfrm>
                <a:off x="1497536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1" name="Google Shape;101;p13"/>
              <p:cNvSpPr/>
              <p:nvPr/>
            </p:nvSpPr>
            <p:spPr>
              <a:xfrm>
                <a:off x="2874208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2" name="Google Shape;102;p13"/>
              <p:cNvSpPr/>
              <p:nvPr/>
            </p:nvSpPr>
            <p:spPr>
              <a:xfrm>
                <a:off x="4248917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5623625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4" name="Google Shape;104;p13"/>
              <p:cNvSpPr/>
              <p:nvPr/>
            </p:nvSpPr>
            <p:spPr>
              <a:xfrm>
                <a:off x="6998333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8373042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6" name="Google Shape;106;p13"/>
              <p:cNvSpPr/>
              <p:nvPr/>
            </p:nvSpPr>
            <p:spPr>
              <a:xfrm>
                <a:off x="9747750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07" name="Google Shape;107;p13"/>
            <p:cNvGrpSpPr/>
            <p:nvPr/>
          </p:nvGrpSpPr>
          <p:grpSpPr>
            <a:xfrm>
              <a:off x="1497536" y="2882050"/>
              <a:ext cx="8593414" cy="239100"/>
              <a:chOff x="1497536" y="1836225"/>
              <a:chExt cx="8593414" cy="239100"/>
            </a:xfrm>
          </p:grpSpPr>
          <p:sp>
            <p:nvSpPr>
              <p:cNvPr id="108" name="Google Shape;108;p13"/>
              <p:cNvSpPr/>
              <p:nvPr/>
            </p:nvSpPr>
            <p:spPr>
              <a:xfrm>
                <a:off x="1497536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09" name="Google Shape;109;p13"/>
              <p:cNvSpPr/>
              <p:nvPr/>
            </p:nvSpPr>
            <p:spPr>
              <a:xfrm>
                <a:off x="2874208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0" name="Google Shape;110;p13"/>
              <p:cNvSpPr/>
              <p:nvPr/>
            </p:nvSpPr>
            <p:spPr>
              <a:xfrm>
                <a:off x="4248917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1" name="Google Shape;111;p13"/>
              <p:cNvSpPr/>
              <p:nvPr/>
            </p:nvSpPr>
            <p:spPr>
              <a:xfrm>
                <a:off x="5623625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2" name="Google Shape;112;p13"/>
              <p:cNvSpPr/>
              <p:nvPr/>
            </p:nvSpPr>
            <p:spPr>
              <a:xfrm>
                <a:off x="6998333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13"/>
              <p:cNvSpPr/>
              <p:nvPr/>
            </p:nvSpPr>
            <p:spPr>
              <a:xfrm>
                <a:off x="8373042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4" name="Google Shape;114;p13"/>
              <p:cNvSpPr/>
              <p:nvPr/>
            </p:nvSpPr>
            <p:spPr>
              <a:xfrm>
                <a:off x="9747750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5" name="Google Shape;115;p13"/>
            <p:cNvGrpSpPr/>
            <p:nvPr/>
          </p:nvGrpSpPr>
          <p:grpSpPr>
            <a:xfrm>
              <a:off x="1497536" y="3927875"/>
              <a:ext cx="8593414" cy="239100"/>
              <a:chOff x="1497536" y="1836225"/>
              <a:chExt cx="8593414" cy="239100"/>
            </a:xfrm>
          </p:grpSpPr>
          <p:sp>
            <p:nvSpPr>
              <p:cNvPr id="116" name="Google Shape;116;p13"/>
              <p:cNvSpPr/>
              <p:nvPr/>
            </p:nvSpPr>
            <p:spPr>
              <a:xfrm>
                <a:off x="1497536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13"/>
              <p:cNvSpPr/>
              <p:nvPr/>
            </p:nvSpPr>
            <p:spPr>
              <a:xfrm>
                <a:off x="2874208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13"/>
              <p:cNvSpPr/>
              <p:nvPr/>
            </p:nvSpPr>
            <p:spPr>
              <a:xfrm>
                <a:off x="4248917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13"/>
              <p:cNvSpPr/>
              <p:nvPr/>
            </p:nvSpPr>
            <p:spPr>
              <a:xfrm>
                <a:off x="5623625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13"/>
              <p:cNvSpPr/>
              <p:nvPr/>
            </p:nvSpPr>
            <p:spPr>
              <a:xfrm>
                <a:off x="6998333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>
                <a:off x="8373042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13"/>
              <p:cNvSpPr/>
              <p:nvPr/>
            </p:nvSpPr>
            <p:spPr>
              <a:xfrm>
                <a:off x="9747750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3" name="Google Shape;123;p13"/>
            <p:cNvGrpSpPr/>
            <p:nvPr/>
          </p:nvGrpSpPr>
          <p:grpSpPr>
            <a:xfrm>
              <a:off x="1497536" y="4973700"/>
              <a:ext cx="8593414" cy="239100"/>
              <a:chOff x="1497536" y="1836225"/>
              <a:chExt cx="8593414" cy="239100"/>
            </a:xfrm>
          </p:grpSpPr>
          <p:sp>
            <p:nvSpPr>
              <p:cNvPr id="124" name="Google Shape;124;p13"/>
              <p:cNvSpPr/>
              <p:nvPr/>
            </p:nvSpPr>
            <p:spPr>
              <a:xfrm>
                <a:off x="1497536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13"/>
              <p:cNvSpPr/>
              <p:nvPr/>
            </p:nvSpPr>
            <p:spPr>
              <a:xfrm>
                <a:off x="2874208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6" name="Google Shape;126;p13"/>
              <p:cNvSpPr/>
              <p:nvPr/>
            </p:nvSpPr>
            <p:spPr>
              <a:xfrm>
                <a:off x="4248917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7" name="Google Shape;127;p13"/>
              <p:cNvSpPr/>
              <p:nvPr/>
            </p:nvSpPr>
            <p:spPr>
              <a:xfrm>
                <a:off x="5623625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8" name="Google Shape;128;p13"/>
              <p:cNvSpPr/>
              <p:nvPr/>
            </p:nvSpPr>
            <p:spPr>
              <a:xfrm>
                <a:off x="6998333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9" name="Google Shape;129;p13"/>
              <p:cNvSpPr/>
              <p:nvPr/>
            </p:nvSpPr>
            <p:spPr>
              <a:xfrm>
                <a:off x="8373042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0" name="Google Shape;130;p13"/>
              <p:cNvSpPr/>
              <p:nvPr/>
            </p:nvSpPr>
            <p:spPr>
              <a:xfrm>
                <a:off x="9747750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31" name="Google Shape;131;p13"/>
            <p:cNvGrpSpPr/>
            <p:nvPr/>
          </p:nvGrpSpPr>
          <p:grpSpPr>
            <a:xfrm>
              <a:off x="1497536" y="6019525"/>
              <a:ext cx="8593414" cy="239100"/>
              <a:chOff x="1497536" y="1836225"/>
              <a:chExt cx="8593414" cy="239100"/>
            </a:xfrm>
          </p:grpSpPr>
          <p:sp>
            <p:nvSpPr>
              <p:cNvPr id="132" name="Google Shape;132;p13"/>
              <p:cNvSpPr/>
              <p:nvPr/>
            </p:nvSpPr>
            <p:spPr>
              <a:xfrm>
                <a:off x="1497536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3" name="Google Shape;133;p13"/>
              <p:cNvSpPr/>
              <p:nvPr/>
            </p:nvSpPr>
            <p:spPr>
              <a:xfrm>
                <a:off x="2874208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4" name="Google Shape;134;p13"/>
              <p:cNvSpPr/>
              <p:nvPr/>
            </p:nvSpPr>
            <p:spPr>
              <a:xfrm>
                <a:off x="4248917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5" name="Google Shape;135;p13"/>
              <p:cNvSpPr/>
              <p:nvPr/>
            </p:nvSpPr>
            <p:spPr>
              <a:xfrm>
                <a:off x="5623625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6" name="Google Shape;136;p13"/>
              <p:cNvSpPr/>
              <p:nvPr/>
            </p:nvSpPr>
            <p:spPr>
              <a:xfrm>
                <a:off x="6998333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7" name="Google Shape;137;p13"/>
              <p:cNvSpPr/>
              <p:nvPr/>
            </p:nvSpPr>
            <p:spPr>
              <a:xfrm>
                <a:off x="8373042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8" name="Google Shape;138;p13"/>
              <p:cNvSpPr/>
              <p:nvPr/>
            </p:nvSpPr>
            <p:spPr>
              <a:xfrm>
                <a:off x="9747750" y="1836225"/>
                <a:ext cx="343200" cy="239100"/>
              </a:xfrm>
              <a:prstGeom prst="rect">
                <a:avLst/>
              </a:prstGeom>
              <a:solidFill>
                <a:srgbClr val="EAEAE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39" name="Google Shape;139;p13"/>
          <p:cNvSpPr/>
          <p:nvPr/>
        </p:nvSpPr>
        <p:spPr>
          <a:xfrm>
            <a:off x="1906750" y="1440000"/>
            <a:ext cx="1380600" cy="335700"/>
          </a:xfrm>
          <a:prstGeom prst="rect">
            <a:avLst/>
          </a:prstGeom>
          <a:noFill/>
          <a:ln cap="flat" cmpd="sng" w="9525">
            <a:solidFill>
              <a:srgbClr val="57575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3"/>
          <p:cNvSpPr/>
          <p:nvPr/>
        </p:nvSpPr>
        <p:spPr>
          <a:xfrm>
            <a:off x="540550" y="1440000"/>
            <a:ext cx="1366200" cy="335700"/>
          </a:xfrm>
          <a:prstGeom prst="rect">
            <a:avLst/>
          </a:prstGeom>
          <a:noFill/>
          <a:ln cap="flat" cmpd="sng" w="9525">
            <a:solidFill>
              <a:srgbClr val="57575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3"/>
          <p:cNvSpPr txBox="1"/>
          <p:nvPr/>
        </p:nvSpPr>
        <p:spPr>
          <a:xfrm>
            <a:off x="540000" y="305170"/>
            <a:ext cx="2404500" cy="1092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uk" sz="7100">
                <a:solidFill>
                  <a:srgbClr val="575756"/>
                </a:solidFill>
                <a:latin typeface="Mrs Saint Delafield"/>
                <a:ea typeface="Mrs Saint Delafield"/>
                <a:cs typeface="Mrs Saint Delafield"/>
                <a:sym typeface="Mrs Saint Delafield"/>
              </a:rPr>
              <a:t>Month</a:t>
            </a:r>
            <a:endParaRPr sz="7100">
              <a:solidFill>
                <a:srgbClr val="575756"/>
              </a:solidFill>
              <a:latin typeface="Mrs Saint Delafield"/>
              <a:ea typeface="Mrs Saint Delafield"/>
              <a:cs typeface="Mrs Saint Delafield"/>
              <a:sym typeface="Mrs Saint Delafield"/>
            </a:endParaRPr>
          </a:p>
        </p:txBody>
      </p:sp>
      <p:cxnSp>
        <p:nvCxnSpPr>
          <p:cNvPr id="142" name="Google Shape;142;p13"/>
          <p:cNvCxnSpPr/>
          <p:nvPr/>
        </p:nvCxnSpPr>
        <p:spPr>
          <a:xfrm rot="10800000">
            <a:off x="2533825" y="1174452"/>
            <a:ext cx="7620000" cy="0"/>
          </a:xfrm>
          <a:prstGeom prst="straightConnector1">
            <a:avLst/>
          </a:prstGeom>
          <a:noFill/>
          <a:ln cap="flat" cmpd="sng" w="19050">
            <a:solidFill>
              <a:srgbClr val="575756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43" name="Google Shape;143;p13"/>
          <p:cNvSpPr/>
          <p:nvPr/>
        </p:nvSpPr>
        <p:spPr>
          <a:xfrm>
            <a:off x="3287607" y="1440000"/>
            <a:ext cx="1373400" cy="335700"/>
          </a:xfrm>
          <a:prstGeom prst="rect">
            <a:avLst/>
          </a:prstGeom>
          <a:noFill/>
          <a:ln cap="flat" cmpd="sng" w="9525">
            <a:solidFill>
              <a:srgbClr val="57575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4661136" y="1440000"/>
            <a:ext cx="1373400" cy="335700"/>
          </a:xfrm>
          <a:prstGeom prst="rect">
            <a:avLst/>
          </a:prstGeom>
          <a:noFill/>
          <a:ln cap="flat" cmpd="sng" w="9525">
            <a:solidFill>
              <a:srgbClr val="57575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3"/>
          <p:cNvSpPr/>
          <p:nvPr/>
        </p:nvSpPr>
        <p:spPr>
          <a:xfrm>
            <a:off x="6034664" y="1440000"/>
            <a:ext cx="1373400" cy="335700"/>
          </a:xfrm>
          <a:prstGeom prst="rect">
            <a:avLst/>
          </a:prstGeom>
          <a:noFill/>
          <a:ln cap="flat" cmpd="sng" w="9525">
            <a:solidFill>
              <a:srgbClr val="57575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3"/>
          <p:cNvSpPr/>
          <p:nvPr/>
        </p:nvSpPr>
        <p:spPr>
          <a:xfrm>
            <a:off x="7408193" y="1440000"/>
            <a:ext cx="1373400" cy="335700"/>
          </a:xfrm>
          <a:prstGeom prst="rect">
            <a:avLst/>
          </a:prstGeom>
          <a:noFill/>
          <a:ln cap="flat" cmpd="sng" w="9525">
            <a:solidFill>
              <a:srgbClr val="57575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3"/>
          <p:cNvSpPr/>
          <p:nvPr/>
        </p:nvSpPr>
        <p:spPr>
          <a:xfrm>
            <a:off x="8781721" y="1440000"/>
            <a:ext cx="1373400" cy="335700"/>
          </a:xfrm>
          <a:prstGeom prst="rect">
            <a:avLst/>
          </a:prstGeom>
          <a:noFill/>
          <a:ln cap="flat" cmpd="sng" w="9525">
            <a:solidFill>
              <a:srgbClr val="57575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3"/>
          <p:cNvSpPr txBox="1"/>
          <p:nvPr/>
        </p:nvSpPr>
        <p:spPr>
          <a:xfrm>
            <a:off x="582250" y="1507800"/>
            <a:ext cx="1282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dk2"/>
                </a:solidFill>
                <a:latin typeface="Spectral"/>
                <a:ea typeface="Spectral"/>
                <a:cs typeface="Spectral"/>
                <a:sym typeface="Spectral"/>
              </a:rPr>
              <a:t>Monday</a:t>
            </a:r>
            <a:endParaRPr b="1" sz="1300">
              <a:solidFill>
                <a:schemeClr val="dk2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49" name="Google Shape;149;p13"/>
          <p:cNvSpPr txBox="1"/>
          <p:nvPr/>
        </p:nvSpPr>
        <p:spPr>
          <a:xfrm>
            <a:off x="1956975" y="1507800"/>
            <a:ext cx="1282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dk2"/>
                </a:solidFill>
                <a:latin typeface="Spectral"/>
                <a:ea typeface="Spectral"/>
                <a:cs typeface="Spectral"/>
                <a:sym typeface="Spectral"/>
              </a:rPr>
              <a:t>Tuesday</a:t>
            </a:r>
            <a:endParaRPr b="1" sz="1300">
              <a:solidFill>
                <a:schemeClr val="dk2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>
            <a:off x="3331700" y="1507800"/>
            <a:ext cx="1282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dk2"/>
                </a:solidFill>
                <a:latin typeface="Spectral"/>
                <a:ea typeface="Spectral"/>
                <a:cs typeface="Spectral"/>
                <a:sym typeface="Spectral"/>
              </a:rPr>
              <a:t>Wednesday</a:t>
            </a:r>
            <a:endParaRPr b="1" sz="1300">
              <a:solidFill>
                <a:schemeClr val="dk2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51" name="Google Shape;151;p13"/>
          <p:cNvSpPr txBox="1"/>
          <p:nvPr/>
        </p:nvSpPr>
        <p:spPr>
          <a:xfrm>
            <a:off x="4706425" y="1507800"/>
            <a:ext cx="1282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dk2"/>
                </a:solidFill>
                <a:latin typeface="Spectral"/>
                <a:ea typeface="Spectral"/>
                <a:cs typeface="Spectral"/>
                <a:sym typeface="Spectral"/>
              </a:rPr>
              <a:t>Thursday</a:t>
            </a:r>
            <a:endParaRPr b="1" sz="1300">
              <a:solidFill>
                <a:schemeClr val="dk2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52" name="Google Shape;152;p13"/>
          <p:cNvSpPr txBox="1"/>
          <p:nvPr/>
        </p:nvSpPr>
        <p:spPr>
          <a:xfrm>
            <a:off x="6081150" y="1507800"/>
            <a:ext cx="1282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dk2"/>
                </a:solidFill>
                <a:latin typeface="Spectral"/>
                <a:ea typeface="Spectral"/>
                <a:cs typeface="Spectral"/>
                <a:sym typeface="Spectral"/>
              </a:rPr>
              <a:t>Friday</a:t>
            </a:r>
            <a:endParaRPr b="1" sz="1300">
              <a:solidFill>
                <a:schemeClr val="dk2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53" name="Google Shape;153;p13"/>
          <p:cNvSpPr txBox="1"/>
          <p:nvPr/>
        </p:nvSpPr>
        <p:spPr>
          <a:xfrm>
            <a:off x="7455875" y="1507800"/>
            <a:ext cx="1282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dk2"/>
                </a:solidFill>
                <a:latin typeface="Spectral"/>
                <a:ea typeface="Spectral"/>
                <a:cs typeface="Spectral"/>
                <a:sym typeface="Spectral"/>
              </a:rPr>
              <a:t>Saturday </a:t>
            </a:r>
            <a:endParaRPr b="1" sz="1300">
              <a:solidFill>
                <a:schemeClr val="dk2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  <p:sp>
        <p:nvSpPr>
          <p:cNvPr id="154" name="Google Shape;154;p13"/>
          <p:cNvSpPr txBox="1"/>
          <p:nvPr/>
        </p:nvSpPr>
        <p:spPr>
          <a:xfrm>
            <a:off x="8830600" y="1507800"/>
            <a:ext cx="1282800" cy="20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300">
                <a:solidFill>
                  <a:schemeClr val="dk2"/>
                </a:solidFill>
                <a:latin typeface="Spectral"/>
                <a:ea typeface="Spectral"/>
                <a:cs typeface="Spectral"/>
                <a:sym typeface="Spectral"/>
              </a:rPr>
              <a:t>Sunday</a:t>
            </a:r>
            <a:endParaRPr b="1" sz="1300">
              <a:solidFill>
                <a:schemeClr val="dk2"/>
              </a:solidFill>
              <a:latin typeface="Spectral"/>
              <a:ea typeface="Spectral"/>
              <a:cs typeface="Spectral"/>
              <a:sym typeface="Spectr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