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Oswald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swald-regular.fntdata"/><Relationship Id="rId8" Type="http://schemas.openxmlformats.org/officeDocument/2006/relationships/font" Target="fonts/Oswa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0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801" y="-1540"/>
            <a:ext cx="10692009" cy="7591190"/>
            <a:chOff x="801" y="-1540"/>
            <a:chExt cx="10692009" cy="7591190"/>
          </a:xfrm>
        </p:grpSpPr>
        <p:pic>
          <p:nvPicPr>
            <p:cNvPr id="7" name="Google Shape;7;p1" title="Rectangle 77.png"/>
            <p:cNvPicPr preferRelativeResize="0"/>
            <p:nvPr/>
          </p:nvPicPr>
          <p:blipFill>
            <a:blip r:embed="rId1">
              <a:alphaModFix/>
            </a:blip>
            <a:stretch>
              <a:fillRect/>
            </a:stretch>
          </p:blipFill>
          <p:spPr>
            <a:xfrm>
              <a:off x="1278458" y="3950"/>
              <a:ext cx="6478200" cy="7585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Google Shape;8;p1" title="Rectangle 79.png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183450" y="-1540"/>
              <a:ext cx="4509349" cy="68307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Google Shape;9;p1" title="Rectangle 80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725290" y="0"/>
              <a:ext cx="1967520" cy="75600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Google Shape;10;p1" title="Rectangle 81.png"/>
            <p:cNvPicPr preferRelativeResize="0"/>
            <p:nvPr/>
          </p:nvPicPr>
          <p:blipFill rotWithShape="1">
            <a:blip r:embed="rId4">
              <a:alphaModFix/>
            </a:blip>
            <a:srcRect b="455" l="455" r="455" t="455"/>
            <a:stretch/>
          </p:blipFill>
          <p:spPr>
            <a:xfrm>
              <a:off x="801" y="-1"/>
              <a:ext cx="5701770" cy="505029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Google Shape;11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13"/>
          <p:cNvGrpSpPr/>
          <p:nvPr/>
        </p:nvGrpSpPr>
        <p:grpSpPr>
          <a:xfrm>
            <a:off x="2346250" y="1993125"/>
            <a:ext cx="6001088" cy="3618150"/>
            <a:chOff x="2346250" y="1993125"/>
            <a:chExt cx="6001088" cy="3618150"/>
          </a:xfrm>
        </p:grpSpPr>
        <p:cxnSp>
          <p:nvCxnSpPr>
            <p:cNvPr id="60" name="Google Shape;60;p13"/>
            <p:cNvCxnSpPr>
              <a:endCxn id="61" idx="3"/>
            </p:cNvCxnSpPr>
            <p:nvPr/>
          </p:nvCxnSpPr>
          <p:spPr>
            <a:xfrm rot="10800000">
              <a:off x="4549025" y="3791288"/>
              <a:ext cx="137700" cy="54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/>
            <p:nvPr/>
          </p:nvSpPr>
          <p:spPr>
            <a:xfrm>
              <a:off x="3640075" y="1993125"/>
              <a:ext cx="1705925" cy="1489275"/>
            </a:xfrm>
            <a:custGeom>
              <a:rect b="b" l="l" r="r" t="t"/>
              <a:pathLst>
                <a:path extrusionOk="0" h="59571" w="68237">
                  <a:moveTo>
                    <a:pt x="0" y="0"/>
                  </a:moveTo>
                  <a:cubicBezTo>
                    <a:pt x="6811" y="4614"/>
                    <a:pt x="29495" y="17753"/>
                    <a:pt x="40868" y="27681"/>
                  </a:cubicBezTo>
                  <a:cubicBezTo>
                    <a:pt x="52241" y="37610"/>
                    <a:pt x="63676" y="54256"/>
                    <a:pt x="68237" y="59571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3" name="Google Shape;63;p13"/>
            <p:cNvSpPr/>
            <p:nvPr/>
          </p:nvSpPr>
          <p:spPr>
            <a:xfrm flipH="1">
              <a:off x="5345988" y="1993125"/>
              <a:ext cx="1705925" cy="1489275"/>
            </a:xfrm>
            <a:custGeom>
              <a:rect b="b" l="l" r="r" t="t"/>
              <a:pathLst>
                <a:path extrusionOk="0" h="59571" w="68237">
                  <a:moveTo>
                    <a:pt x="0" y="0"/>
                  </a:moveTo>
                  <a:cubicBezTo>
                    <a:pt x="6811" y="4614"/>
                    <a:pt x="29495" y="17753"/>
                    <a:pt x="40868" y="27681"/>
                  </a:cubicBezTo>
                  <a:cubicBezTo>
                    <a:pt x="52241" y="37610"/>
                    <a:pt x="63676" y="54256"/>
                    <a:pt x="68237" y="59571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64" name="Google Shape;64;p13"/>
            <p:cNvCxnSpPr>
              <a:stCxn id="65" idx="2"/>
              <a:endCxn id="66" idx="0"/>
            </p:cNvCxnSpPr>
            <p:nvPr/>
          </p:nvCxnSpPr>
          <p:spPr>
            <a:xfrm>
              <a:off x="5346000" y="1995050"/>
              <a:ext cx="0" cy="4131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>
              <a:stCxn id="66" idx="2"/>
              <a:endCxn id="68" idx="0"/>
            </p:cNvCxnSpPr>
            <p:nvPr/>
          </p:nvCxnSpPr>
          <p:spPr>
            <a:xfrm>
              <a:off x="5346000" y="3058525"/>
              <a:ext cx="0" cy="4131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>
              <a:stCxn id="68" idx="2"/>
              <a:endCxn id="70" idx="0"/>
            </p:cNvCxnSpPr>
            <p:nvPr/>
          </p:nvCxnSpPr>
          <p:spPr>
            <a:xfrm>
              <a:off x="5346000" y="4122000"/>
              <a:ext cx="0" cy="4131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>
              <a:stCxn id="70" idx="2"/>
              <a:endCxn id="72" idx="0"/>
            </p:cNvCxnSpPr>
            <p:nvPr/>
          </p:nvCxnSpPr>
          <p:spPr>
            <a:xfrm>
              <a:off x="5346000" y="5185475"/>
              <a:ext cx="0" cy="4125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3" name="Google Shape;73;p13"/>
            <p:cNvSpPr/>
            <p:nvPr/>
          </p:nvSpPr>
          <p:spPr>
            <a:xfrm flipH="1" rot="10800000">
              <a:off x="3640075" y="4122000"/>
              <a:ext cx="1705925" cy="1489275"/>
            </a:xfrm>
            <a:custGeom>
              <a:rect b="b" l="l" r="r" t="t"/>
              <a:pathLst>
                <a:path extrusionOk="0" h="59571" w="68237">
                  <a:moveTo>
                    <a:pt x="0" y="0"/>
                  </a:moveTo>
                  <a:cubicBezTo>
                    <a:pt x="6811" y="4614"/>
                    <a:pt x="29495" y="17753"/>
                    <a:pt x="40868" y="27681"/>
                  </a:cubicBezTo>
                  <a:cubicBezTo>
                    <a:pt x="52241" y="37610"/>
                    <a:pt x="63676" y="54256"/>
                    <a:pt x="68237" y="59571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4" name="Google Shape;74;p13"/>
            <p:cNvSpPr/>
            <p:nvPr/>
          </p:nvSpPr>
          <p:spPr>
            <a:xfrm rot="10800000">
              <a:off x="5345988" y="4122000"/>
              <a:ext cx="1705925" cy="1489275"/>
            </a:xfrm>
            <a:custGeom>
              <a:rect b="b" l="l" r="r" t="t"/>
              <a:pathLst>
                <a:path extrusionOk="0" h="59571" w="68237">
                  <a:moveTo>
                    <a:pt x="0" y="0"/>
                  </a:moveTo>
                  <a:cubicBezTo>
                    <a:pt x="6811" y="4614"/>
                    <a:pt x="29495" y="17753"/>
                    <a:pt x="40868" y="27681"/>
                  </a:cubicBezTo>
                  <a:cubicBezTo>
                    <a:pt x="52241" y="37610"/>
                    <a:pt x="63676" y="54256"/>
                    <a:pt x="68237" y="59571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75" name="Google Shape;75;p13"/>
            <p:cNvCxnSpPr>
              <a:stCxn id="61" idx="1"/>
              <a:endCxn id="76" idx="3"/>
            </p:cNvCxnSpPr>
            <p:nvPr/>
          </p:nvCxnSpPr>
          <p:spPr>
            <a:xfrm rot="10800000">
              <a:off x="3092525" y="3785888"/>
              <a:ext cx="137700" cy="54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7" name="Google Shape;77;p13"/>
            <p:cNvSpPr/>
            <p:nvPr/>
          </p:nvSpPr>
          <p:spPr>
            <a:xfrm>
              <a:off x="2346250" y="3872950"/>
              <a:ext cx="2337325" cy="890475"/>
            </a:xfrm>
            <a:custGeom>
              <a:rect b="b" l="l" r="r" t="t"/>
              <a:pathLst>
                <a:path extrusionOk="0" h="35619" w="93493">
                  <a:moveTo>
                    <a:pt x="0" y="35619"/>
                  </a:moveTo>
                  <a:cubicBezTo>
                    <a:pt x="6849" y="31929"/>
                    <a:pt x="25509" y="19417"/>
                    <a:pt x="41091" y="13480"/>
                  </a:cubicBezTo>
                  <a:cubicBezTo>
                    <a:pt x="56673" y="7544"/>
                    <a:pt x="84759" y="2247"/>
                    <a:pt x="93493" y="0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8" name="Google Shape;78;p13"/>
            <p:cNvSpPr/>
            <p:nvPr/>
          </p:nvSpPr>
          <p:spPr>
            <a:xfrm flipH="1" rot="10800000">
              <a:off x="2346250" y="2830083"/>
              <a:ext cx="2337325" cy="890475"/>
            </a:xfrm>
            <a:custGeom>
              <a:rect b="b" l="l" r="r" t="t"/>
              <a:pathLst>
                <a:path extrusionOk="0" h="35619" w="93493">
                  <a:moveTo>
                    <a:pt x="0" y="35619"/>
                  </a:moveTo>
                  <a:cubicBezTo>
                    <a:pt x="6849" y="31929"/>
                    <a:pt x="25509" y="19417"/>
                    <a:pt x="41091" y="13480"/>
                  </a:cubicBezTo>
                  <a:cubicBezTo>
                    <a:pt x="56673" y="7544"/>
                    <a:pt x="84759" y="2247"/>
                    <a:pt x="93493" y="0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9" name="Google Shape;79;p13"/>
            <p:cNvSpPr/>
            <p:nvPr/>
          </p:nvSpPr>
          <p:spPr>
            <a:xfrm flipH="1">
              <a:off x="6010013" y="3872950"/>
              <a:ext cx="2337325" cy="890475"/>
            </a:xfrm>
            <a:custGeom>
              <a:rect b="b" l="l" r="r" t="t"/>
              <a:pathLst>
                <a:path extrusionOk="0" h="35619" w="93493">
                  <a:moveTo>
                    <a:pt x="0" y="35619"/>
                  </a:moveTo>
                  <a:cubicBezTo>
                    <a:pt x="6849" y="31929"/>
                    <a:pt x="25509" y="19417"/>
                    <a:pt x="41091" y="13480"/>
                  </a:cubicBezTo>
                  <a:cubicBezTo>
                    <a:pt x="56673" y="7544"/>
                    <a:pt x="84759" y="2247"/>
                    <a:pt x="93493" y="0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80" name="Google Shape;80;p13"/>
            <p:cNvSpPr/>
            <p:nvPr/>
          </p:nvSpPr>
          <p:spPr>
            <a:xfrm rot="10800000">
              <a:off x="6010013" y="2826211"/>
              <a:ext cx="2337325" cy="890475"/>
            </a:xfrm>
            <a:custGeom>
              <a:rect b="b" l="l" r="r" t="t"/>
              <a:pathLst>
                <a:path extrusionOk="0" h="35619" w="93493">
                  <a:moveTo>
                    <a:pt x="0" y="35619"/>
                  </a:moveTo>
                  <a:cubicBezTo>
                    <a:pt x="6849" y="31929"/>
                    <a:pt x="25509" y="19417"/>
                    <a:pt x="41091" y="13480"/>
                  </a:cubicBezTo>
                  <a:cubicBezTo>
                    <a:pt x="56673" y="7544"/>
                    <a:pt x="84759" y="2247"/>
                    <a:pt x="93493" y="0"/>
                  </a:cubicBezTo>
                </a:path>
              </a:pathLst>
            </a:cu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81" name="Google Shape;81;p13"/>
            <p:cNvCxnSpPr>
              <a:stCxn id="68" idx="3"/>
              <a:endCxn id="82" idx="1"/>
            </p:cNvCxnSpPr>
            <p:nvPr/>
          </p:nvCxnSpPr>
          <p:spPr>
            <a:xfrm flipH="1" rot="10800000">
              <a:off x="6005400" y="3791400"/>
              <a:ext cx="137700" cy="54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>
              <a:stCxn id="82" idx="3"/>
              <a:endCxn id="84" idx="1"/>
            </p:cNvCxnSpPr>
            <p:nvPr/>
          </p:nvCxnSpPr>
          <p:spPr>
            <a:xfrm flipH="1" rot="10800000">
              <a:off x="7461775" y="3785888"/>
              <a:ext cx="137700" cy="540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5" name="Google Shape;85;p13"/>
          <p:cNvSpPr/>
          <p:nvPr/>
        </p:nvSpPr>
        <p:spPr>
          <a:xfrm>
            <a:off x="3043300" y="1344650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6" name="Google Shape;86;p13"/>
          <p:cNvGrpSpPr/>
          <p:nvPr/>
        </p:nvGrpSpPr>
        <p:grpSpPr>
          <a:xfrm>
            <a:off x="3038500" y="478550"/>
            <a:ext cx="1328400" cy="660900"/>
            <a:chOff x="3038500" y="478550"/>
            <a:chExt cx="1328400" cy="6609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5" name="Google Shape;65;p13"/>
          <p:cNvSpPr/>
          <p:nvPr/>
        </p:nvSpPr>
        <p:spPr>
          <a:xfrm>
            <a:off x="4686600" y="1344650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" name="Google Shape;92;p13"/>
          <p:cNvGrpSpPr/>
          <p:nvPr/>
        </p:nvGrpSpPr>
        <p:grpSpPr>
          <a:xfrm>
            <a:off x="4681800" y="478550"/>
            <a:ext cx="1328400" cy="660900"/>
            <a:chOff x="3038500" y="478550"/>
            <a:chExt cx="1328400" cy="660900"/>
          </a:xfrm>
        </p:grpSpPr>
        <p:cxnSp>
          <p:nvCxnSpPr>
            <p:cNvPr id="93" name="Google Shape;93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" name="Google Shape;97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8" name="Google Shape;98;p13"/>
          <p:cNvSpPr/>
          <p:nvPr/>
        </p:nvSpPr>
        <p:spPr>
          <a:xfrm>
            <a:off x="6329900" y="1344650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9" name="Google Shape;99;p13"/>
          <p:cNvGrpSpPr/>
          <p:nvPr/>
        </p:nvGrpSpPr>
        <p:grpSpPr>
          <a:xfrm>
            <a:off x="6325100" y="478550"/>
            <a:ext cx="1328400" cy="660900"/>
            <a:chOff x="3038500" y="478550"/>
            <a:chExt cx="1328400" cy="660900"/>
          </a:xfrm>
        </p:grpSpPr>
        <p:cxnSp>
          <p:nvCxnSpPr>
            <p:cNvPr id="100" name="Google Shape;100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6" name="Google Shape;66;p13"/>
          <p:cNvSpPr/>
          <p:nvPr/>
        </p:nvSpPr>
        <p:spPr>
          <a:xfrm>
            <a:off x="4686600" y="2408125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4686600" y="3471600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2857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3230225" y="3466088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1773850" y="3460706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5" name="Google Shape;105;p13"/>
          <p:cNvGrpSpPr/>
          <p:nvPr/>
        </p:nvGrpSpPr>
        <p:grpSpPr>
          <a:xfrm>
            <a:off x="267400" y="3455456"/>
            <a:ext cx="1328400" cy="660900"/>
            <a:chOff x="3038500" y="478550"/>
            <a:chExt cx="1328400" cy="660900"/>
          </a:xfrm>
        </p:grpSpPr>
        <p:cxnSp>
          <p:nvCxnSpPr>
            <p:cNvPr id="106" name="Google Shape;106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1" name="Google Shape;111;p13"/>
          <p:cNvGrpSpPr/>
          <p:nvPr/>
        </p:nvGrpSpPr>
        <p:grpSpPr>
          <a:xfrm>
            <a:off x="267400" y="2262491"/>
            <a:ext cx="2825250" cy="660900"/>
            <a:chOff x="267400" y="2257038"/>
            <a:chExt cx="2825250" cy="660900"/>
          </a:xfrm>
        </p:grpSpPr>
        <p:sp>
          <p:nvSpPr>
            <p:cNvPr id="112" name="Google Shape;112;p13"/>
            <p:cNvSpPr/>
            <p:nvPr/>
          </p:nvSpPr>
          <p:spPr>
            <a:xfrm>
              <a:off x="1773850" y="2262288"/>
              <a:ext cx="1318800" cy="650400"/>
            </a:xfrm>
            <a:prstGeom prst="roundRect">
              <a:avLst>
                <a:gd fmla="val 13284" name="adj"/>
              </a:avLst>
            </a:prstGeom>
            <a:solidFill>
              <a:schemeClr val="lt1"/>
            </a:solidFill>
            <a:ln cap="flat" cmpd="sng" w="9525">
              <a:solidFill>
                <a:srgbClr val="131313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2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3" name="Google Shape;113;p13"/>
            <p:cNvGrpSpPr/>
            <p:nvPr/>
          </p:nvGrpSpPr>
          <p:grpSpPr>
            <a:xfrm>
              <a:off x="267400" y="2257038"/>
              <a:ext cx="1328400" cy="660900"/>
              <a:chOff x="3038500" y="478550"/>
              <a:chExt cx="1328400" cy="660900"/>
            </a:xfrm>
          </p:grpSpPr>
          <p:cxnSp>
            <p:nvCxnSpPr>
              <p:cNvPr id="114" name="Google Shape;114;p13"/>
              <p:cNvCxnSpPr/>
              <p:nvPr/>
            </p:nvCxnSpPr>
            <p:spPr>
              <a:xfrm>
                <a:off x="3038500" y="478550"/>
                <a:ext cx="132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BABA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5" name="Google Shape;115;p13"/>
              <p:cNvCxnSpPr/>
              <p:nvPr/>
            </p:nvCxnSpPr>
            <p:spPr>
              <a:xfrm>
                <a:off x="3038500" y="643775"/>
                <a:ext cx="132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BABA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6" name="Google Shape;116;p13"/>
              <p:cNvCxnSpPr/>
              <p:nvPr/>
            </p:nvCxnSpPr>
            <p:spPr>
              <a:xfrm>
                <a:off x="3038500" y="809000"/>
                <a:ext cx="132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BABA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7" name="Google Shape;117;p13"/>
              <p:cNvCxnSpPr/>
              <p:nvPr/>
            </p:nvCxnSpPr>
            <p:spPr>
              <a:xfrm>
                <a:off x="3038500" y="974225"/>
                <a:ext cx="132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BABA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8" name="Google Shape;118;p13"/>
              <p:cNvCxnSpPr/>
              <p:nvPr/>
            </p:nvCxnSpPr>
            <p:spPr>
              <a:xfrm>
                <a:off x="3038500" y="1139450"/>
                <a:ext cx="132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BABA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19" name="Google Shape;119;p13"/>
          <p:cNvSpPr/>
          <p:nvPr/>
        </p:nvSpPr>
        <p:spPr>
          <a:xfrm>
            <a:off x="1773850" y="4685356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0" name="Google Shape;120;p13"/>
          <p:cNvGrpSpPr/>
          <p:nvPr/>
        </p:nvGrpSpPr>
        <p:grpSpPr>
          <a:xfrm>
            <a:off x="267400" y="4680106"/>
            <a:ext cx="1328400" cy="660900"/>
            <a:chOff x="3038500" y="478550"/>
            <a:chExt cx="1328400" cy="660900"/>
          </a:xfrm>
        </p:grpSpPr>
        <p:cxnSp>
          <p:nvCxnSpPr>
            <p:cNvPr id="121" name="Google Shape;121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" name="Google Shape;122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4" name="Google Shape;84;p13"/>
          <p:cNvSpPr/>
          <p:nvPr/>
        </p:nvSpPr>
        <p:spPr>
          <a:xfrm>
            <a:off x="7599350" y="3460706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6" name="Google Shape;126;p13"/>
          <p:cNvGrpSpPr/>
          <p:nvPr/>
        </p:nvGrpSpPr>
        <p:grpSpPr>
          <a:xfrm>
            <a:off x="9103950" y="3455456"/>
            <a:ext cx="1328400" cy="660900"/>
            <a:chOff x="3038500" y="478550"/>
            <a:chExt cx="1328400" cy="660900"/>
          </a:xfrm>
        </p:grpSpPr>
        <p:cxnSp>
          <p:nvCxnSpPr>
            <p:cNvPr id="127" name="Google Shape;127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Google Shape;128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Google Shape;130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2" name="Google Shape;132;p13"/>
          <p:cNvSpPr/>
          <p:nvPr/>
        </p:nvSpPr>
        <p:spPr>
          <a:xfrm>
            <a:off x="7599350" y="2267741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3" name="Google Shape;133;p13"/>
          <p:cNvGrpSpPr/>
          <p:nvPr/>
        </p:nvGrpSpPr>
        <p:grpSpPr>
          <a:xfrm>
            <a:off x="9103950" y="2262491"/>
            <a:ext cx="1328400" cy="660900"/>
            <a:chOff x="3038500" y="478550"/>
            <a:chExt cx="1328400" cy="660900"/>
          </a:xfrm>
        </p:grpSpPr>
        <p:cxnSp>
          <p:nvCxnSpPr>
            <p:cNvPr id="134" name="Google Shape;134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8" name="Google Shape;138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9" name="Google Shape;139;p13"/>
          <p:cNvSpPr/>
          <p:nvPr/>
        </p:nvSpPr>
        <p:spPr>
          <a:xfrm>
            <a:off x="7599350" y="4685356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0" name="Google Shape;140;p13"/>
          <p:cNvGrpSpPr/>
          <p:nvPr/>
        </p:nvGrpSpPr>
        <p:grpSpPr>
          <a:xfrm>
            <a:off x="9103950" y="4680106"/>
            <a:ext cx="1328400" cy="660900"/>
            <a:chOff x="3038500" y="478550"/>
            <a:chExt cx="1328400" cy="660900"/>
          </a:xfrm>
        </p:grpSpPr>
        <p:cxnSp>
          <p:nvCxnSpPr>
            <p:cNvPr id="141" name="Google Shape;141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" name="Google Shape;145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2" name="Google Shape;82;p13"/>
          <p:cNvSpPr/>
          <p:nvPr/>
        </p:nvSpPr>
        <p:spPr>
          <a:xfrm>
            <a:off x="6142975" y="3466088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4686600" y="4535075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3"/>
          <p:cNvSpPr/>
          <p:nvPr/>
        </p:nvSpPr>
        <p:spPr>
          <a:xfrm>
            <a:off x="3043300" y="5597894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4686600" y="5597894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3"/>
          <p:cNvSpPr/>
          <p:nvPr/>
        </p:nvSpPr>
        <p:spPr>
          <a:xfrm>
            <a:off x="6329900" y="5597894"/>
            <a:ext cx="1318800" cy="650400"/>
          </a:xfrm>
          <a:prstGeom prst="roundRect">
            <a:avLst>
              <a:gd fmla="val 13284" name="adj"/>
            </a:avLst>
          </a:prstGeom>
          <a:solidFill>
            <a:schemeClr val="lt1"/>
          </a:solidFill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2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8" name="Google Shape;148;p13"/>
          <p:cNvGrpSpPr/>
          <p:nvPr/>
        </p:nvGrpSpPr>
        <p:grpSpPr>
          <a:xfrm>
            <a:off x="3038500" y="6453494"/>
            <a:ext cx="1328400" cy="660900"/>
            <a:chOff x="3038500" y="478550"/>
            <a:chExt cx="1328400" cy="660900"/>
          </a:xfrm>
        </p:grpSpPr>
        <p:cxnSp>
          <p:nvCxnSpPr>
            <p:cNvPr id="149" name="Google Shape;149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0" name="Google Shape;150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" name="Google Shape;151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" name="Google Shape;152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3" name="Google Shape;153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4" name="Google Shape;154;p13"/>
          <p:cNvGrpSpPr/>
          <p:nvPr/>
        </p:nvGrpSpPr>
        <p:grpSpPr>
          <a:xfrm>
            <a:off x="4681800" y="6453494"/>
            <a:ext cx="1328400" cy="660900"/>
            <a:chOff x="3038500" y="478550"/>
            <a:chExt cx="1328400" cy="660900"/>
          </a:xfrm>
        </p:grpSpPr>
        <p:cxnSp>
          <p:nvCxnSpPr>
            <p:cNvPr id="155" name="Google Shape;155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6" name="Google Shape;156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7" name="Google Shape;157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" name="Google Shape;158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" name="Google Shape;159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0" name="Google Shape;160;p13"/>
          <p:cNvGrpSpPr/>
          <p:nvPr/>
        </p:nvGrpSpPr>
        <p:grpSpPr>
          <a:xfrm>
            <a:off x="6325100" y="6453494"/>
            <a:ext cx="1328400" cy="660900"/>
            <a:chOff x="3038500" y="478550"/>
            <a:chExt cx="1328400" cy="660900"/>
          </a:xfrm>
        </p:grpSpPr>
        <p:cxnSp>
          <p:nvCxnSpPr>
            <p:cNvPr id="161" name="Google Shape;161;p13"/>
            <p:cNvCxnSpPr/>
            <p:nvPr/>
          </p:nvCxnSpPr>
          <p:spPr>
            <a:xfrm>
              <a:off x="3038500" y="4785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13"/>
            <p:cNvCxnSpPr/>
            <p:nvPr/>
          </p:nvCxnSpPr>
          <p:spPr>
            <a:xfrm>
              <a:off x="3038500" y="64377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3"/>
            <p:cNvCxnSpPr/>
            <p:nvPr/>
          </p:nvCxnSpPr>
          <p:spPr>
            <a:xfrm>
              <a:off x="3038500" y="80900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3"/>
            <p:cNvCxnSpPr/>
            <p:nvPr/>
          </p:nvCxnSpPr>
          <p:spPr>
            <a:xfrm>
              <a:off x="3038500" y="974225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3"/>
            <p:cNvCxnSpPr/>
            <p:nvPr/>
          </p:nvCxnSpPr>
          <p:spPr>
            <a:xfrm>
              <a:off x="3038500" y="1139450"/>
              <a:ext cx="1328400" cy="0"/>
            </a:xfrm>
            <a:prstGeom prst="straightConnector1">
              <a:avLst/>
            </a:prstGeom>
            <a:noFill/>
            <a:ln cap="flat" cmpd="sng" w="9525">
              <a:solidFill>
                <a:srgbClr val="ABABA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66" name="Google Shape;166;p13"/>
          <p:cNvSpPr txBox="1"/>
          <p:nvPr/>
        </p:nvSpPr>
        <p:spPr>
          <a:xfrm>
            <a:off x="292225" y="354725"/>
            <a:ext cx="19746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400">
                <a:solidFill>
                  <a:srgbClr val="131313"/>
                </a:solidFill>
                <a:latin typeface="Oswald"/>
                <a:ea typeface="Oswald"/>
                <a:cs typeface="Oswald"/>
                <a:sym typeface="Oswald"/>
              </a:rPr>
              <a:t>MIND MAP</a:t>
            </a:r>
            <a:endParaRPr sz="2400">
              <a:solidFill>
                <a:srgbClr val="131313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700">
                <a:solidFill>
                  <a:srgbClr val="131313"/>
                </a:solidFill>
                <a:latin typeface="Oswald"/>
                <a:ea typeface="Oswald"/>
                <a:cs typeface="Oswald"/>
                <a:sym typeface="Oswald"/>
              </a:rPr>
              <a:t>PLANNER</a:t>
            </a:r>
            <a:endParaRPr sz="2700">
              <a:solidFill>
                <a:srgbClr val="13131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67" name="Google Shape;167;p13"/>
          <p:cNvSpPr/>
          <p:nvPr/>
        </p:nvSpPr>
        <p:spPr>
          <a:xfrm>
            <a:off x="8583750" y="293450"/>
            <a:ext cx="1808100" cy="341700"/>
          </a:xfrm>
          <a:prstGeom prst="rect">
            <a:avLst/>
          </a:prstGeom>
          <a:noFill/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3"/>
          <p:cNvSpPr/>
          <p:nvPr/>
        </p:nvSpPr>
        <p:spPr>
          <a:xfrm>
            <a:off x="8583750" y="638150"/>
            <a:ext cx="1808100" cy="341700"/>
          </a:xfrm>
          <a:prstGeom prst="rect">
            <a:avLst/>
          </a:prstGeom>
          <a:noFill/>
          <a:ln cap="flat" cmpd="sng" w="9525">
            <a:solidFill>
              <a:srgbClr val="1313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"/>
          <p:cNvSpPr txBox="1"/>
          <p:nvPr/>
        </p:nvSpPr>
        <p:spPr>
          <a:xfrm>
            <a:off x="8630950" y="322917"/>
            <a:ext cx="769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31313"/>
                </a:solidFill>
                <a:latin typeface="Oswald"/>
                <a:ea typeface="Oswald"/>
                <a:cs typeface="Oswald"/>
                <a:sym typeface="Oswald"/>
              </a:rPr>
              <a:t>Project:</a:t>
            </a:r>
            <a:endParaRPr sz="900">
              <a:solidFill>
                <a:srgbClr val="13131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70" name="Google Shape;170;p13"/>
          <p:cNvSpPr txBox="1"/>
          <p:nvPr/>
        </p:nvSpPr>
        <p:spPr>
          <a:xfrm>
            <a:off x="8628986" y="667617"/>
            <a:ext cx="769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131313"/>
                </a:solidFill>
                <a:latin typeface="Oswald"/>
                <a:ea typeface="Oswald"/>
                <a:cs typeface="Oswald"/>
                <a:sym typeface="Oswald"/>
              </a:rPr>
              <a:t>Date</a:t>
            </a:r>
            <a:r>
              <a:rPr lang="uk" sz="900">
                <a:solidFill>
                  <a:srgbClr val="131313"/>
                </a:solidFill>
                <a:latin typeface="Oswald"/>
                <a:ea typeface="Oswald"/>
                <a:cs typeface="Oswald"/>
                <a:sym typeface="Oswald"/>
              </a:rPr>
              <a:t>:</a:t>
            </a:r>
            <a:endParaRPr sz="900">
              <a:solidFill>
                <a:srgbClr val="131313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