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10692000" cx="7560000"/>
  <p:notesSz cx="6858000" cy="9144000"/>
  <p:embeddedFontLst>
    <p:embeddedFont>
      <p:font typeface="Comfortaa SemiBold"/>
      <p:regular r:id="rId6"/>
      <p:bold r:id="rId7"/>
    </p:embeddedFont>
    <p:embeddedFont>
      <p:font typeface="Arimo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schemas.openxmlformats.org/officeDocument/2006/relationships/font" Target="fonts/Arimo-boldItalic.fntdata"/><Relationship Id="rId10" Type="http://schemas.openxmlformats.org/officeDocument/2006/relationships/font" Target="fonts/Arimo-italic.fntdata"/><Relationship Id="rId9" Type="http://schemas.openxmlformats.org/officeDocument/2006/relationships/font" Target="fonts/Arimo-bold.fntdata"/><Relationship Id="rId5" Type="http://schemas.openxmlformats.org/officeDocument/2006/relationships/slide" Target="slides/slide1.xml"/><Relationship Id="rId6" Type="http://schemas.openxmlformats.org/officeDocument/2006/relationships/font" Target="fonts/ComfortaaSemiBold-regular.fntdata"/><Relationship Id="rId7" Type="http://schemas.openxmlformats.org/officeDocument/2006/relationships/font" Target="fonts/ComfortaaSemiBold-bold.fntdata"/><Relationship Id="rId8" Type="http://schemas.openxmlformats.org/officeDocument/2006/relationships/font" Target="fonts/Arimo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0" y="0"/>
            <a:ext cx="7560000" cy="1105200"/>
          </a:xfrm>
          <a:prstGeom prst="rect">
            <a:avLst/>
          </a:prstGeom>
          <a:solidFill>
            <a:srgbClr val="F1EBE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/>
        </p:nvSpPr>
        <p:spPr>
          <a:xfrm>
            <a:off x="505758" y="473567"/>
            <a:ext cx="38901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2800">
                <a:solidFill>
                  <a:srgbClr val="545150"/>
                </a:solidFill>
                <a:latin typeface="Comfortaa SemiBold"/>
                <a:ea typeface="Comfortaa SemiBold"/>
                <a:cs typeface="Comfortaa SemiBold"/>
                <a:sym typeface="Comfortaa SemiBold"/>
              </a:rPr>
              <a:t>Meeting Notes</a:t>
            </a:r>
            <a:endParaRPr sz="2800">
              <a:solidFill>
                <a:srgbClr val="545150"/>
              </a:solidFill>
              <a:latin typeface="Comfortaa SemiBold"/>
              <a:ea typeface="Comfortaa SemiBold"/>
              <a:cs typeface="Comfortaa SemiBold"/>
              <a:sym typeface="Comfortaa SemiBold"/>
            </a:endParaRPr>
          </a:p>
        </p:txBody>
      </p:sp>
      <p:grpSp>
        <p:nvGrpSpPr>
          <p:cNvPr id="56" name="Google Shape;56;p13"/>
          <p:cNvGrpSpPr/>
          <p:nvPr/>
        </p:nvGrpSpPr>
        <p:grpSpPr>
          <a:xfrm>
            <a:off x="5131975" y="592714"/>
            <a:ext cx="1888200" cy="222137"/>
            <a:chOff x="5131975" y="592714"/>
            <a:chExt cx="1888200" cy="222137"/>
          </a:xfrm>
        </p:grpSpPr>
        <p:sp>
          <p:nvSpPr>
            <p:cNvPr id="57" name="Google Shape;57;p13"/>
            <p:cNvSpPr txBox="1"/>
            <p:nvPr/>
          </p:nvSpPr>
          <p:spPr>
            <a:xfrm>
              <a:off x="5131975" y="592714"/>
              <a:ext cx="18882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545150"/>
                  </a:solidFill>
                  <a:latin typeface="Comfortaa SemiBold"/>
                  <a:ea typeface="Comfortaa SemiBold"/>
                  <a:cs typeface="Comfortaa SemiBold"/>
                  <a:sym typeface="Comfortaa SemiBold"/>
                </a:rPr>
                <a:t>Date:</a:t>
              </a:r>
              <a:endParaRPr sz="1200">
                <a:solidFill>
                  <a:srgbClr val="545150"/>
                </a:solidFill>
                <a:latin typeface="Comfortaa SemiBold"/>
                <a:ea typeface="Comfortaa SemiBold"/>
                <a:cs typeface="Comfortaa SemiBold"/>
                <a:sym typeface="Comfortaa SemiBold"/>
              </a:endParaRPr>
            </a:p>
          </p:txBody>
        </p:sp>
        <p:cxnSp>
          <p:nvCxnSpPr>
            <p:cNvPr id="58" name="Google Shape;58;p13"/>
            <p:cNvCxnSpPr/>
            <p:nvPr/>
          </p:nvCxnSpPr>
          <p:spPr>
            <a:xfrm>
              <a:off x="5148375" y="814852"/>
              <a:ext cx="1867500" cy="0"/>
            </a:xfrm>
            <a:prstGeom prst="straightConnector1">
              <a:avLst/>
            </a:prstGeom>
            <a:noFill/>
            <a:ln cap="flat" cmpd="sng" w="9525">
              <a:solidFill>
                <a:srgbClr val="545150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59" name="Google Shape;59;p13"/>
          <p:cNvGrpSpPr/>
          <p:nvPr/>
        </p:nvGrpSpPr>
        <p:grpSpPr>
          <a:xfrm>
            <a:off x="540000" y="1409225"/>
            <a:ext cx="6480000" cy="308400"/>
            <a:chOff x="540000" y="1409225"/>
            <a:chExt cx="6480000" cy="308400"/>
          </a:xfrm>
        </p:grpSpPr>
        <p:cxnSp>
          <p:nvCxnSpPr>
            <p:cNvPr id="60" name="Google Shape;60;p13"/>
            <p:cNvCxnSpPr/>
            <p:nvPr/>
          </p:nvCxnSpPr>
          <p:spPr>
            <a:xfrm>
              <a:off x="540000" y="1409225"/>
              <a:ext cx="6480000" cy="0"/>
            </a:xfrm>
            <a:prstGeom prst="straightConnector1">
              <a:avLst/>
            </a:prstGeom>
            <a:noFill/>
            <a:ln cap="flat" cmpd="sng" w="9525">
              <a:solidFill>
                <a:srgbClr val="D2D0CE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1" name="Google Shape;61;p13"/>
            <p:cNvCxnSpPr/>
            <p:nvPr/>
          </p:nvCxnSpPr>
          <p:spPr>
            <a:xfrm>
              <a:off x="540000" y="1717625"/>
              <a:ext cx="6480000" cy="0"/>
            </a:xfrm>
            <a:prstGeom prst="straightConnector1">
              <a:avLst/>
            </a:prstGeom>
            <a:noFill/>
            <a:ln cap="flat" cmpd="sng" w="9525">
              <a:solidFill>
                <a:srgbClr val="D2D0CE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62" name="Google Shape;62;p13"/>
          <p:cNvSpPr txBox="1"/>
          <p:nvPr/>
        </p:nvSpPr>
        <p:spPr>
          <a:xfrm>
            <a:off x="540000" y="1486464"/>
            <a:ext cx="18882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000">
                <a:solidFill>
                  <a:srgbClr val="545150"/>
                </a:solidFill>
                <a:latin typeface="Arimo"/>
                <a:ea typeface="Arimo"/>
                <a:cs typeface="Arimo"/>
                <a:sym typeface="Arimo"/>
              </a:rPr>
              <a:t>DETAILS</a:t>
            </a:r>
            <a:endParaRPr b="1" sz="1000">
              <a:solidFill>
                <a:srgbClr val="545150"/>
              </a:solidFill>
              <a:latin typeface="Arimo"/>
              <a:ea typeface="Arimo"/>
              <a:cs typeface="Arimo"/>
              <a:sym typeface="Arimo"/>
            </a:endParaRPr>
          </a:p>
        </p:txBody>
      </p:sp>
      <p:grpSp>
        <p:nvGrpSpPr>
          <p:cNvPr id="63" name="Google Shape;63;p13"/>
          <p:cNvGrpSpPr/>
          <p:nvPr/>
        </p:nvGrpSpPr>
        <p:grpSpPr>
          <a:xfrm>
            <a:off x="531445" y="1838884"/>
            <a:ext cx="6488555" cy="194087"/>
            <a:chOff x="531445" y="1838884"/>
            <a:chExt cx="6488555" cy="194087"/>
          </a:xfrm>
        </p:grpSpPr>
        <p:cxnSp>
          <p:nvCxnSpPr>
            <p:cNvPr id="64" name="Google Shape;64;p13"/>
            <p:cNvCxnSpPr/>
            <p:nvPr/>
          </p:nvCxnSpPr>
          <p:spPr>
            <a:xfrm>
              <a:off x="540000" y="2032971"/>
              <a:ext cx="6480000" cy="0"/>
            </a:xfrm>
            <a:prstGeom prst="straightConnector1">
              <a:avLst/>
            </a:prstGeom>
            <a:noFill/>
            <a:ln cap="flat" cmpd="sng" w="19050">
              <a:solidFill>
                <a:srgbClr val="D2D0CE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sp>
          <p:nvSpPr>
            <p:cNvPr id="65" name="Google Shape;65;p13"/>
            <p:cNvSpPr txBox="1"/>
            <p:nvPr/>
          </p:nvSpPr>
          <p:spPr>
            <a:xfrm>
              <a:off x="531445" y="1838884"/>
              <a:ext cx="18882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545150"/>
                  </a:solidFill>
                  <a:latin typeface="Arimo"/>
                  <a:ea typeface="Arimo"/>
                  <a:cs typeface="Arimo"/>
                  <a:sym typeface="Arimo"/>
                </a:rPr>
                <a:t>Subject</a:t>
              </a:r>
              <a:endParaRPr sz="1000">
                <a:solidFill>
                  <a:srgbClr val="545150"/>
                </a:solidFill>
                <a:latin typeface="Arimo"/>
                <a:ea typeface="Arimo"/>
                <a:cs typeface="Arimo"/>
                <a:sym typeface="Arimo"/>
              </a:endParaRPr>
            </a:p>
          </p:txBody>
        </p:sp>
      </p:grpSp>
      <p:grpSp>
        <p:nvGrpSpPr>
          <p:cNvPr id="66" name="Google Shape;66;p13"/>
          <p:cNvGrpSpPr/>
          <p:nvPr/>
        </p:nvGrpSpPr>
        <p:grpSpPr>
          <a:xfrm>
            <a:off x="531445" y="2154234"/>
            <a:ext cx="6488555" cy="194087"/>
            <a:chOff x="531445" y="1838884"/>
            <a:chExt cx="6488555" cy="194087"/>
          </a:xfrm>
        </p:grpSpPr>
        <p:cxnSp>
          <p:nvCxnSpPr>
            <p:cNvPr id="67" name="Google Shape;67;p13"/>
            <p:cNvCxnSpPr/>
            <p:nvPr/>
          </p:nvCxnSpPr>
          <p:spPr>
            <a:xfrm>
              <a:off x="540000" y="2032971"/>
              <a:ext cx="6480000" cy="0"/>
            </a:xfrm>
            <a:prstGeom prst="straightConnector1">
              <a:avLst/>
            </a:prstGeom>
            <a:noFill/>
            <a:ln cap="flat" cmpd="sng" w="19050">
              <a:solidFill>
                <a:srgbClr val="D2D0CE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sp>
          <p:nvSpPr>
            <p:cNvPr id="68" name="Google Shape;68;p13"/>
            <p:cNvSpPr txBox="1"/>
            <p:nvPr/>
          </p:nvSpPr>
          <p:spPr>
            <a:xfrm>
              <a:off x="531445" y="1838884"/>
              <a:ext cx="18882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545150"/>
                  </a:solidFill>
                  <a:latin typeface="Arimo"/>
                  <a:ea typeface="Arimo"/>
                  <a:cs typeface="Arimo"/>
                  <a:sym typeface="Arimo"/>
                </a:rPr>
                <a:t>Company</a:t>
              </a:r>
              <a:endParaRPr sz="1000">
                <a:solidFill>
                  <a:srgbClr val="545150"/>
                </a:solidFill>
                <a:latin typeface="Arimo"/>
                <a:ea typeface="Arimo"/>
                <a:cs typeface="Arimo"/>
                <a:sym typeface="Arimo"/>
              </a:endParaRPr>
            </a:p>
          </p:txBody>
        </p:sp>
      </p:grpSp>
      <p:grpSp>
        <p:nvGrpSpPr>
          <p:cNvPr id="69" name="Google Shape;69;p13"/>
          <p:cNvGrpSpPr/>
          <p:nvPr/>
        </p:nvGrpSpPr>
        <p:grpSpPr>
          <a:xfrm>
            <a:off x="531445" y="2469584"/>
            <a:ext cx="6488555" cy="194087"/>
            <a:chOff x="531445" y="1838884"/>
            <a:chExt cx="6488555" cy="194087"/>
          </a:xfrm>
        </p:grpSpPr>
        <p:cxnSp>
          <p:nvCxnSpPr>
            <p:cNvPr id="70" name="Google Shape;70;p13"/>
            <p:cNvCxnSpPr/>
            <p:nvPr/>
          </p:nvCxnSpPr>
          <p:spPr>
            <a:xfrm>
              <a:off x="540000" y="2032971"/>
              <a:ext cx="6480000" cy="0"/>
            </a:xfrm>
            <a:prstGeom prst="straightConnector1">
              <a:avLst/>
            </a:prstGeom>
            <a:noFill/>
            <a:ln cap="flat" cmpd="sng" w="19050">
              <a:solidFill>
                <a:srgbClr val="D2D0CE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sp>
          <p:nvSpPr>
            <p:cNvPr id="71" name="Google Shape;71;p13"/>
            <p:cNvSpPr txBox="1"/>
            <p:nvPr/>
          </p:nvSpPr>
          <p:spPr>
            <a:xfrm>
              <a:off x="531445" y="1838884"/>
              <a:ext cx="18882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545150"/>
                  </a:solidFill>
                  <a:latin typeface="Arimo"/>
                  <a:ea typeface="Arimo"/>
                  <a:cs typeface="Arimo"/>
                  <a:sym typeface="Arimo"/>
                </a:rPr>
                <a:t>Place</a:t>
              </a:r>
              <a:endParaRPr sz="1000">
                <a:solidFill>
                  <a:srgbClr val="545150"/>
                </a:solidFill>
                <a:latin typeface="Arimo"/>
                <a:ea typeface="Arimo"/>
                <a:cs typeface="Arimo"/>
                <a:sym typeface="Arimo"/>
              </a:endParaRPr>
            </a:p>
          </p:txBody>
        </p:sp>
      </p:grpSp>
      <p:grpSp>
        <p:nvGrpSpPr>
          <p:cNvPr id="72" name="Google Shape;72;p13"/>
          <p:cNvGrpSpPr/>
          <p:nvPr/>
        </p:nvGrpSpPr>
        <p:grpSpPr>
          <a:xfrm>
            <a:off x="540024" y="2967175"/>
            <a:ext cx="2435832" cy="308400"/>
            <a:chOff x="540000" y="1409225"/>
            <a:chExt cx="6480000" cy="308400"/>
          </a:xfrm>
        </p:grpSpPr>
        <p:cxnSp>
          <p:nvCxnSpPr>
            <p:cNvPr id="73" name="Google Shape;73;p13"/>
            <p:cNvCxnSpPr/>
            <p:nvPr/>
          </p:nvCxnSpPr>
          <p:spPr>
            <a:xfrm>
              <a:off x="540000" y="1409225"/>
              <a:ext cx="6480000" cy="0"/>
            </a:xfrm>
            <a:prstGeom prst="straightConnector1">
              <a:avLst/>
            </a:prstGeom>
            <a:noFill/>
            <a:ln cap="flat" cmpd="sng" w="9525">
              <a:solidFill>
                <a:srgbClr val="D2D0CE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4" name="Google Shape;74;p13"/>
            <p:cNvCxnSpPr/>
            <p:nvPr/>
          </p:nvCxnSpPr>
          <p:spPr>
            <a:xfrm>
              <a:off x="540000" y="1717625"/>
              <a:ext cx="6480000" cy="0"/>
            </a:xfrm>
            <a:prstGeom prst="straightConnector1">
              <a:avLst/>
            </a:prstGeom>
            <a:noFill/>
            <a:ln cap="flat" cmpd="sng" w="9525">
              <a:solidFill>
                <a:srgbClr val="D2D0CE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75" name="Google Shape;75;p13"/>
          <p:cNvSpPr txBox="1"/>
          <p:nvPr/>
        </p:nvSpPr>
        <p:spPr>
          <a:xfrm>
            <a:off x="540000" y="3044414"/>
            <a:ext cx="18882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000">
                <a:solidFill>
                  <a:srgbClr val="545150"/>
                </a:solidFill>
                <a:latin typeface="Arimo"/>
                <a:ea typeface="Arimo"/>
                <a:cs typeface="Arimo"/>
                <a:sym typeface="Arimo"/>
              </a:rPr>
              <a:t>ATTENDEES</a:t>
            </a:r>
            <a:endParaRPr b="1" sz="1000">
              <a:solidFill>
                <a:srgbClr val="545150"/>
              </a:solidFill>
              <a:latin typeface="Arimo"/>
              <a:ea typeface="Arimo"/>
              <a:cs typeface="Arimo"/>
              <a:sym typeface="Arimo"/>
            </a:endParaRPr>
          </a:p>
        </p:txBody>
      </p:sp>
      <p:grpSp>
        <p:nvGrpSpPr>
          <p:cNvPr id="76" name="Google Shape;76;p13"/>
          <p:cNvGrpSpPr/>
          <p:nvPr/>
        </p:nvGrpSpPr>
        <p:grpSpPr>
          <a:xfrm>
            <a:off x="3177675" y="2967175"/>
            <a:ext cx="3841992" cy="308400"/>
            <a:chOff x="540000" y="1409225"/>
            <a:chExt cx="6480000" cy="308400"/>
          </a:xfrm>
        </p:grpSpPr>
        <p:cxnSp>
          <p:nvCxnSpPr>
            <p:cNvPr id="77" name="Google Shape;77;p13"/>
            <p:cNvCxnSpPr/>
            <p:nvPr/>
          </p:nvCxnSpPr>
          <p:spPr>
            <a:xfrm>
              <a:off x="540000" y="1409225"/>
              <a:ext cx="6480000" cy="0"/>
            </a:xfrm>
            <a:prstGeom prst="straightConnector1">
              <a:avLst/>
            </a:prstGeom>
            <a:noFill/>
            <a:ln cap="flat" cmpd="sng" w="9525">
              <a:solidFill>
                <a:srgbClr val="D2D0CE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8" name="Google Shape;78;p13"/>
            <p:cNvCxnSpPr/>
            <p:nvPr/>
          </p:nvCxnSpPr>
          <p:spPr>
            <a:xfrm>
              <a:off x="540000" y="1717625"/>
              <a:ext cx="6480000" cy="0"/>
            </a:xfrm>
            <a:prstGeom prst="straightConnector1">
              <a:avLst/>
            </a:prstGeom>
            <a:noFill/>
            <a:ln cap="flat" cmpd="sng" w="9525">
              <a:solidFill>
                <a:srgbClr val="D2D0CE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79" name="Google Shape;79;p13"/>
          <p:cNvSpPr txBox="1"/>
          <p:nvPr/>
        </p:nvSpPr>
        <p:spPr>
          <a:xfrm>
            <a:off x="3177675" y="3044414"/>
            <a:ext cx="18882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000">
                <a:solidFill>
                  <a:srgbClr val="545150"/>
                </a:solidFill>
                <a:latin typeface="Arimo"/>
                <a:ea typeface="Arimo"/>
                <a:cs typeface="Arimo"/>
                <a:sym typeface="Arimo"/>
              </a:rPr>
              <a:t>NOTES</a:t>
            </a:r>
            <a:endParaRPr b="1" sz="1000">
              <a:solidFill>
                <a:srgbClr val="545150"/>
              </a:solidFill>
              <a:latin typeface="Arimo"/>
              <a:ea typeface="Arimo"/>
              <a:cs typeface="Arimo"/>
              <a:sym typeface="Arimo"/>
            </a:endParaRPr>
          </a:p>
        </p:txBody>
      </p:sp>
      <p:grpSp>
        <p:nvGrpSpPr>
          <p:cNvPr id="80" name="Google Shape;80;p13"/>
          <p:cNvGrpSpPr/>
          <p:nvPr/>
        </p:nvGrpSpPr>
        <p:grpSpPr>
          <a:xfrm>
            <a:off x="531452" y="3396575"/>
            <a:ext cx="2444248" cy="194100"/>
            <a:chOff x="531452" y="3396575"/>
            <a:chExt cx="2444248" cy="194100"/>
          </a:xfrm>
        </p:grpSpPr>
        <p:cxnSp>
          <p:nvCxnSpPr>
            <p:cNvPr id="81" name="Google Shape;81;p13"/>
            <p:cNvCxnSpPr/>
            <p:nvPr/>
          </p:nvCxnSpPr>
          <p:spPr>
            <a:xfrm>
              <a:off x="540000" y="3590675"/>
              <a:ext cx="2435700" cy="0"/>
            </a:xfrm>
            <a:prstGeom prst="straightConnector1">
              <a:avLst/>
            </a:prstGeom>
            <a:noFill/>
            <a:ln cap="flat" cmpd="sng" w="19050">
              <a:solidFill>
                <a:srgbClr val="D2D0CE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sp>
          <p:nvSpPr>
            <p:cNvPr id="82" name="Google Shape;82;p13"/>
            <p:cNvSpPr txBox="1"/>
            <p:nvPr/>
          </p:nvSpPr>
          <p:spPr>
            <a:xfrm>
              <a:off x="531452" y="3396575"/>
              <a:ext cx="24357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545150"/>
                </a:solidFill>
                <a:latin typeface="Arimo"/>
                <a:ea typeface="Arimo"/>
                <a:cs typeface="Arimo"/>
                <a:sym typeface="Arimo"/>
              </a:endParaRPr>
            </a:p>
          </p:txBody>
        </p:sp>
      </p:grpSp>
      <p:grpSp>
        <p:nvGrpSpPr>
          <p:cNvPr id="83" name="Google Shape;83;p13"/>
          <p:cNvGrpSpPr/>
          <p:nvPr/>
        </p:nvGrpSpPr>
        <p:grpSpPr>
          <a:xfrm>
            <a:off x="531452" y="3709497"/>
            <a:ext cx="2444248" cy="194100"/>
            <a:chOff x="531452" y="3711925"/>
            <a:chExt cx="2444248" cy="194100"/>
          </a:xfrm>
        </p:grpSpPr>
        <p:cxnSp>
          <p:nvCxnSpPr>
            <p:cNvPr id="84" name="Google Shape;84;p13"/>
            <p:cNvCxnSpPr/>
            <p:nvPr/>
          </p:nvCxnSpPr>
          <p:spPr>
            <a:xfrm>
              <a:off x="540000" y="3906025"/>
              <a:ext cx="2435700" cy="0"/>
            </a:xfrm>
            <a:prstGeom prst="straightConnector1">
              <a:avLst/>
            </a:prstGeom>
            <a:noFill/>
            <a:ln cap="flat" cmpd="sng" w="19050">
              <a:solidFill>
                <a:srgbClr val="D2D0CE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sp>
          <p:nvSpPr>
            <p:cNvPr id="85" name="Google Shape;85;p13"/>
            <p:cNvSpPr txBox="1"/>
            <p:nvPr/>
          </p:nvSpPr>
          <p:spPr>
            <a:xfrm>
              <a:off x="531452" y="3711925"/>
              <a:ext cx="24357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545150"/>
                </a:solidFill>
                <a:latin typeface="Arimo"/>
                <a:ea typeface="Arimo"/>
                <a:cs typeface="Arimo"/>
                <a:sym typeface="Arimo"/>
              </a:endParaRPr>
            </a:p>
          </p:txBody>
        </p:sp>
      </p:grpSp>
      <p:grpSp>
        <p:nvGrpSpPr>
          <p:cNvPr id="86" name="Google Shape;86;p13"/>
          <p:cNvGrpSpPr/>
          <p:nvPr/>
        </p:nvGrpSpPr>
        <p:grpSpPr>
          <a:xfrm>
            <a:off x="531452" y="4022419"/>
            <a:ext cx="2444248" cy="194100"/>
            <a:chOff x="531452" y="4027275"/>
            <a:chExt cx="2444248" cy="194100"/>
          </a:xfrm>
        </p:grpSpPr>
        <p:cxnSp>
          <p:nvCxnSpPr>
            <p:cNvPr id="87" name="Google Shape;87;p13"/>
            <p:cNvCxnSpPr/>
            <p:nvPr/>
          </p:nvCxnSpPr>
          <p:spPr>
            <a:xfrm>
              <a:off x="540000" y="4221375"/>
              <a:ext cx="2435700" cy="0"/>
            </a:xfrm>
            <a:prstGeom prst="straightConnector1">
              <a:avLst/>
            </a:prstGeom>
            <a:noFill/>
            <a:ln cap="flat" cmpd="sng" w="19050">
              <a:solidFill>
                <a:srgbClr val="D2D0CE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sp>
          <p:nvSpPr>
            <p:cNvPr id="88" name="Google Shape;88;p13"/>
            <p:cNvSpPr txBox="1"/>
            <p:nvPr/>
          </p:nvSpPr>
          <p:spPr>
            <a:xfrm>
              <a:off x="531452" y="4027275"/>
              <a:ext cx="24357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545150"/>
                </a:solidFill>
                <a:latin typeface="Arimo"/>
                <a:ea typeface="Arimo"/>
                <a:cs typeface="Arimo"/>
                <a:sym typeface="Arimo"/>
              </a:endParaRPr>
            </a:p>
          </p:txBody>
        </p:sp>
      </p:grpSp>
      <p:grpSp>
        <p:nvGrpSpPr>
          <p:cNvPr id="89" name="Google Shape;89;p13"/>
          <p:cNvGrpSpPr/>
          <p:nvPr/>
        </p:nvGrpSpPr>
        <p:grpSpPr>
          <a:xfrm>
            <a:off x="531452" y="4335341"/>
            <a:ext cx="2444248" cy="194100"/>
            <a:chOff x="531452" y="4342375"/>
            <a:chExt cx="2444248" cy="194100"/>
          </a:xfrm>
        </p:grpSpPr>
        <p:cxnSp>
          <p:nvCxnSpPr>
            <p:cNvPr id="90" name="Google Shape;90;p13"/>
            <p:cNvCxnSpPr/>
            <p:nvPr/>
          </p:nvCxnSpPr>
          <p:spPr>
            <a:xfrm>
              <a:off x="540000" y="4536475"/>
              <a:ext cx="2435700" cy="0"/>
            </a:xfrm>
            <a:prstGeom prst="straightConnector1">
              <a:avLst/>
            </a:prstGeom>
            <a:noFill/>
            <a:ln cap="flat" cmpd="sng" w="19050">
              <a:solidFill>
                <a:srgbClr val="D2D0CE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sp>
          <p:nvSpPr>
            <p:cNvPr id="91" name="Google Shape;91;p13"/>
            <p:cNvSpPr txBox="1"/>
            <p:nvPr/>
          </p:nvSpPr>
          <p:spPr>
            <a:xfrm>
              <a:off x="531452" y="4342375"/>
              <a:ext cx="24357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545150"/>
                </a:solidFill>
                <a:latin typeface="Arimo"/>
                <a:ea typeface="Arimo"/>
                <a:cs typeface="Arimo"/>
                <a:sym typeface="Arimo"/>
              </a:endParaRPr>
            </a:p>
          </p:txBody>
        </p:sp>
      </p:grpSp>
      <p:grpSp>
        <p:nvGrpSpPr>
          <p:cNvPr id="92" name="Google Shape;92;p13"/>
          <p:cNvGrpSpPr/>
          <p:nvPr/>
        </p:nvGrpSpPr>
        <p:grpSpPr>
          <a:xfrm>
            <a:off x="531452" y="4648263"/>
            <a:ext cx="2444248" cy="194100"/>
            <a:chOff x="531452" y="4657725"/>
            <a:chExt cx="2444248" cy="194100"/>
          </a:xfrm>
        </p:grpSpPr>
        <p:cxnSp>
          <p:nvCxnSpPr>
            <p:cNvPr id="93" name="Google Shape;93;p13"/>
            <p:cNvCxnSpPr/>
            <p:nvPr/>
          </p:nvCxnSpPr>
          <p:spPr>
            <a:xfrm>
              <a:off x="540000" y="4851825"/>
              <a:ext cx="2435700" cy="0"/>
            </a:xfrm>
            <a:prstGeom prst="straightConnector1">
              <a:avLst/>
            </a:prstGeom>
            <a:noFill/>
            <a:ln cap="flat" cmpd="sng" w="19050">
              <a:solidFill>
                <a:srgbClr val="D2D0CE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sp>
          <p:nvSpPr>
            <p:cNvPr id="94" name="Google Shape;94;p13"/>
            <p:cNvSpPr txBox="1"/>
            <p:nvPr/>
          </p:nvSpPr>
          <p:spPr>
            <a:xfrm>
              <a:off x="531452" y="4657725"/>
              <a:ext cx="24357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545150"/>
                </a:solidFill>
                <a:latin typeface="Arimo"/>
                <a:ea typeface="Arimo"/>
                <a:cs typeface="Arimo"/>
                <a:sym typeface="Arimo"/>
              </a:endParaRPr>
            </a:p>
          </p:txBody>
        </p:sp>
      </p:grpSp>
      <p:grpSp>
        <p:nvGrpSpPr>
          <p:cNvPr id="95" name="Google Shape;95;p13"/>
          <p:cNvGrpSpPr/>
          <p:nvPr/>
        </p:nvGrpSpPr>
        <p:grpSpPr>
          <a:xfrm>
            <a:off x="531452" y="4961185"/>
            <a:ext cx="2444248" cy="194100"/>
            <a:chOff x="531452" y="4973075"/>
            <a:chExt cx="2444248" cy="194100"/>
          </a:xfrm>
        </p:grpSpPr>
        <p:cxnSp>
          <p:nvCxnSpPr>
            <p:cNvPr id="96" name="Google Shape;96;p13"/>
            <p:cNvCxnSpPr/>
            <p:nvPr/>
          </p:nvCxnSpPr>
          <p:spPr>
            <a:xfrm>
              <a:off x="540000" y="5167175"/>
              <a:ext cx="2435700" cy="0"/>
            </a:xfrm>
            <a:prstGeom prst="straightConnector1">
              <a:avLst/>
            </a:prstGeom>
            <a:noFill/>
            <a:ln cap="flat" cmpd="sng" w="19050">
              <a:solidFill>
                <a:srgbClr val="D2D0CE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sp>
          <p:nvSpPr>
            <p:cNvPr id="97" name="Google Shape;97;p13"/>
            <p:cNvSpPr txBox="1"/>
            <p:nvPr/>
          </p:nvSpPr>
          <p:spPr>
            <a:xfrm>
              <a:off x="531452" y="4973075"/>
              <a:ext cx="24357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545150"/>
                </a:solidFill>
                <a:latin typeface="Arimo"/>
                <a:ea typeface="Arimo"/>
                <a:cs typeface="Arimo"/>
                <a:sym typeface="Arimo"/>
              </a:endParaRPr>
            </a:p>
          </p:txBody>
        </p:sp>
      </p:grpSp>
      <p:grpSp>
        <p:nvGrpSpPr>
          <p:cNvPr id="98" name="Google Shape;98;p13"/>
          <p:cNvGrpSpPr/>
          <p:nvPr/>
        </p:nvGrpSpPr>
        <p:grpSpPr>
          <a:xfrm>
            <a:off x="3177699" y="3396575"/>
            <a:ext cx="3842114" cy="194100"/>
            <a:chOff x="531452" y="3396575"/>
            <a:chExt cx="2444248" cy="194100"/>
          </a:xfrm>
        </p:grpSpPr>
        <p:cxnSp>
          <p:nvCxnSpPr>
            <p:cNvPr id="99" name="Google Shape;99;p13"/>
            <p:cNvCxnSpPr/>
            <p:nvPr/>
          </p:nvCxnSpPr>
          <p:spPr>
            <a:xfrm>
              <a:off x="540000" y="3590675"/>
              <a:ext cx="2435700" cy="0"/>
            </a:xfrm>
            <a:prstGeom prst="straightConnector1">
              <a:avLst/>
            </a:prstGeom>
            <a:noFill/>
            <a:ln cap="flat" cmpd="sng" w="19050">
              <a:solidFill>
                <a:srgbClr val="D2D0CE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sp>
          <p:nvSpPr>
            <p:cNvPr id="100" name="Google Shape;100;p13"/>
            <p:cNvSpPr txBox="1"/>
            <p:nvPr/>
          </p:nvSpPr>
          <p:spPr>
            <a:xfrm>
              <a:off x="531452" y="3396575"/>
              <a:ext cx="24357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545150"/>
                </a:solidFill>
                <a:latin typeface="Arimo"/>
                <a:ea typeface="Arimo"/>
                <a:cs typeface="Arimo"/>
                <a:sym typeface="Arimo"/>
              </a:endParaRPr>
            </a:p>
          </p:txBody>
        </p:sp>
      </p:grpSp>
      <p:grpSp>
        <p:nvGrpSpPr>
          <p:cNvPr id="101" name="Google Shape;101;p13"/>
          <p:cNvGrpSpPr/>
          <p:nvPr/>
        </p:nvGrpSpPr>
        <p:grpSpPr>
          <a:xfrm>
            <a:off x="3177699" y="3709497"/>
            <a:ext cx="3842114" cy="194100"/>
            <a:chOff x="531452" y="3711925"/>
            <a:chExt cx="2444248" cy="194100"/>
          </a:xfrm>
        </p:grpSpPr>
        <p:cxnSp>
          <p:nvCxnSpPr>
            <p:cNvPr id="102" name="Google Shape;102;p13"/>
            <p:cNvCxnSpPr/>
            <p:nvPr/>
          </p:nvCxnSpPr>
          <p:spPr>
            <a:xfrm>
              <a:off x="540000" y="3906025"/>
              <a:ext cx="2435700" cy="0"/>
            </a:xfrm>
            <a:prstGeom prst="straightConnector1">
              <a:avLst/>
            </a:prstGeom>
            <a:noFill/>
            <a:ln cap="flat" cmpd="sng" w="19050">
              <a:solidFill>
                <a:srgbClr val="D2D0CE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sp>
          <p:nvSpPr>
            <p:cNvPr id="103" name="Google Shape;103;p13"/>
            <p:cNvSpPr txBox="1"/>
            <p:nvPr/>
          </p:nvSpPr>
          <p:spPr>
            <a:xfrm>
              <a:off x="531452" y="3711925"/>
              <a:ext cx="24357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545150"/>
                </a:solidFill>
                <a:latin typeface="Arimo"/>
                <a:ea typeface="Arimo"/>
                <a:cs typeface="Arimo"/>
                <a:sym typeface="Arimo"/>
              </a:endParaRPr>
            </a:p>
          </p:txBody>
        </p:sp>
      </p:grpSp>
      <p:grpSp>
        <p:nvGrpSpPr>
          <p:cNvPr id="104" name="Google Shape;104;p13"/>
          <p:cNvGrpSpPr/>
          <p:nvPr/>
        </p:nvGrpSpPr>
        <p:grpSpPr>
          <a:xfrm>
            <a:off x="3177699" y="4022419"/>
            <a:ext cx="3842114" cy="194100"/>
            <a:chOff x="531452" y="4027275"/>
            <a:chExt cx="2444248" cy="194100"/>
          </a:xfrm>
        </p:grpSpPr>
        <p:cxnSp>
          <p:nvCxnSpPr>
            <p:cNvPr id="105" name="Google Shape;105;p13"/>
            <p:cNvCxnSpPr/>
            <p:nvPr/>
          </p:nvCxnSpPr>
          <p:spPr>
            <a:xfrm>
              <a:off x="540000" y="4221375"/>
              <a:ext cx="2435700" cy="0"/>
            </a:xfrm>
            <a:prstGeom prst="straightConnector1">
              <a:avLst/>
            </a:prstGeom>
            <a:noFill/>
            <a:ln cap="flat" cmpd="sng" w="19050">
              <a:solidFill>
                <a:srgbClr val="D2D0CE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sp>
          <p:nvSpPr>
            <p:cNvPr id="106" name="Google Shape;106;p13"/>
            <p:cNvSpPr txBox="1"/>
            <p:nvPr/>
          </p:nvSpPr>
          <p:spPr>
            <a:xfrm>
              <a:off x="531452" y="4027275"/>
              <a:ext cx="24357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545150"/>
                </a:solidFill>
                <a:latin typeface="Arimo"/>
                <a:ea typeface="Arimo"/>
                <a:cs typeface="Arimo"/>
                <a:sym typeface="Arimo"/>
              </a:endParaRPr>
            </a:p>
          </p:txBody>
        </p:sp>
      </p:grpSp>
      <p:grpSp>
        <p:nvGrpSpPr>
          <p:cNvPr id="107" name="Google Shape;107;p13"/>
          <p:cNvGrpSpPr/>
          <p:nvPr/>
        </p:nvGrpSpPr>
        <p:grpSpPr>
          <a:xfrm>
            <a:off x="3177699" y="4335341"/>
            <a:ext cx="3842114" cy="194100"/>
            <a:chOff x="531452" y="4342375"/>
            <a:chExt cx="2444248" cy="194100"/>
          </a:xfrm>
        </p:grpSpPr>
        <p:cxnSp>
          <p:nvCxnSpPr>
            <p:cNvPr id="108" name="Google Shape;108;p13"/>
            <p:cNvCxnSpPr/>
            <p:nvPr/>
          </p:nvCxnSpPr>
          <p:spPr>
            <a:xfrm>
              <a:off x="540000" y="4536475"/>
              <a:ext cx="2435700" cy="0"/>
            </a:xfrm>
            <a:prstGeom prst="straightConnector1">
              <a:avLst/>
            </a:prstGeom>
            <a:noFill/>
            <a:ln cap="flat" cmpd="sng" w="19050">
              <a:solidFill>
                <a:srgbClr val="D2D0CE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sp>
          <p:nvSpPr>
            <p:cNvPr id="109" name="Google Shape;109;p13"/>
            <p:cNvSpPr txBox="1"/>
            <p:nvPr/>
          </p:nvSpPr>
          <p:spPr>
            <a:xfrm>
              <a:off x="531452" y="4342375"/>
              <a:ext cx="24357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545150"/>
                </a:solidFill>
                <a:latin typeface="Arimo"/>
                <a:ea typeface="Arimo"/>
                <a:cs typeface="Arimo"/>
                <a:sym typeface="Arimo"/>
              </a:endParaRPr>
            </a:p>
          </p:txBody>
        </p:sp>
      </p:grpSp>
      <p:grpSp>
        <p:nvGrpSpPr>
          <p:cNvPr id="110" name="Google Shape;110;p13"/>
          <p:cNvGrpSpPr/>
          <p:nvPr/>
        </p:nvGrpSpPr>
        <p:grpSpPr>
          <a:xfrm>
            <a:off x="3177699" y="4648263"/>
            <a:ext cx="3842114" cy="194100"/>
            <a:chOff x="531452" y="4657725"/>
            <a:chExt cx="2444248" cy="194100"/>
          </a:xfrm>
        </p:grpSpPr>
        <p:cxnSp>
          <p:nvCxnSpPr>
            <p:cNvPr id="111" name="Google Shape;111;p13"/>
            <p:cNvCxnSpPr/>
            <p:nvPr/>
          </p:nvCxnSpPr>
          <p:spPr>
            <a:xfrm>
              <a:off x="540000" y="4851825"/>
              <a:ext cx="2435700" cy="0"/>
            </a:xfrm>
            <a:prstGeom prst="straightConnector1">
              <a:avLst/>
            </a:prstGeom>
            <a:noFill/>
            <a:ln cap="flat" cmpd="sng" w="19050">
              <a:solidFill>
                <a:srgbClr val="D2D0CE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sp>
          <p:nvSpPr>
            <p:cNvPr id="112" name="Google Shape;112;p13"/>
            <p:cNvSpPr txBox="1"/>
            <p:nvPr/>
          </p:nvSpPr>
          <p:spPr>
            <a:xfrm>
              <a:off x="531452" y="4657725"/>
              <a:ext cx="24357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545150"/>
                </a:solidFill>
                <a:latin typeface="Arimo"/>
                <a:ea typeface="Arimo"/>
                <a:cs typeface="Arimo"/>
                <a:sym typeface="Arimo"/>
              </a:endParaRPr>
            </a:p>
          </p:txBody>
        </p:sp>
      </p:grpSp>
      <p:grpSp>
        <p:nvGrpSpPr>
          <p:cNvPr id="113" name="Google Shape;113;p13"/>
          <p:cNvGrpSpPr/>
          <p:nvPr/>
        </p:nvGrpSpPr>
        <p:grpSpPr>
          <a:xfrm>
            <a:off x="3177699" y="4961185"/>
            <a:ext cx="3842114" cy="194100"/>
            <a:chOff x="531452" y="4973075"/>
            <a:chExt cx="2444248" cy="194100"/>
          </a:xfrm>
        </p:grpSpPr>
        <p:cxnSp>
          <p:nvCxnSpPr>
            <p:cNvPr id="114" name="Google Shape;114;p13"/>
            <p:cNvCxnSpPr/>
            <p:nvPr/>
          </p:nvCxnSpPr>
          <p:spPr>
            <a:xfrm>
              <a:off x="540000" y="5167175"/>
              <a:ext cx="2435700" cy="0"/>
            </a:xfrm>
            <a:prstGeom prst="straightConnector1">
              <a:avLst/>
            </a:prstGeom>
            <a:noFill/>
            <a:ln cap="flat" cmpd="sng" w="19050">
              <a:solidFill>
                <a:srgbClr val="D2D0CE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sp>
          <p:nvSpPr>
            <p:cNvPr id="115" name="Google Shape;115;p13"/>
            <p:cNvSpPr txBox="1"/>
            <p:nvPr/>
          </p:nvSpPr>
          <p:spPr>
            <a:xfrm>
              <a:off x="531452" y="4973075"/>
              <a:ext cx="24357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545150"/>
                </a:solidFill>
                <a:latin typeface="Arimo"/>
                <a:ea typeface="Arimo"/>
                <a:cs typeface="Arimo"/>
                <a:sym typeface="Arimo"/>
              </a:endParaRPr>
            </a:p>
          </p:txBody>
        </p:sp>
      </p:grpSp>
      <p:grpSp>
        <p:nvGrpSpPr>
          <p:cNvPr id="116" name="Google Shape;116;p13"/>
          <p:cNvGrpSpPr/>
          <p:nvPr/>
        </p:nvGrpSpPr>
        <p:grpSpPr>
          <a:xfrm>
            <a:off x="3177699" y="5274107"/>
            <a:ext cx="3842114" cy="194100"/>
            <a:chOff x="531452" y="3396575"/>
            <a:chExt cx="2444248" cy="194100"/>
          </a:xfrm>
        </p:grpSpPr>
        <p:cxnSp>
          <p:nvCxnSpPr>
            <p:cNvPr id="117" name="Google Shape;117;p13"/>
            <p:cNvCxnSpPr/>
            <p:nvPr/>
          </p:nvCxnSpPr>
          <p:spPr>
            <a:xfrm>
              <a:off x="540000" y="3590675"/>
              <a:ext cx="2435700" cy="0"/>
            </a:xfrm>
            <a:prstGeom prst="straightConnector1">
              <a:avLst/>
            </a:prstGeom>
            <a:noFill/>
            <a:ln cap="flat" cmpd="sng" w="19050">
              <a:solidFill>
                <a:srgbClr val="D2D0CE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sp>
          <p:nvSpPr>
            <p:cNvPr id="118" name="Google Shape;118;p13"/>
            <p:cNvSpPr txBox="1"/>
            <p:nvPr/>
          </p:nvSpPr>
          <p:spPr>
            <a:xfrm>
              <a:off x="531452" y="3396575"/>
              <a:ext cx="24357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545150"/>
                </a:solidFill>
                <a:latin typeface="Arimo"/>
                <a:ea typeface="Arimo"/>
                <a:cs typeface="Arimo"/>
                <a:sym typeface="Arimo"/>
              </a:endParaRPr>
            </a:p>
          </p:txBody>
        </p:sp>
      </p:grpSp>
      <p:grpSp>
        <p:nvGrpSpPr>
          <p:cNvPr id="119" name="Google Shape;119;p13"/>
          <p:cNvGrpSpPr/>
          <p:nvPr/>
        </p:nvGrpSpPr>
        <p:grpSpPr>
          <a:xfrm>
            <a:off x="3177699" y="5587029"/>
            <a:ext cx="3842114" cy="194100"/>
            <a:chOff x="531452" y="3711925"/>
            <a:chExt cx="2444248" cy="194100"/>
          </a:xfrm>
        </p:grpSpPr>
        <p:cxnSp>
          <p:nvCxnSpPr>
            <p:cNvPr id="120" name="Google Shape;120;p13"/>
            <p:cNvCxnSpPr/>
            <p:nvPr/>
          </p:nvCxnSpPr>
          <p:spPr>
            <a:xfrm>
              <a:off x="540000" y="3906025"/>
              <a:ext cx="2435700" cy="0"/>
            </a:xfrm>
            <a:prstGeom prst="straightConnector1">
              <a:avLst/>
            </a:prstGeom>
            <a:noFill/>
            <a:ln cap="flat" cmpd="sng" w="19050">
              <a:solidFill>
                <a:srgbClr val="D2D0CE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sp>
          <p:nvSpPr>
            <p:cNvPr id="121" name="Google Shape;121;p13"/>
            <p:cNvSpPr txBox="1"/>
            <p:nvPr/>
          </p:nvSpPr>
          <p:spPr>
            <a:xfrm>
              <a:off x="531452" y="3711925"/>
              <a:ext cx="24357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545150"/>
                </a:solidFill>
                <a:latin typeface="Arimo"/>
                <a:ea typeface="Arimo"/>
                <a:cs typeface="Arimo"/>
                <a:sym typeface="Arimo"/>
              </a:endParaRPr>
            </a:p>
          </p:txBody>
        </p:sp>
      </p:grpSp>
      <p:grpSp>
        <p:nvGrpSpPr>
          <p:cNvPr id="122" name="Google Shape;122;p13"/>
          <p:cNvGrpSpPr/>
          <p:nvPr/>
        </p:nvGrpSpPr>
        <p:grpSpPr>
          <a:xfrm>
            <a:off x="3177699" y="5899951"/>
            <a:ext cx="3842114" cy="194100"/>
            <a:chOff x="531452" y="4027275"/>
            <a:chExt cx="2444248" cy="194100"/>
          </a:xfrm>
        </p:grpSpPr>
        <p:cxnSp>
          <p:nvCxnSpPr>
            <p:cNvPr id="123" name="Google Shape;123;p13"/>
            <p:cNvCxnSpPr/>
            <p:nvPr/>
          </p:nvCxnSpPr>
          <p:spPr>
            <a:xfrm>
              <a:off x="540000" y="4221375"/>
              <a:ext cx="2435700" cy="0"/>
            </a:xfrm>
            <a:prstGeom prst="straightConnector1">
              <a:avLst/>
            </a:prstGeom>
            <a:noFill/>
            <a:ln cap="flat" cmpd="sng" w="19050">
              <a:solidFill>
                <a:srgbClr val="D2D0CE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sp>
          <p:nvSpPr>
            <p:cNvPr id="124" name="Google Shape;124;p13"/>
            <p:cNvSpPr txBox="1"/>
            <p:nvPr/>
          </p:nvSpPr>
          <p:spPr>
            <a:xfrm>
              <a:off x="531452" y="4027275"/>
              <a:ext cx="24357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545150"/>
                </a:solidFill>
                <a:latin typeface="Arimo"/>
                <a:ea typeface="Arimo"/>
                <a:cs typeface="Arimo"/>
                <a:sym typeface="Arimo"/>
              </a:endParaRPr>
            </a:p>
          </p:txBody>
        </p:sp>
      </p:grpSp>
      <p:grpSp>
        <p:nvGrpSpPr>
          <p:cNvPr id="125" name="Google Shape;125;p13"/>
          <p:cNvGrpSpPr/>
          <p:nvPr/>
        </p:nvGrpSpPr>
        <p:grpSpPr>
          <a:xfrm>
            <a:off x="3177699" y="6212873"/>
            <a:ext cx="3842114" cy="194100"/>
            <a:chOff x="531452" y="4342375"/>
            <a:chExt cx="2444248" cy="194100"/>
          </a:xfrm>
        </p:grpSpPr>
        <p:cxnSp>
          <p:nvCxnSpPr>
            <p:cNvPr id="126" name="Google Shape;126;p13"/>
            <p:cNvCxnSpPr/>
            <p:nvPr/>
          </p:nvCxnSpPr>
          <p:spPr>
            <a:xfrm>
              <a:off x="540000" y="4536475"/>
              <a:ext cx="2435700" cy="0"/>
            </a:xfrm>
            <a:prstGeom prst="straightConnector1">
              <a:avLst/>
            </a:prstGeom>
            <a:noFill/>
            <a:ln cap="flat" cmpd="sng" w="19050">
              <a:solidFill>
                <a:srgbClr val="D2D0CE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sp>
          <p:nvSpPr>
            <p:cNvPr id="127" name="Google Shape;127;p13"/>
            <p:cNvSpPr txBox="1"/>
            <p:nvPr/>
          </p:nvSpPr>
          <p:spPr>
            <a:xfrm>
              <a:off x="531452" y="4342375"/>
              <a:ext cx="24357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545150"/>
                </a:solidFill>
                <a:latin typeface="Arimo"/>
                <a:ea typeface="Arimo"/>
                <a:cs typeface="Arimo"/>
                <a:sym typeface="Arimo"/>
              </a:endParaRPr>
            </a:p>
          </p:txBody>
        </p:sp>
      </p:grpSp>
      <p:grpSp>
        <p:nvGrpSpPr>
          <p:cNvPr id="128" name="Google Shape;128;p13"/>
          <p:cNvGrpSpPr/>
          <p:nvPr/>
        </p:nvGrpSpPr>
        <p:grpSpPr>
          <a:xfrm>
            <a:off x="3177699" y="6525795"/>
            <a:ext cx="3842114" cy="194100"/>
            <a:chOff x="531452" y="4657725"/>
            <a:chExt cx="2444248" cy="194100"/>
          </a:xfrm>
        </p:grpSpPr>
        <p:cxnSp>
          <p:nvCxnSpPr>
            <p:cNvPr id="129" name="Google Shape;129;p13"/>
            <p:cNvCxnSpPr/>
            <p:nvPr/>
          </p:nvCxnSpPr>
          <p:spPr>
            <a:xfrm>
              <a:off x="540000" y="4851825"/>
              <a:ext cx="2435700" cy="0"/>
            </a:xfrm>
            <a:prstGeom prst="straightConnector1">
              <a:avLst/>
            </a:prstGeom>
            <a:noFill/>
            <a:ln cap="flat" cmpd="sng" w="19050">
              <a:solidFill>
                <a:srgbClr val="D2D0CE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sp>
          <p:nvSpPr>
            <p:cNvPr id="130" name="Google Shape;130;p13"/>
            <p:cNvSpPr txBox="1"/>
            <p:nvPr/>
          </p:nvSpPr>
          <p:spPr>
            <a:xfrm>
              <a:off x="531452" y="4657725"/>
              <a:ext cx="24357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545150"/>
                </a:solidFill>
                <a:latin typeface="Arimo"/>
                <a:ea typeface="Arimo"/>
                <a:cs typeface="Arimo"/>
                <a:sym typeface="Arimo"/>
              </a:endParaRPr>
            </a:p>
          </p:txBody>
        </p:sp>
      </p:grpSp>
      <p:grpSp>
        <p:nvGrpSpPr>
          <p:cNvPr id="131" name="Google Shape;131;p13"/>
          <p:cNvGrpSpPr/>
          <p:nvPr/>
        </p:nvGrpSpPr>
        <p:grpSpPr>
          <a:xfrm>
            <a:off x="3177699" y="6838716"/>
            <a:ext cx="3842114" cy="194100"/>
            <a:chOff x="531452" y="4973075"/>
            <a:chExt cx="2444248" cy="194100"/>
          </a:xfrm>
        </p:grpSpPr>
        <p:cxnSp>
          <p:nvCxnSpPr>
            <p:cNvPr id="132" name="Google Shape;132;p13"/>
            <p:cNvCxnSpPr/>
            <p:nvPr/>
          </p:nvCxnSpPr>
          <p:spPr>
            <a:xfrm>
              <a:off x="540000" y="5167175"/>
              <a:ext cx="2435700" cy="0"/>
            </a:xfrm>
            <a:prstGeom prst="straightConnector1">
              <a:avLst/>
            </a:prstGeom>
            <a:noFill/>
            <a:ln cap="flat" cmpd="sng" w="19050">
              <a:solidFill>
                <a:srgbClr val="D2D0CE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sp>
          <p:nvSpPr>
            <p:cNvPr id="133" name="Google Shape;133;p13"/>
            <p:cNvSpPr txBox="1"/>
            <p:nvPr/>
          </p:nvSpPr>
          <p:spPr>
            <a:xfrm>
              <a:off x="531452" y="4973075"/>
              <a:ext cx="24357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545150"/>
                </a:solidFill>
                <a:latin typeface="Arimo"/>
                <a:ea typeface="Arimo"/>
                <a:cs typeface="Arimo"/>
                <a:sym typeface="Arimo"/>
              </a:endParaRPr>
            </a:p>
          </p:txBody>
        </p:sp>
      </p:grpSp>
      <p:grpSp>
        <p:nvGrpSpPr>
          <p:cNvPr id="134" name="Google Shape;134;p13"/>
          <p:cNvGrpSpPr/>
          <p:nvPr/>
        </p:nvGrpSpPr>
        <p:grpSpPr>
          <a:xfrm>
            <a:off x="3177699" y="7151638"/>
            <a:ext cx="3842114" cy="194100"/>
            <a:chOff x="531452" y="4657725"/>
            <a:chExt cx="2444248" cy="194100"/>
          </a:xfrm>
        </p:grpSpPr>
        <p:cxnSp>
          <p:nvCxnSpPr>
            <p:cNvPr id="135" name="Google Shape;135;p13"/>
            <p:cNvCxnSpPr/>
            <p:nvPr/>
          </p:nvCxnSpPr>
          <p:spPr>
            <a:xfrm>
              <a:off x="540000" y="4851825"/>
              <a:ext cx="2435700" cy="0"/>
            </a:xfrm>
            <a:prstGeom prst="straightConnector1">
              <a:avLst/>
            </a:prstGeom>
            <a:noFill/>
            <a:ln cap="flat" cmpd="sng" w="19050">
              <a:solidFill>
                <a:srgbClr val="D2D0CE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sp>
          <p:nvSpPr>
            <p:cNvPr id="136" name="Google Shape;136;p13"/>
            <p:cNvSpPr txBox="1"/>
            <p:nvPr/>
          </p:nvSpPr>
          <p:spPr>
            <a:xfrm>
              <a:off x="531452" y="4657725"/>
              <a:ext cx="24357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545150"/>
                </a:solidFill>
                <a:latin typeface="Arimo"/>
                <a:ea typeface="Arimo"/>
                <a:cs typeface="Arimo"/>
                <a:sym typeface="Arimo"/>
              </a:endParaRPr>
            </a:p>
          </p:txBody>
        </p:sp>
      </p:grpSp>
      <p:grpSp>
        <p:nvGrpSpPr>
          <p:cNvPr id="137" name="Google Shape;137;p13"/>
          <p:cNvGrpSpPr/>
          <p:nvPr/>
        </p:nvGrpSpPr>
        <p:grpSpPr>
          <a:xfrm>
            <a:off x="3177699" y="7464560"/>
            <a:ext cx="3842114" cy="194100"/>
            <a:chOff x="531452" y="4973075"/>
            <a:chExt cx="2444248" cy="194100"/>
          </a:xfrm>
        </p:grpSpPr>
        <p:cxnSp>
          <p:nvCxnSpPr>
            <p:cNvPr id="138" name="Google Shape;138;p13"/>
            <p:cNvCxnSpPr/>
            <p:nvPr/>
          </p:nvCxnSpPr>
          <p:spPr>
            <a:xfrm>
              <a:off x="540000" y="5167175"/>
              <a:ext cx="2435700" cy="0"/>
            </a:xfrm>
            <a:prstGeom prst="straightConnector1">
              <a:avLst/>
            </a:prstGeom>
            <a:noFill/>
            <a:ln cap="flat" cmpd="sng" w="19050">
              <a:solidFill>
                <a:srgbClr val="D2D0CE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sp>
          <p:nvSpPr>
            <p:cNvPr id="139" name="Google Shape;139;p13"/>
            <p:cNvSpPr txBox="1"/>
            <p:nvPr/>
          </p:nvSpPr>
          <p:spPr>
            <a:xfrm>
              <a:off x="531452" y="4973075"/>
              <a:ext cx="24357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545150"/>
                </a:solidFill>
                <a:latin typeface="Arimo"/>
                <a:ea typeface="Arimo"/>
                <a:cs typeface="Arimo"/>
                <a:sym typeface="Arimo"/>
              </a:endParaRPr>
            </a:p>
          </p:txBody>
        </p:sp>
      </p:grpSp>
      <p:grpSp>
        <p:nvGrpSpPr>
          <p:cNvPr id="140" name="Google Shape;140;p13"/>
          <p:cNvGrpSpPr/>
          <p:nvPr/>
        </p:nvGrpSpPr>
        <p:grpSpPr>
          <a:xfrm>
            <a:off x="540024" y="5458775"/>
            <a:ext cx="2435832" cy="308400"/>
            <a:chOff x="540000" y="1409225"/>
            <a:chExt cx="6480000" cy="308400"/>
          </a:xfrm>
        </p:grpSpPr>
        <p:cxnSp>
          <p:nvCxnSpPr>
            <p:cNvPr id="141" name="Google Shape;141;p13"/>
            <p:cNvCxnSpPr/>
            <p:nvPr/>
          </p:nvCxnSpPr>
          <p:spPr>
            <a:xfrm>
              <a:off x="540000" y="1409225"/>
              <a:ext cx="6480000" cy="0"/>
            </a:xfrm>
            <a:prstGeom prst="straightConnector1">
              <a:avLst/>
            </a:prstGeom>
            <a:noFill/>
            <a:ln cap="flat" cmpd="sng" w="9525">
              <a:solidFill>
                <a:srgbClr val="D2D0CE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2" name="Google Shape;142;p13"/>
            <p:cNvCxnSpPr/>
            <p:nvPr/>
          </p:nvCxnSpPr>
          <p:spPr>
            <a:xfrm>
              <a:off x="540000" y="1717625"/>
              <a:ext cx="6480000" cy="0"/>
            </a:xfrm>
            <a:prstGeom prst="straightConnector1">
              <a:avLst/>
            </a:prstGeom>
            <a:noFill/>
            <a:ln cap="flat" cmpd="sng" w="9525">
              <a:solidFill>
                <a:srgbClr val="D2D0CE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143" name="Google Shape;143;p13"/>
          <p:cNvSpPr txBox="1"/>
          <p:nvPr/>
        </p:nvSpPr>
        <p:spPr>
          <a:xfrm>
            <a:off x="540000" y="5536014"/>
            <a:ext cx="18882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000">
                <a:solidFill>
                  <a:srgbClr val="545150"/>
                </a:solidFill>
                <a:latin typeface="Arimo"/>
                <a:ea typeface="Arimo"/>
                <a:cs typeface="Arimo"/>
                <a:sym typeface="Arimo"/>
              </a:rPr>
              <a:t>AGENDA</a:t>
            </a:r>
            <a:endParaRPr b="1" sz="1000">
              <a:solidFill>
                <a:srgbClr val="545150"/>
              </a:solidFill>
              <a:latin typeface="Arimo"/>
              <a:ea typeface="Arimo"/>
              <a:cs typeface="Arimo"/>
              <a:sym typeface="Arimo"/>
            </a:endParaRPr>
          </a:p>
        </p:txBody>
      </p:sp>
      <p:grpSp>
        <p:nvGrpSpPr>
          <p:cNvPr id="144" name="Google Shape;144;p13"/>
          <p:cNvGrpSpPr/>
          <p:nvPr/>
        </p:nvGrpSpPr>
        <p:grpSpPr>
          <a:xfrm>
            <a:off x="531452" y="5899951"/>
            <a:ext cx="2444248" cy="194100"/>
            <a:chOff x="531452" y="3396575"/>
            <a:chExt cx="2444248" cy="194100"/>
          </a:xfrm>
        </p:grpSpPr>
        <p:cxnSp>
          <p:nvCxnSpPr>
            <p:cNvPr id="145" name="Google Shape;145;p13"/>
            <p:cNvCxnSpPr/>
            <p:nvPr/>
          </p:nvCxnSpPr>
          <p:spPr>
            <a:xfrm>
              <a:off x="540000" y="3590675"/>
              <a:ext cx="2435700" cy="0"/>
            </a:xfrm>
            <a:prstGeom prst="straightConnector1">
              <a:avLst/>
            </a:prstGeom>
            <a:noFill/>
            <a:ln cap="flat" cmpd="sng" w="19050">
              <a:solidFill>
                <a:srgbClr val="D2D0CE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sp>
          <p:nvSpPr>
            <p:cNvPr id="146" name="Google Shape;146;p13"/>
            <p:cNvSpPr txBox="1"/>
            <p:nvPr/>
          </p:nvSpPr>
          <p:spPr>
            <a:xfrm>
              <a:off x="531452" y="3396575"/>
              <a:ext cx="24357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545150"/>
                </a:solidFill>
                <a:latin typeface="Arimo"/>
                <a:ea typeface="Arimo"/>
                <a:cs typeface="Arimo"/>
                <a:sym typeface="Arimo"/>
              </a:endParaRPr>
            </a:p>
          </p:txBody>
        </p:sp>
      </p:grpSp>
      <p:grpSp>
        <p:nvGrpSpPr>
          <p:cNvPr id="147" name="Google Shape;147;p13"/>
          <p:cNvGrpSpPr/>
          <p:nvPr/>
        </p:nvGrpSpPr>
        <p:grpSpPr>
          <a:xfrm>
            <a:off x="531452" y="6212873"/>
            <a:ext cx="2444248" cy="194100"/>
            <a:chOff x="531452" y="3711925"/>
            <a:chExt cx="2444248" cy="194100"/>
          </a:xfrm>
        </p:grpSpPr>
        <p:cxnSp>
          <p:nvCxnSpPr>
            <p:cNvPr id="148" name="Google Shape;148;p13"/>
            <p:cNvCxnSpPr/>
            <p:nvPr/>
          </p:nvCxnSpPr>
          <p:spPr>
            <a:xfrm>
              <a:off x="540000" y="3906025"/>
              <a:ext cx="2435700" cy="0"/>
            </a:xfrm>
            <a:prstGeom prst="straightConnector1">
              <a:avLst/>
            </a:prstGeom>
            <a:noFill/>
            <a:ln cap="flat" cmpd="sng" w="19050">
              <a:solidFill>
                <a:srgbClr val="D2D0CE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sp>
          <p:nvSpPr>
            <p:cNvPr id="149" name="Google Shape;149;p13"/>
            <p:cNvSpPr txBox="1"/>
            <p:nvPr/>
          </p:nvSpPr>
          <p:spPr>
            <a:xfrm>
              <a:off x="531452" y="3711925"/>
              <a:ext cx="24357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545150"/>
                </a:solidFill>
                <a:latin typeface="Arimo"/>
                <a:ea typeface="Arimo"/>
                <a:cs typeface="Arimo"/>
                <a:sym typeface="Arimo"/>
              </a:endParaRPr>
            </a:p>
          </p:txBody>
        </p:sp>
      </p:grpSp>
      <p:grpSp>
        <p:nvGrpSpPr>
          <p:cNvPr id="150" name="Google Shape;150;p13"/>
          <p:cNvGrpSpPr/>
          <p:nvPr/>
        </p:nvGrpSpPr>
        <p:grpSpPr>
          <a:xfrm>
            <a:off x="531452" y="6525795"/>
            <a:ext cx="2444248" cy="194100"/>
            <a:chOff x="531452" y="4027275"/>
            <a:chExt cx="2444248" cy="194100"/>
          </a:xfrm>
        </p:grpSpPr>
        <p:cxnSp>
          <p:nvCxnSpPr>
            <p:cNvPr id="151" name="Google Shape;151;p13"/>
            <p:cNvCxnSpPr/>
            <p:nvPr/>
          </p:nvCxnSpPr>
          <p:spPr>
            <a:xfrm>
              <a:off x="540000" y="4221375"/>
              <a:ext cx="2435700" cy="0"/>
            </a:xfrm>
            <a:prstGeom prst="straightConnector1">
              <a:avLst/>
            </a:prstGeom>
            <a:noFill/>
            <a:ln cap="flat" cmpd="sng" w="19050">
              <a:solidFill>
                <a:srgbClr val="D2D0CE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sp>
          <p:nvSpPr>
            <p:cNvPr id="152" name="Google Shape;152;p13"/>
            <p:cNvSpPr txBox="1"/>
            <p:nvPr/>
          </p:nvSpPr>
          <p:spPr>
            <a:xfrm>
              <a:off x="531452" y="4027275"/>
              <a:ext cx="24357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545150"/>
                </a:solidFill>
                <a:latin typeface="Arimo"/>
                <a:ea typeface="Arimo"/>
                <a:cs typeface="Arimo"/>
                <a:sym typeface="Arimo"/>
              </a:endParaRPr>
            </a:p>
          </p:txBody>
        </p:sp>
      </p:grpSp>
      <p:grpSp>
        <p:nvGrpSpPr>
          <p:cNvPr id="153" name="Google Shape;153;p13"/>
          <p:cNvGrpSpPr/>
          <p:nvPr/>
        </p:nvGrpSpPr>
        <p:grpSpPr>
          <a:xfrm>
            <a:off x="531452" y="6838716"/>
            <a:ext cx="2444248" cy="194100"/>
            <a:chOff x="531452" y="4342375"/>
            <a:chExt cx="2444248" cy="194100"/>
          </a:xfrm>
        </p:grpSpPr>
        <p:cxnSp>
          <p:nvCxnSpPr>
            <p:cNvPr id="154" name="Google Shape;154;p13"/>
            <p:cNvCxnSpPr/>
            <p:nvPr/>
          </p:nvCxnSpPr>
          <p:spPr>
            <a:xfrm>
              <a:off x="540000" y="4536475"/>
              <a:ext cx="2435700" cy="0"/>
            </a:xfrm>
            <a:prstGeom prst="straightConnector1">
              <a:avLst/>
            </a:prstGeom>
            <a:noFill/>
            <a:ln cap="flat" cmpd="sng" w="19050">
              <a:solidFill>
                <a:srgbClr val="D2D0CE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sp>
          <p:nvSpPr>
            <p:cNvPr id="155" name="Google Shape;155;p13"/>
            <p:cNvSpPr txBox="1"/>
            <p:nvPr/>
          </p:nvSpPr>
          <p:spPr>
            <a:xfrm>
              <a:off x="531452" y="4342375"/>
              <a:ext cx="24357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545150"/>
                </a:solidFill>
                <a:latin typeface="Arimo"/>
                <a:ea typeface="Arimo"/>
                <a:cs typeface="Arimo"/>
                <a:sym typeface="Arimo"/>
              </a:endParaRPr>
            </a:p>
          </p:txBody>
        </p:sp>
      </p:grpSp>
      <p:grpSp>
        <p:nvGrpSpPr>
          <p:cNvPr id="156" name="Google Shape;156;p13"/>
          <p:cNvGrpSpPr/>
          <p:nvPr/>
        </p:nvGrpSpPr>
        <p:grpSpPr>
          <a:xfrm>
            <a:off x="531452" y="7151638"/>
            <a:ext cx="2444248" cy="194100"/>
            <a:chOff x="531452" y="4657725"/>
            <a:chExt cx="2444248" cy="194100"/>
          </a:xfrm>
        </p:grpSpPr>
        <p:cxnSp>
          <p:nvCxnSpPr>
            <p:cNvPr id="157" name="Google Shape;157;p13"/>
            <p:cNvCxnSpPr/>
            <p:nvPr/>
          </p:nvCxnSpPr>
          <p:spPr>
            <a:xfrm>
              <a:off x="540000" y="4851825"/>
              <a:ext cx="2435700" cy="0"/>
            </a:xfrm>
            <a:prstGeom prst="straightConnector1">
              <a:avLst/>
            </a:prstGeom>
            <a:noFill/>
            <a:ln cap="flat" cmpd="sng" w="19050">
              <a:solidFill>
                <a:srgbClr val="D2D0CE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sp>
          <p:nvSpPr>
            <p:cNvPr id="158" name="Google Shape;158;p13"/>
            <p:cNvSpPr txBox="1"/>
            <p:nvPr/>
          </p:nvSpPr>
          <p:spPr>
            <a:xfrm>
              <a:off x="531452" y="4657725"/>
              <a:ext cx="24357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545150"/>
                </a:solidFill>
                <a:latin typeface="Arimo"/>
                <a:ea typeface="Arimo"/>
                <a:cs typeface="Arimo"/>
                <a:sym typeface="Arimo"/>
              </a:endParaRPr>
            </a:p>
          </p:txBody>
        </p:sp>
      </p:grpSp>
      <p:grpSp>
        <p:nvGrpSpPr>
          <p:cNvPr id="159" name="Google Shape;159;p13"/>
          <p:cNvGrpSpPr/>
          <p:nvPr/>
        </p:nvGrpSpPr>
        <p:grpSpPr>
          <a:xfrm>
            <a:off x="531452" y="7464560"/>
            <a:ext cx="2444248" cy="194100"/>
            <a:chOff x="531452" y="4973075"/>
            <a:chExt cx="2444248" cy="194100"/>
          </a:xfrm>
        </p:grpSpPr>
        <p:cxnSp>
          <p:nvCxnSpPr>
            <p:cNvPr id="160" name="Google Shape;160;p13"/>
            <p:cNvCxnSpPr/>
            <p:nvPr/>
          </p:nvCxnSpPr>
          <p:spPr>
            <a:xfrm>
              <a:off x="540000" y="5167175"/>
              <a:ext cx="2435700" cy="0"/>
            </a:xfrm>
            <a:prstGeom prst="straightConnector1">
              <a:avLst/>
            </a:prstGeom>
            <a:noFill/>
            <a:ln cap="flat" cmpd="sng" w="19050">
              <a:solidFill>
                <a:srgbClr val="D2D0CE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sp>
          <p:nvSpPr>
            <p:cNvPr id="161" name="Google Shape;161;p13"/>
            <p:cNvSpPr txBox="1"/>
            <p:nvPr/>
          </p:nvSpPr>
          <p:spPr>
            <a:xfrm>
              <a:off x="531452" y="4973075"/>
              <a:ext cx="24357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545150"/>
                </a:solidFill>
                <a:latin typeface="Arimo"/>
                <a:ea typeface="Arimo"/>
                <a:cs typeface="Arimo"/>
                <a:sym typeface="Arimo"/>
              </a:endParaRPr>
            </a:p>
          </p:txBody>
        </p:sp>
      </p:grpSp>
      <p:grpSp>
        <p:nvGrpSpPr>
          <p:cNvPr id="162" name="Google Shape;162;p13"/>
          <p:cNvGrpSpPr/>
          <p:nvPr/>
        </p:nvGrpSpPr>
        <p:grpSpPr>
          <a:xfrm>
            <a:off x="540027" y="7962150"/>
            <a:ext cx="6480000" cy="308400"/>
            <a:chOff x="540000" y="1409225"/>
            <a:chExt cx="6480000" cy="308400"/>
          </a:xfrm>
        </p:grpSpPr>
        <p:cxnSp>
          <p:nvCxnSpPr>
            <p:cNvPr id="163" name="Google Shape;163;p13"/>
            <p:cNvCxnSpPr/>
            <p:nvPr/>
          </p:nvCxnSpPr>
          <p:spPr>
            <a:xfrm>
              <a:off x="540000" y="1409225"/>
              <a:ext cx="6480000" cy="0"/>
            </a:xfrm>
            <a:prstGeom prst="straightConnector1">
              <a:avLst/>
            </a:prstGeom>
            <a:noFill/>
            <a:ln cap="flat" cmpd="sng" w="9525">
              <a:solidFill>
                <a:srgbClr val="D2D0CE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4" name="Google Shape;164;p13"/>
            <p:cNvCxnSpPr/>
            <p:nvPr/>
          </p:nvCxnSpPr>
          <p:spPr>
            <a:xfrm>
              <a:off x="540000" y="1717625"/>
              <a:ext cx="6480000" cy="0"/>
            </a:xfrm>
            <a:prstGeom prst="straightConnector1">
              <a:avLst/>
            </a:prstGeom>
            <a:noFill/>
            <a:ln cap="flat" cmpd="sng" w="9525">
              <a:solidFill>
                <a:srgbClr val="D2D0CE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165" name="Google Shape;165;p13"/>
          <p:cNvSpPr txBox="1"/>
          <p:nvPr/>
        </p:nvSpPr>
        <p:spPr>
          <a:xfrm>
            <a:off x="540000" y="8039389"/>
            <a:ext cx="18882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000">
                <a:solidFill>
                  <a:srgbClr val="545150"/>
                </a:solidFill>
                <a:latin typeface="Arimo"/>
                <a:ea typeface="Arimo"/>
                <a:cs typeface="Arimo"/>
                <a:sym typeface="Arimo"/>
              </a:rPr>
              <a:t>TASK</a:t>
            </a:r>
            <a:endParaRPr b="1" sz="1000">
              <a:solidFill>
                <a:srgbClr val="545150"/>
              </a:solidFill>
              <a:latin typeface="Arimo"/>
              <a:ea typeface="Arimo"/>
              <a:cs typeface="Arimo"/>
              <a:sym typeface="Arimo"/>
            </a:endParaRPr>
          </a:p>
        </p:txBody>
      </p:sp>
      <p:cxnSp>
        <p:nvCxnSpPr>
          <p:cNvPr id="166" name="Google Shape;166;p13"/>
          <p:cNvCxnSpPr/>
          <p:nvPr/>
        </p:nvCxnSpPr>
        <p:spPr>
          <a:xfrm>
            <a:off x="544492" y="8597430"/>
            <a:ext cx="3710058" cy="0"/>
          </a:xfrm>
          <a:prstGeom prst="straightConnector1">
            <a:avLst/>
          </a:prstGeom>
          <a:noFill/>
          <a:ln cap="flat" cmpd="sng" w="19050">
            <a:solidFill>
              <a:srgbClr val="D2D0CE"/>
            </a:solidFill>
            <a:prstDash val="dot"/>
            <a:round/>
            <a:headEnd len="med" w="med" type="none"/>
            <a:tailEnd len="med" w="med" type="none"/>
          </a:ln>
        </p:spPr>
      </p:cxnSp>
      <p:sp>
        <p:nvSpPr>
          <p:cNvPr id="167" name="Google Shape;167;p13"/>
          <p:cNvSpPr txBox="1"/>
          <p:nvPr/>
        </p:nvSpPr>
        <p:spPr>
          <a:xfrm>
            <a:off x="851425" y="8403325"/>
            <a:ext cx="33900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545150"/>
              </a:solidFill>
              <a:latin typeface="Arimo"/>
              <a:ea typeface="Arimo"/>
              <a:cs typeface="Arimo"/>
              <a:sym typeface="Arimo"/>
            </a:endParaRPr>
          </a:p>
        </p:txBody>
      </p:sp>
      <p:cxnSp>
        <p:nvCxnSpPr>
          <p:cNvPr id="168" name="Google Shape;168;p13"/>
          <p:cNvCxnSpPr/>
          <p:nvPr/>
        </p:nvCxnSpPr>
        <p:spPr>
          <a:xfrm>
            <a:off x="544492" y="8910352"/>
            <a:ext cx="3710058" cy="0"/>
          </a:xfrm>
          <a:prstGeom prst="straightConnector1">
            <a:avLst/>
          </a:prstGeom>
          <a:noFill/>
          <a:ln cap="flat" cmpd="sng" w="19050">
            <a:solidFill>
              <a:srgbClr val="D2D0CE"/>
            </a:solidFill>
            <a:prstDash val="dot"/>
            <a:round/>
            <a:headEnd len="med" w="med" type="none"/>
            <a:tailEnd len="med" w="med" type="none"/>
          </a:ln>
        </p:spPr>
      </p:cxnSp>
      <p:sp>
        <p:nvSpPr>
          <p:cNvPr id="169" name="Google Shape;169;p13"/>
          <p:cNvSpPr txBox="1"/>
          <p:nvPr/>
        </p:nvSpPr>
        <p:spPr>
          <a:xfrm>
            <a:off x="851425" y="8716249"/>
            <a:ext cx="33900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545150"/>
              </a:solidFill>
              <a:latin typeface="Arimo"/>
              <a:ea typeface="Arimo"/>
              <a:cs typeface="Arimo"/>
              <a:sym typeface="Arimo"/>
            </a:endParaRPr>
          </a:p>
        </p:txBody>
      </p:sp>
      <p:cxnSp>
        <p:nvCxnSpPr>
          <p:cNvPr id="170" name="Google Shape;170;p13"/>
          <p:cNvCxnSpPr/>
          <p:nvPr/>
        </p:nvCxnSpPr>
        <p:spPr>
          <a:xfrm>
            <a:off x="544492" y="9223274"/>
            <a:ext cx="3710058" cy="0"/>
          </a:xfrm>
          <a:prstGeom prst="straightConnector1">
            <a:avLst/>
          </a:prstGeom>
          <a:noFill/>
          <a:ln cap="flat" cmpd="sng" w="19050">
            <a:solidFill>
              <a:srgbClr val="D2D0CE"/>
            </a:solidFill>
            <a:prstDash val="dot"/>
            <a:round/>
            <a:headEnd len="med" w="med" type="none"/>
            <a:tailEnd len="med" w="med" type="none"/>
          </a:ln>
        </p:spPr>
      </p:cxnSp>
      <p:sp>
        <p:nvSpPr>
          <p:cNvPr id="171" name="Google Shape;171;p13"/>
          <p:cNvSpPr txBox="1"/>
          <p:nvPr/>
        </p:nvSpPr>
        <p:spPr>
          <a:xfrm>
            <a:off x="851425" y="9029173"/>
            <a:ext cx="33900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545150"/>
              </a:solidFill>
              <a:latin typeface="Arimo"/>
              <a:ea typeface="Arimo"/>
              <a:cs typeface="Arimo"/>
              <a:sym typeface="Arimo"/>
            </a:endParaRPr>
          </a:p>
        </p:txBody>
      </p:sp>
      <p:cxnSp>
        <p:nvCxnSpPr>
          <p:cNvPr id="172" name="Google Shape;172;p13"/>
          <p:cNvCxnSpPr/>
          <p:nvPr/>
        </p:nvCxnSpPr>
        <p:spPr>
          <a:xfrm>
            <a:off x="544492" y="9536196"/>
            <a:ext cx="3710058" cy="0"/>
          </a:xfrm>
          <a:prstGeom prst="straightConnector1">
            <a:avLst/>
          </a:prstGeom>
          <a:noFill/>
          <a:ln cap="flat" cmpd="sng" w="19050">
            <a:solidFill>
              <a:srgbClr val="D2D0CE"/>
            </a:solidFill>
            <a:prstDash val="dot"/>
            <a:round/>
            <a:headEnd len="med" w="med" type="none"/>
            <a:tailEnd len="med" w="med" type="none"/>
          </a:ln>
        </p:spPr>
      </p:cxnSp>
      <p:sp>
        <p:nvSpPr>
          <p:cNvPr id="173" name="Google Shape;173;p13"/>
          <p:cNvSpPr txBox="1"/>
          <p:nvPr/>
        </p:nvSpPr>
        <p:spPr>
          <a:xfrm>
            <a:off x="851425" y="9342098"/>
            <a:ext cx="33900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545150"/>
              </a:solidFill>
              <a:latin typeface="Arimo"/>
              <a:ea typeface="Arimo"/>
              <a:cs typeface="Arimo"/>
              <a:sym typeface="Arimo"/>
            </a:endParaRPr>
          </a:p>
        </p:txBody>
      </p:sp>
      <p:cxnSp>
        <p:nvCxnSpPr>
          <p:cNvPr id="174" name="Google Shape;174;p13"/>
          <p:cNvCxnSpPr/>
          <p:nvPr/>
        </p:nvCxnSpPr>
        <p:spPr>
          <a:xfrm>
            <a:off x="544492" y="9849118"/>
            <a:ext cx="3710058" cy="0"/>
          </a:xfrm>
          <a:prstGeom prst="straightConnector1">
            <a:avLst/>
          </a:prstGeom>
          <a:noFill/>
          <a:ln cap="flat" cmpd="sng" w="19050">
            <a:solidFill>
              <a:srgbClr val="D2D0CE"/>
            </a:solidFill>
            <a:prstDash val="dot"/>
            <a:round/>
            <a:headEnd len="med" w="med" type="none"/>
            <a:tailEnd len="med" w="med" type="none"/>
          </a:ln>
        </p:spPr>
      </p:cxnSp>
      <p:sp>
        <p:nvSpPr>
          <p:cNvPr id="175" name="Google Shape;175;p13"/>
          <p:cNvSpPr txBox="1"/>
          <p:nvPr/>
        </p:nvSpPr>
        <p:spPr>
          <a:xfrm>
            <a:off x="851425" y="9655022"/>
            <a:ext cx="33900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545150"/>
              </a:solidFill>
              <a:latin typeface="Arimo"/>
              <a:ea typeface="Arimo"/>
              <a:cs typeface="Arimo"/>
              <a:sym typeface="Arimo"/>
            </a:endParaRPr>
          </a:p>
        </p:txBody>
      </p:sp>
      <p:cxnSp>
        <p:nvCxnSpPr>
          <p:cNvPr id="176" name="Google Shape;176;p13"/>
          <p:cNvCxnSpPr/>
          <p:nvPr/>
        </p:nvCxnSpPr>
        <p:spPr>
          <a:xfrm>
            <a:off x="540027" y="10162025"/>
            <a:ext cx="6480000" cy="0"/>
          </a:xfrm>
          <a:prstGeom prst="straightConnector1">
            <a:avLst/>
          </a:prstGeom>
          <a:noFill/>
          <a:ln cap="flat" cmpd="sng" w="9525">
            <a:solidFill>
              <a:srgbClr val="D2D0CE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77" name="Google Shape;177;p13"/>
          <p:cNvSpPr txBox="1"/>
          <p:nvPr/>
        </p:nvSpPr>
        <p:spPr>
          <a:xfrm>
            <a:off x="4395850" y="8039400"/>
            <a:ext cx="12612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000">
                <a:solidFill>
                  <a:srgbClr val="545150"/>
                </a:solidFill>
                <a:latin typeface="Arimo"/>
                <a:ea typeface="Arimo"/>
                <a:cs typeface="Arimo"/>
                <a:sym typeface="Arimo"/>
              </a:rPr>
              <a:t>INCHARGE</a:t>
            </a:r>
            <a:endParaRPr b="1" sz="1000">
              <a:solidFill>
                <a:srgbClr val="545150"/>
              </a:solidFill>
              <a:latin typeface="Arimo"/>
              <a:ea typeface="Arimo"/>
              <a:cs typeface="Arimo"/>
              <a:sym typeface="Arimo"/>
            </a:endParaRPr>
          </a:p>
        </p:txBody>
      </p:sp>
      <p:sp>
        <p:nvSpPr>
          <p:cNvPr id="178" name="Google Shape;178;p13"/>
          <p:cNvSpPr txBox="1"/>
          <p:nvPr/>
        </p:nvSpPr>
        <p:spPr>
          <a:xfrm>
            <a:off x="6101225" y="8039400"/>
            <a:ext cx="9189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000">
                <a:solidFill>
                  <a:srgbClr val="545150"/>
                </a:solidFill>
                <a:latin typeface="Arimo"/>
                <a:ea typeface="Arimo"/>
                <a:cs typeface="Arimo"/>
                <a:sym typeface="Arimo"/>
              </a:rPr>
              <a:t>DUE</a:t>
            </a:r>
            <a:endParaRPr b="1" sz="1000">
              <a:solidFill>
                <a:srgbClr val="545150"/>
              </a:solidFill>
              <a:latin typeface="Arimo"/>
              <a:ea typeface="Arimo"/>
              <a:cs typeface="Arimo"/>
              <a:sym typeface="Arimo"/>
            </a:endParaRPr>
          </a:p>
        </p:txBody>
      </p:sp>
      <p:cxnSp>
        <p:nvCxnSpPr>
          <p:cNvPr id="179" name="Google Shape;179;p13"/>
          <p:cNvCxnSpPr/>
          <p:nvPr/>
        </p:nvCxnSpPr>
        <p:spPr>
          <a:xfrm>
            <a:off x="4341125" y="7958675"/>
            <a:ext cx="0" cy="2205300"/>
          </a:xfrm>
          <a:prstGeom prst="straightConnector1">
            <a:avLst/>
          </a:prstGeom>
          <a:noFill/>
          <a:ln cap="flat" cmpd="sng" w="9525">
            <a:solidFill>
              <a:srgbClr val="D2D0CE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80" name="Google Shape;180;p13"/>
          <p:cNvCxnSpPr/>
          <p:nvPr/>
        </p:nvCxnSpPr>
        <p:spPr>
          <a:xfrm>
            <a:off x="6019725" y="7958675"/>
            <a:ext cx="0" cy="2205300"/>
          </a:xfrm>
          <a:prstGeom prst="straightConnector1">
            <a:avLst/>
          </a:prstGeom>
          <a:noFill/>
          <a:ln cap="flat" cmpd="sng" w="9525">
            <a:solidFill>
              <a:srgbClr val="D2D0CE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181" name="Google Shape;181;p13"/>
          <p:cNvGrpSpPr/>
          <p:nvPr/>
        </p:nvGrpSpPr>
        <p:grpSpPr>
          <a:xfrm>
            <a:off x="4395869" y="8403296"/>
            <a:ext cx="1572874" cy="194100"/>
            <a:chOff x="531452" y="3396575"/>
            <a:chExt cx="2444248" cy="194100"/>
          </a:xfrm>
        </p:grpSpPr>
        <p:cxnSp>
          <p:nvCxnSpPr>
            <p:cNvPr id="182" name="Google Shape;182;p13"/>
            <p:cNvCxnSpPr/>
            <p:nvPr/>
          </p:nvCxnSpPr>
          <p:spPr>
            <a:xfrm>
              <a:off x="540000" y="3590675"/>
              <a:ext cx="2435700" cy="0"/>
            </a:xfrm>
            <a:prstGeom prst="straightConnector1">
              <a:avLst/>
            </a:prstGeom>
            <a:noFill/>
            <a:ln cap="flat" cmpd="sng" w="19050">
              <a:solidFill>
                <a:srgbClr val="D2D0CE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sp>
          <p:nvSpPr>
            <p:cNvPr id="183" name="Google Shape;183;p13"/>
            <p:cNvSpPr txBox="1"/>
            <p:nvPr/>
          </p:nvSpPr>
          <p:spPr>
            <a:xfrm>
              <a:off x="531452" y="3396575"/>
              <a:ext cx="24357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545150"/>
                </a:solidFill>
                <a:latin typeface="Arimo"/>
                <a:ea typeface="Arimo"/>
                <a:cs typeface="Arimo"/>
                <a:sym typeface="Arimo"/>
              </a:endParaRPr>
            </a:p>
          </p:txBody>
        </p:sp>
      </p:grpSp>
      <p:grpSp>
        <p:nvGrpSpPr>
          <p:cNvPr id="184" name="Google Shape;184;p13"/>
          <p:cNvGrpSpPr/>
          <p:nvPr/>
        </p:nvGrpSpPr>
        <p:grpSpPr>
          <a:xfrm>
            <a:off x="4395869" y="8716218"/>
            <a:ext cx="1572874" cy="194100"/>
            <a:chOff x="531452" y="3711925"/>
            <a:chExt cx="2444248" cy="194100"/>
          </a:xfrm>
        </p:grpSpPr>
        <p:cxnSp>
          <p:nvCxnSpPr>
            <p:cNvPr id="185" name="Google Shape;185;p13"/>
            <p:cNvCxnSpPr/>
            <p:nvPr/>
          </p:nvCxnSpPr>
          <p:spPr>
            <a:xfrm>
              <a:off x="540000" y="3906025"/>
              <a:ext cx="2435700" cy="0"/>
            </a:xfrm>
            <a:prstGeom prst="straightConnector1">
              <a:avLst/>
            </a:prstGeom>
            <a:noFill/>
            <a:ln cap="flat" cmpd="sng" w="19050">
              <a:solidFill>
                <a:srgbClr val="D2D0CE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sp>
          <p:nvSpPr>
            <p:cNvPr id="186" name="Google Shape;186;p13"/>
            <p:cNvSpPr txBox="1"/>
            <p:nvPr/>
          </p:nvSpPr>
          <p:spPr>
            <a:xfrm>
              <a:off x="531452" y="3711925"/>
              <a:ext cx="24357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545150"/>
                </a:solidFill>
                <a:latin typeface="Arimo"/>
                <a:ea typeface="Arimo"/>
                <a:cs typeface="Arimo"/>
                <a:sym typeface="Arimo"/>
              </a:endParaRPr>
            </a:p>
          </p:txBody>
        </p:sp>
      </p:grpSp>
      <p:grpSp>
        <p:nvGrpSpPr>
          <p:cNvPr id="187" name="Google Shape;187;p13"/>
          <p:cNvGrpSpPr/>
          <p:nvPr/>
        </p:nvGrpSpPr>
        <p:grpSpPr>
          <a:xfrm>
            <a:off x="4395869" y="9029140"/>
            <a:ext cx="1572874" cy="194100"/>
            <a:chOff x="531452" y="4027275"/>
            <a:chExt cx="2444248" cy="194100"/>
          </a:xfrm>
        </p:grpSpPr>
        <p:cxnSp>
          <p:nvCxnSpPr>
            <p:cNvPr id="188" name="Google Shape;188;p13"/>
            <p:cNvCxnSpPr/>
            <p:nvPr/>
          </p:nvCxnSpPr>
          <p:spPr>
            <a:xfrm>
              <a:off x="540000" y="4221375"/>
              <a:ext cx="2435700" cy="0"/>
            </a:xfrm>
            <a:prstGeom prst="straightConnector1">
              <a:avLst/>
            </a:prstGeom>
            <a:noFill/>
            <a:ln cap="flat" cmpd="sng" w="19050">
              <a:solidFill>
                <a:srgbClr val="D2D0CE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sp>
          <p:nvSpPr>
            <p:cNvPr id="189" name="Google Shape;189;p13"/>
            <p:cNvSpPr txBox="1"/>
            <p:nvPr/>
          </p:nvSpPr>
          <p:spPr>
            <a:xfrm>
              <a:off x="531452" y="4027275"/>
              <a:ext cx="24357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545150"/>
                </a:solidFill>
                <a:latin typeface="Arimo"/>
                <a:ea typeface="Arimo"/>
                <a:cs typeface="Arimo"/>
                <a:sym typeface="Arimo"/>
              </a:endParaRPr>
            </a:p>
          </p:txBody>
        </p:sp>
      </p:grpSp>
      <p:grpSp>
        <p:nvGrpSpPr>
          <p:cNvPr id="190" name="Google Shape;190;p13"/>
          <p:cNvGrpSpPr/>
          <p:nvPr/>
        </p:nvGrpSpPr>
        <p:grpSpPr>
          <a:xfrm>
            <a:off x="4395869" y="9342062"/>
            <a:ext cx="1572874" cy="194100"/>
            <a:chOff x="531452" y="4342375"/>
            <a:chExt cx="2444248" cy="194100"/>
          </a:xfrm>
        </p:grpSpPr>
        <p:cxnSp>
          <p:nvCxnSpPr>
            <p:cNvPr id="191" name="Google Shape;191;p13"/>
            <p:cNvCxnSpPr/>
            <p:nvPr/>
          </p:nvCxnSpPr>
          <p:spPr>
            <a:xfrm>
              <a:off x="540000" y="4536475"/>
              <a:ext cx="2435700" cy="0"/>
            </a:xfrm>
            <a:prstGeom prst="straightConnector1">
              <a:avLst/>
            </a:prstGeom>
            <a:noFill/>
            <a:ln cap="flat" cmpd="sng" w="19050">
              <a:solidFill>
                <a:srgbClr val="D2D0CE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sp>
          <p:nvSpPr>
            <p:cNvPr id="192" name="Google Shape;192;p13"/>
            <p:cNvSpPr txBox="1"/>
            <p:nvPr/>
          </p:nvSpPr>
          <p:spPr>
            <a:xfrm>
              <a:off x="531452" y="4342375"/>
              <a:ext cx="24357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545150"/>
                </a:solidFill>
                <a:latin typeface="Arimo"/>
                <a:ea typeface="Arimo"/>
                <a:cs typeface="Arimo"/>
                <a:sym typeface="Arimo"/>
              </a:endParaRPr>
            </a:p>
          </p:txBody>
        </p:sp>
      </p:grpSp>
      <p:grpSp>
        <p:nvGrpSpPr>
          <p:cNvPr id="193" name="Google Shape;193;p13"/>
          <p:cNvGrpSpPr/>
          <p:nvPr/>
        </p:nvGrpSpPr>
        <p:grpSpPr>
          <a:xfrm>
            <a:off x="4395869" y="9654984"/>
            <a:ext cx="1572874" cy="194100"/>
            <a:chOff x="531452" y="4657725"/>
            <a:chExt cx="2444248" cy="194100"/>
          </a:xfrm>
        </p:grpSpPr>
        <p:cxnSp>
          <p:nvCxnSpPr>
            <p:cNvPr id="194" name="Google Shape;194;p13"/>
            <p:cNvCxnSpPr/>
            <p:nvPr/>
          </p:nvCxnSpPr>
          <p:spPr>
            <a:xfrm>
              <a:off x="540000" y="4851825"/>
              <a:ext cx="2435700" cy="0"/>
            </a:xfrm>
            <a:prstGeom prst="straightConnector1">
              <a:avLst/>
            </a:prstGeom>
            <a:noFill/>
            <a:ln cap="flat" cmpd="sng" w="19050">
              <a:solidFill>
                <a:srgbClr val="D2D0CE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sp>
          <p:nvSpPr>
            <p:cNvPr id="195" name="Google Shape;195;p13"/>
            <p:cNvSpPr txBox="1"/>
            <p:nvPr/>
          </p:nvSpPr>
          <p:spPr>
            <a:xfrm>
              <a:off x="531452" y="4657725"/>
              <a:ext cx="24357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545150"/>
                </a:solidFill>
                <a:latin typeface="Arimo"/>
                <a:ea typeface="Arimo"/>
                <a:cs typeface="Arimo"/>
                <a:sym typeface="Arimo"/>
              </a:endParaRPr>
            </a:p>
          </p:txBody>
        </p:sp>
      </p:grpSp>
      <p:grpSp>
        <p:nvGrpSpPr>
          <p:cNvPr id="196" name="Google Shape;196;p13"/>
          <p:cNvGrpSpPr/>
          <p:nvPr/>
        </p:nvGrpSpPr>
        <p:grpSpPr>
          <a:xfrm>
            <a:off x="6070672" y="8403330"/>
            <a:ext cx="948857" cy="194100"/>
            <a:chOff x="531452" y="3396575"/>
            <a:chExt cx="2444248" cy="194100"/>
          </a:xfrm>
        </p:grpSpPr>
        <p:cxnSp>
          <p:nvCxnSpPr>
            <p:cNvPr id="197" name="Google Shape;197;p13"/>
            <p:cNvCxnSpPr/>
            <p:nvPr/>
          </p:nvCxnSpPr>
          <p:spPr>
            <a:xfrm>
              <a:off x="540000" y="3590675"/>
              <a:ext cx="2435700" cy="0"/>
            </a:xfrm>
            <a:prstGeom prst="straightConnector1">
              <a:avLst/>
            </a:prstGeom>
            <a:noFill/>
            <a:ln cap="flat" cmpd="sng" w="19050">
              <a:solidFill>
                <a:srgbClr val="D2D0CE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sp>
          <p:nvSpPr>
            <p:cNvPr id="198" name="Google Shape;198;p13"/>
            <p:cNvSpPr txBox="1"/>
            <p:nvPr/>
          </p:nvSpPr>
          <p:spPr>
            <a:xfrm>
              <a:off x="531452" y="3396575"/>
              <a:ext cx="24357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545150"/>
                </a:solidFill>
                <a:latin typeface="Arimo"/>
                <a:ea typeface="Arimo"/>
                <a:cs typeface="Arimo"/>
                <a:sym typeface="Arimo"/>
              </a:endParaRPr>
            </a:p>
          </p:txBody>
        </p:sp>
      </p:grpSp>
      <p:grpSp>
        <p:nvGrpSpPr>
          <p:cNvPr id="199" name="Google Shape;199;p13"/>
          <p:cNvGrpSpPr/>
          <p:nvPr/>
        </p:nvGrpSpPr>
        <p:grpSpPr>
          <a:xfrm>
            <a:off x="6070672" y="8716252"/>
            <a:ext cx="948857" cy="194100"/>
            <a:chOff x="531452" y="3711925"/>
            <a:chExt cx="2444248" cy="194100"/>
          </a:xfrm>
        </p:grpSpPr>
        <p:cxnSp>
          <p:nvCxnSpPr>
            <p:cNvPr id="200" name="Google Shape;200;p13"/>
            <p:cNvCxnSpPr/>
            <p:nvPr/>
          </p:nvCxnSpPr>
          <p:spPr>
            <a:xfrm>
              <a:off x="540000" y="3906025"/>
              <a:ext cx="2435700" cy="0"/>
            </a:xfrm>
            <a:prstGeom prst="straightConnector1">
              <a:avLst/>
            </a:prstGeom>
            <a:noFill/>
            <a:ln cap="flat" cmpd="sng" w="19050">
              <a:solidFill>
                <a:srgbClr val="D2D0CE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sp>
          <p:nvSpPr>
            <p:cNvPr id="201" name="Google Shape;201;p13"/>
            <p:cNvSpPr txBox="1"/>
            <p:nvPr/>
          </p:nvSpPr>
          <p:spPr>
            <a:xfrm>
              <a:off x="531452" y="3711925"/>
              <a:ext cx="24357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545150"/>
                </a:solidFill>
                <a:latin typeface="Arimo"/>
                <a:ea typeface="Arimo"/>
                <a:cs typeface="Arimo"/>
                <a:sym typeface="Arimo"/>
              </a:endParaRPr>
            </a:p>
          </p:txBody>
        </p:sp>
      </p:grpSp>
      <p:grpSp>
        <p:nvGrpSpPr>
          <p:cNvPr id="202" name="Google Shape;202;p13"/>
          <p:cNvGrpSpPr/>
          <p:nvPr/>
        </p:nvGrpSpPr>
        <p:grpSpPr>
          <a:xfrm>
            <a:off x="6070672" y="9029174"/>
            <a:ext cx="948857" cy="194100"/>
            <a:chOff x="531452" y="4027275"/>
            <a:chExt cx="2444248" cy="194100"/>
          </a:xfrm>
        </p:grpSpPr>
        <p:cxnSp>
          <p:nvCxnSpPr>
            <p:cNvPr id="203" name="Google Shape;203;p13"/>
            <p:cNvCxnSpPr/>
            <p:nvPr/>
          </p:nvCxnSpPr>
          <p:spPr>
            <a:xfrm>
              <a:off x="540000" y="4221375"/>
              <a:ext cx="2435700" cy="0"/>
            </a:xfrm>
            <a:prstGeom prst="straightConnector1">
              <a:avLst/>
            </a:prstGeom>
            <a:noFill/>
            <a:ln cap="flat" cmpd="sng" w="19050">
              <a:solidFill>
                <a:srgbClr val="D2D0CE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sp>
          <p:nvSpPr>
            <p:cNvPr id="204" name="Google Shape;204;p13"/>
            <p:cNvSpPr txBox="1"/>
            <p:nvPr/>
          </p:nvSpPr>
          <p:spPr>
            <a:xfrm>
              <a:off x="531452" y="4027275"/>
              <a:ext cx="24357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545150"/>
                </a:solidFill>
                <a:latin typeface="Arimo"/>
                <a:ea typeface="Arimo"/>
                <a:cs typeface="Arimo"/>
                <a:sym typeface="Arimo"/>
              </a:endParaRPr>
            </a:p>
          </p:txBody>
        </p:sp>
      </p:grpSp>
      <p:grpSp>
        <p:nvGrpSpPr>
          <p:cNvPr id="205" name="Google Shape;205;p13"/>
          <p:cNvGrpSpPr/>
          <p:nvPr/>
        </p:nvGrpSpPr>
        <p:grpSpPr>
          <a:xfrm>
            <a:off x="6070672" y="9342096"/>
            <a:ext cx="948857" cy="194100"/>
            <a:chOff x="531452" y="4342375"/>
            <a:chExt cx="2444248" cy="194100"/>
          </a:xfrm>
        </p:grpSpPr>
        <p:cxnSp>
          <p:nvCxnSpPr>
            <p:cNvPr id="206" name="Google Shape;206;p13"/>
            <p:cNvCxnSpPr/>
            <p:nvPr/>
          </p:nvCxnSpPr>
          <p:spPr>
            <a:xfrm>
              <a:off x="540000" y="4536475"/>
              <a:ext cx="2435700" cy="0"/>
            </a:xfrm>
            <a:prstGeom prst="straightConnector1">
              <a:avLst/>
            </a:prstGeom>
            <a:noFill/>
            <a:ln cap="flat" cmpd="sng" w="19050">
              <a:solidFill>
                <a:srgbClr val="D2D0CE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sp>
          <p:nvSpPr>
            <p:cNvPr id="207" name="Google Shape;207;p13"/>
            <p:cNvSpPr txBox="1"/>
            <p:nvPr/>
          </p:nvSpPr>
          <p:spPr>
            <a:xfrm>
              <a:off x="531452" y="4342375"/>
              <a:ext cx="24357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545150"/>
                </a:solidFill>
                <a:latin typeface="Arimo"/>
                <a:ea typeface="Arimo"/>
                <a:cs typeface="Arimo"/>
                <a:sym typeface="Arimo"/>
              </a:endParaRPr>
            </a:p>
          </p:txBody>
        </p:sp>
      </p:grpSp>
      <p:grpSp>
        <p:nvGrpSpPr>
          <p:cNvPr id="208" name="Google Shape;208;p13"/>
          <p:cNvGrpSpPr/>
          <p:nvPr/>
        </p:nvGrpSpPr>
        <p:grpSpPr>
          <a:xfrm>
            <a:off x="6070672" y="9655018"/>
            <a:ext cx="948857" cy="194100"/>
            <a:chOff x="531452" y="4657725"/>
            <a:chExt cx="2444248" cy="194100"/>
          </a:xfrm>
        </p:grpSpPr>
        <p:cxnSp>
          <p:nvCxnSpPr>
            <p:cNvPr id="209" name="Google Shape;209;p13"/>
            <p:cNvCxnSpPr/>
            <p:nvPr/>
          </p:nvCxnSpPr>
          <p:spPr>
            <a:xfrm>
              <a:off x="540000" y="4851825"/>
              <a:ext cx="2435700" cy="0"/>
            </a:xfrm>
            <a:prstGeom prst="straightConnector1">
              <a:avLst/>
            </a:prstGeom>
            <a:noFill/>
            <a:ln cap="flat" cmpd="sng" w="19050">
              <a:solidFill>
                <a:srgbClr val="D2D0CE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sp>
          <p:nvSpPr>
            <p:cNvPr id="210" name="Google Shape;210;p13"/>
            <p:cNvSpPr txBox="1"/>
            <p:nvPr/>
          </p:nvSpPr>
          <p:spPr>
            <a:xfrm>
              <a:off x="531452" y="4657725"/>
              <a:ext cx="24357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545150"/>
                </a:solidFill>
                <a:latin typeface="Arimo"/>
                <a:ea typeface="Arimo"/>
                <a:cs typeface="Arimo"/>
                <a:sym typeface="Arimo"/>
              </a:endParaRPr>
            </a:p>
          </p:txBody>
        </p:sp>
      </p:grpSp>
      <p:sp>
        <p:nvSpPr>
          <p:cNvPr id="211" name="Google Shape;211;p13"/>
          <p:cNvSpPr txBox="1"/>
          <p:nvPr/>
        </p:nvSpPr>
        <p:spPr>
          <a:xfrm>
            <a:off x="851425" y="9967949"/>
            <a:ext cx="33903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545150"/>
              </a:solidFill>
              <a:latin typeface="Arimo"/>
              <a:ea typeface="Arimo"/>
              <a:cs typeface="Arimo"/>
              <a:sym typeface="Arimo"/>
            </a:endParaRPr>
          </a:p>
        </p:txBody>
      </p:sp>
      <p:sp>
        <p:nvSpPr>
          <p:cNvPr id="212" name="Google Shape;212;p13"/>
          <p:cNvSpPr/>
          <p:nvPr/>
        </p:nvSpPr>
        <p:spPr>
          <a:xfrm>
            <a:off x="541200" y="8357038"/>
            <a:ext cx="153900" cy="153900"/>
          </a:xfrm>
          <a:prstGeom prst="ellipse">
            <a:avLst/>
          </a:prstGeom>
          <a:noFill/>
          <a:ln cap="flat" cmpd="sng" w="9525">
            <a:solidFill>
              <a:srgbClr val="D2D0C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3" name="Google Shape;213;p13"/>
          <p:cNvSpPr/>
          <p:nvPr/>
        </p:nvSpPr>
        <p:spPr>
          <a:xfrm>
            <a:off x="541200" y="8676925"/>
            <a:ext cx="153900" cy="153900"/>
          </a:xfrm>
          <a:prstGeom prst="ellipse">
            <a:avLst/>
          </a:prstGeom>
          <a:noFill/>
          <a:ln cap="flat" cmpd="sng" w="9525">
            <a:solidFill>
              <a:srgbClr val="D2D0C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4" name="Google Shape;214;p13"/>
          <p:cNvSpPr/>
          <p:nvPr/>
        </p:nvSpPr>
        <p:spPr>
          <a:xfrm>
            <a:off x="541200" y="8989863"/>
            <a:ext cx="153900" cy="153900"/>
          </a:xfrm>
          <a:prstGeom prst="ellipse">
            <a:avLst/>
          </a:prstGeom>
          <a:noFill/>
          <a:ln cap="flat" cmpd="sng" w="9525">
            <a:solidFill>
              <a:srgbClr val="D2D0C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5" name="Google Shape;215;p13"/>
          <p:cNvSpPr/>
          <p:nvPr/>
        </p:nvSpPr>
        <p:spPr>
          <a:xfrm>
            <a:off x="541200" y="9302775"/>
            <a:ext cx="153900" cy="153900"/>
          </a:xfrm>
          <a:prstGeom prst="ellipse">
            <a:avLst/>
          </a:prstGeom>
          <a:noFill/>
          <a:ln cap="flat" cmpd="sng" w="9525">
            <a:solidFill>
              <a:srgbClr val="D2D0C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6" name="Google Shape;216;p13"/>
          <p:cNvSpPr/>
          <p:nvPr/>
        </p:nvSpPr>
        <p:spPr>
          <a:xfrm>
            <a:off x="541200" y="9615713"/>
            <a:ext cx="153900" cy="153900"/>
          </a:xfrm>
          <a:prstGeom prst="ellipse">
            <a:avLst/>
          </a:prstGeom>
          <a:noFill/>
          <a:ln cap="flat" cmpd="sng" w="9525">
            <a:solidFill>
              <a:srgbClr val="D2D0C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7" name="Google Shape;217;p13"/>
          <p:cNvSpPr/>
          <p:nvPr/>
        </p:nvSpPr>
        <p:spPr>
          <a:xfrm>
            <a:off x="541200" y="9928613"/>
            <a:ext cx="153900" cy="153900"/>
          </a:xfrm>
          <a:prstGeom prst="ellipse">
            <a:avLst/>
          </a:prstGeom>
          <a:noFill/>
          <a:ln cap="flat" cmpd="sng" w="9525">
            <a:solidFill>
              <a:srgbClr val="D2D0C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18" name="Google Shape;218;p13" title="Asset 1@2x.png"/>
          <p:cNvPicPr preferRelativeResize="0"/>
          <p:nvPr/>
        </p:nvPicPr>
        <p:blipFill rotWithShape="1">
          <a:blip r:embed="rId3">
            <a:alphaModFix/>
          </a:blip>
          <a:srcRect b="23855" l="3746" r="3746" t="0"/>
          <a:stretch/>
        </p:blipFill>
        <p:spPr>
          <a:xfrm>
            <a:off x="0" y="9263475"/>
            <a:ext cx="7560000" cy="1434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