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okie"/>
      <p:regular r:id="rId7"/>
    </p:embeddedFont>
    <p:embeddedFont>
      <p:font typeface="Abril Fatface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520">
          <p15:clr>
            <a:srgbClr val="A4A3A4"/>
          </p15:clr>
        </p15:guide>
        <p15:guide id="2" pos="4535">
          <p15:clr>
            <a:srgbClr val="A4A3A4"/>
          </p15:clr>
        </p15:guide>
        <p15:guide id="3" pos="227">
          <p15:clr>
            <a:srgbClr val="9AA0A6"/>
          </p15:clr>
        </p15:guide>
        <p15:guide id="4" orient="horz" pos="87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520" orient="horz"/>
        <p:guide pos="4535"/>
        <p:guide pos="227"/>
        <p:guide pos="875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okie-regular.fntdata"/><Relationship Id="rId8" Type="http://schemas.openxmlformats.org/officeDocument/2006/relationships/font" Target="fonts/AbrilFatfac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4F3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662150" y="235307"/>
            <a:ext cx="4235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6A3F36"/>
                </a:solidFill>
                <a:latin typeface="Abril Fatface"/>
                <a:ea typeface="Abril Fatface"/>
                <a:cs typeface="Abril Fatface"/>
                <a:sym typeface="Abril Fatface"/>
              </a:rPr>
              <a:t>2 DAYS AND 1 NIGHT</a:t>
            </a:r>
            <a:endParaRPr sz="3000">
              <a:solidFill>
                <a:srgbClr val="6A3F36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369525" y="1342050"/>
            <a:ext cx="3291900" cy="3322200"/>
            <a:chOff x="360000" y="1332525"/>
            <a:chExt cx="3291900" cy="3322200"/>
          </a:xfrm>
        </p:grpSpPr>
        <p:sp>
          <p:nvSpPr>
            <p:cNvPr id="57" name="Google Shape;57;p13"/>
            <p:cNvSpPr/>
            <p:nvPr/>
          </p:nvSpPr>
          <p:spPr>
            <a:xfrm>
              <a:off x="360000" y="1389825"/>
              <a:ext cx="3291900" cy="3264900"/>
            </a:xfrm>
            <a:prstGeom prst="roundRect">
              <a:avLst>
                <a:gd fmla="val 2703" name="adj"/>
              </a:avLst>
            </a:prstGeom>
            <a:solidFill>
              <a:schemeClr val="lt1"/>
            </a:solidFill>
            <a:ln cap="flat" cmpd="sng" w="19050">
              <a:solidFill>
                <a:srgbClr val="B78D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364775" y="1389825"/>
              <a:ext cx="3287100" cy="4044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E5D6CB"/>
            </a:solidFill>
            <a:ln cap="flat" cmpd="sng" w="19050">
              <a:solidFill>
                <a:srgbClr val="B78D7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9" name="Google Shape;59;p13"/>
            <p:cNvGrpSpPr/>
            <p:nvPr/>
          </p:nvGrpSpPr>
          <p:grpSpPr>
            <a:xfrm>
              <a:off x="558875" y="2117818"/>
              <a:ext cx="2868000" cy="2196739"/>
              <a:chOff x="558875" y="2117818"/>
              <a:chExt cx="2868000" cy="2196739"/>
            </a:xfrm>
          </p:grpSpPr>
          <p:cxnSp>
            <p:nvCxnSpPr>
              <p:cNvPr id="60" name="Google Shape;60;p13"/>
              <p:cNvCxnSpPr/>
              <p:nvPr/>
            </p:nvCxnSpPr>
            <p:spPr>
              <a:xfrm>
                <a:off x="558875" y="211781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78D7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" name="Google Shape;61;p13"/>
              <p:cNvCxnSpPr/>
              <p:nvPr/>
            </p:nvCxnSpPr>
            <p:spPr>
              <a:xfrm>
                <a:off x="558875" y="243163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78D7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" name="Google Shape;62;p13"/>
              <p:cNvCxnSpPr/>
              <p:nvPr/>
            </p:nvCxnSpPr>
            <p:spPr>
              <a:xfrm>
                <a:off x="558875" y="274545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78D7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3" name="Google Shape;63;p13"/>
              <p:cNvCxnSpPr/>
              <p:nvPr/>
            </p:nvCxnSpPr>
            <p:spPr>
              <a:xfrm>
                <a:off x="558875" y="305927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78D7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" name="Google Shape;64;p13"/>
              <p:cNvCxnSpPr/>
              <p:nvPr/>
            </p:nvCxnSpPr>
            <p:spPr>
              <a:xfrm>
                <a:off x="558875" y="337309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78D7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5" name="Google Shape;65;p13"/>
              <p:cNvCxnSpPr/>
              <p:nvPr/>
            </p:nvCxnSpPr>
            <p:spPr>
              <a:xfrm>
                <a:off x="558875" y="368691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78D7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6" name="Google Shape;66;p13"/>
              <p:cNvCxnSpPr/>
              <p:nvPr/>
            </p:nvCxnSpPr>
            <p:spPr>
              <a:xfrm>
                <a:off x="558875" y="400073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78D7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7" name="Google Shape;67;p13"/>
              <p:cNvCxnSpPr/>
              <p:nvPr/>
            </p:nvCxnSpPr>
            <p:spPr>
              <a:xfrm>
                <a:off x="558875" y="4314557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B78D70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8" name="Google Shape;68;p13"/>
            <p:cNvSpPr txBox="1"/>
            <p:nvPr/>
          </p:nvSpPr>
          <p:spPr>
            <a:xfrm>
              <a:off x="360000" y="1332525"/>
              <a:ext cx="32871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000">
                  <a:solidFill>
                    <a:srgbClr val="B78D70"/>
                  </a:solidFill>
                  <a:latin typeface="Cookie"/>
                  <a:ea typeface="Cookie"/>
                  <a:cs typeface="Cookie"/>
                  <a:sym typeface="Cookie"/>
                </a:rPr>
                <a:t>Date &amp; Time</a:t>
              </a:r>
              <a:endParaRPr sz="3000">
                <a:solidFill>
                  <a:srgbClr val="B78D70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3908125" y="1342050"/>
            <a:ext cx="3291900" cy="3322200"/>
            <a:chOff x="3908125" y="1342050"/>
            <a:chExt cx="3291900" cy="3322200"/>
          </a:xfrm>
        </p:grpSpPr>
        <p:sp>
          <p:nvSpPr>
            <p:cNvPr id="70" name="Google Shape;70;p13"/>
            <p:cNvSpPr/>
            <p:nvPr/>
          </p:nvSpPr>
          <p:spPr>
            <a:xfrm>
              <a:off x="3908125" y="1399350"/>
              <a:ext cx="3291900" cy="3264900"/>
            </a:xfrm>
            <a:prstGeom prst="roundRect">
              <a:avLst>
                <a:gd fmla="val 2703" name="adj"/>
              </a:avLst>
            </a:prstGeom>
            <a:solidFill>
              <a:schemeClr val="lt1"/>
            </a:solidFill>
            <a:ln cap="flat" cmpd="sng" w="19050">
              <a:solidFill>
                <a:srgbClr val="63525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912900" y="1399350"/>
              <a:ext cx="3287100" cy="4044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7C1C3"/>
            </a:solidFill>
            <a:ln cap="flat" cmpd="sng" w="19050">
              <a:solidFill>
                <a:srgbClr val="63525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2" name="Google Shape;72;p13"/>
            <p:cNvGrpSpPr/>
            <p:nvPr/>
          </p:nvGrpSpPr>
          <p:grpSpPr>
            <a:xfrm>
              <a:off x="4107000" y="2127343"/>
              <a:ext cx="2868000" cy="2196739"/>
              <a:chOff x="558875" y="2117818"/>
              <a:chExt cx="2868000" cy="2196739"/>
            </a:xfrm>
          </p:grpSpPr>
          <p:cxnSp>
            <p:nvCxnSpPr>
              <p:cNvPr id="73" name="Google Shape;73;p13"/>
              <p:cNvCxnSpPr/>
              <p:nvPr/>
            </p:nvCxnSpPr>
            <p:spPr>
              <a:xfrm>
                <a:off x="558875" y="211781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3525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" name="Google Shape;74;p13"/>
              <p:cNvCxnSpPr/>
              <p:nvPr/>
            </p:nvCxnSpPr>
            <p:spPr>
              <a:xfrm>
                <a:off x="558875" y="243163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3525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" name="Google Shape;75;p13"/>
              <p:cNvCxnSpPr/>
              <p:nvPr/>
            </p:nvCxnSpPr>
            <p:spPr>
              <a:xfrm>
                <a:off x="558875" y="274545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3525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" name="Google Shape;76;p13"/>
              <p:cNvCxnSpPr/>
              <p:nvPr/>
            </p:nvCxnSpPr>
            <p:spPr>
              <a:xfrm>
                <a:off x="558875" y="305927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3525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" name="Google Shape;77;p13"/>
              <p:cNvCxnSpPr/>
              <p:nvPr/>
            </p:nvCxnSpPr>
            <p:spPr>
              <a:xfrm>
                <a:off x="558875" y="337309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3525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8" name="Google Shape;78;p13"/>
              <p:cNvCxnSpPr/>
              <p:nvPr/>
            </p:nvCxnSpPr>
            <p:spPr>
              <a:xfrm>
                <a:off x="558875" y="368691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3525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9" name="Google Shape;79;p13"/>
              <p:cNvCxnSpPr/>
              <p:nvPr/>
            </p:nvCxnSpPr>
            <p:spPr>
              <a:xfrm>
                <a:off x="558875" y="400073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3525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" name="Google Shape;80;p13"/>
              <p:cNvCxnSpPr/>
              <p:nvPr/>
            </p:nvCxnSpPr>
            <p:spPr>
              <a:xfrm>
                <a:off x="558875" y="4314557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35258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81" name="Google Shape;81;p13"/>
            <p:cNvSpPr txBox="1"/>
            <p:nvPr/>
          </p:nvSpPr>
          <p:spPr>
            <a:xfrm>
              <a:off x="3908125" y="1342050"/>
              <a:ext cx="32871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000">
                  <a:solidFill>
                    <a:srgbClr val="635258"/>
                  </a:solidFill>
                  <a:latin typeface="Cookie"/>
                  <a:ea typeface="Cookie"/>
                  <a:cs typeface="Cookie"/>
                  <a:sym typeface="Cookie"/>
                </a:rPr>
                <a:t>Destinations</a:t>
              </a:r>
              <a:endParaRPr sz="3000">
                <a:solidFill>
                  <a:srgbClr val="635258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369500" y="4799625"/>
            <a:ext cx="3291925" cy="3322200"/>
            <a:chOff x="369500" y="4799625"/>
            <a:chExt cx="3291925" cy="3322200"/>
          </a:xfrm>
        </p:grpSpPr>
        <p:sp>
          <p:nvSpPr>
            <p:cNvPr id="83" name="Google Shape;83;p13"/>
            <p:cNvSpPr/>
            <p:nvPr/>
          </p:nvSpPr>
          <p:spPr>
            <a:xfrm>
              <a:off x="369525" y="4856925"/>
              <a:ext cx="3291900" cy="3264900"/>
            </a:xfrm>
            <a:prstGeom prst="roundRect">
              <a:avLst>
                <a:gd fmla="val 2703" name="adj"/>
              </a:avLst>
            </a:prstGeom>
            <a:solidFill>
              <a:schemeClr val="lt1"/>
            </a:solidFill>
            <a:ln cap="flat" cmpd="sng" w="19050">
              <a:solidFill>
                <a:srgbClr val="65798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374300" y="4856925"/>
              <a:ext cx="3287100" cy="4044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7CFD3"/>
            </a:solidFill>
            <a:ln cap="flat" cmpd="sng" w="19050">
              <a:solidFill>
                <a:srgbClr val="65798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5" name="Google Shape;85;p13"/>
            <p:cNvGrpSpPr/>
            <p:nvPr/>
          </p:nvGrpSpPr>
          <p:grpSpPr>
            <a:xfrm>
              <a:off x="568400" y="5584918"/>
              <a:ext cx="2868000" cy="2196739"/>
              <a:chOff x="558875" y="2117818"/>
              <a:chExt cx="2868000" cy="2196739"/>
            </a:xfrm>
          </p:grpSpPr>
          <p:cxnSp>
            <p:nvCxnSpPr>
              <p:cNvPr id="86" name="Google Shape;86;p13"/>
              <p:cNvCxnSpPr/>
              <p:nvPr/>
            </p:nvCxnSpPr>
            <p:spPr>
              <a:xfrm>
                <a:off x="558875" y="211781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5798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>
                <a:off x="558875" y="243163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5798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" name="Google Shape;88;p13"/>
              <p:cNvCxnSpPr/>
              <p:nvPr/>
            </p:nvCxnSpPr>
            <p:spPr>
              <a:xfrm>
                <a:off x="558875" y="274545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5798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9" name="Google Shape;89;p13"/>
              <p:cNvCxnSpPr/>
              <p:nvPr/>
            </p:nvCxnSpPr>
            <p:spPr>
              <a:xfrm>
                <a:off x="558875" y="305927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5798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0" name="Google Shape;90;p13"/>
              <p:cNvCxnSpPr/>
              <p:nvPr/>
            </p:nvCxnSpPr>
            <p:spPr>
              <a:xfrm>
                <a:off x="558875" y="337309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5798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1" name="Google Shape;91;p13"/>
              <p:cNvCxnSpPr/>
              <p:nvPr/>
            </p:nvCxnSpPr>
            <p:spPr>
              <a:xfrm>
                <a:off x="558875" y="368691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5798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2" name="Google Shape;92;p13"/>
              <p:cNvCxnSpPr/>
              <p:nvPr/>
            </p:nvCxnSpPr>
            <p:spPr>
              <a:xfrm>
                <a:off x="558875" y="400073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5798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3" name="Google Shape;93;p13"/>
              <p:cNvCxnSpPr/>
              <p:nvPr/>
            </p:nvCxnSpPr>
            <p:spPr>
              <a:xfrm>
                <a:off x="558875" y="4314557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657984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94" name="Google Shape;94;p13"/>
            <p:cNvSpPr txBox="1"/>
            <p:nvPr/>
          </p:nvSpPr>
          <p:spPr>
            <a:xfrm>
              <a:off x="369500" y="4799625"/>
              <a:ext cx="3291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000">
                  <a:solidFill>
                    <a:srgbClr val="657984"/>
                  </a:solidFill>
                  <a:latin typeface="Cookie"/>
                  <a:ea typeface="Cookie"/>
                  <a:cs typeface="Cookie"/>
                  <a:sym typeface="Cookie"/>
                </a:rPr>
                <a:t>Souvenirs</a:t>
              </a:r>
              <a:endParaRPr sz="3000">
                <a:solidFill>
                  <a:srgbClr val="657984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3908125" y="4799625"/>
            <a:ext cx="3291900" cy="3322200"/>
            <a:chOff x="3908125" y="4799625"/>
            <a:chExt cx="3291900" cy="3322200"/>
          </a:xfrm>
        </p:grpSpPr>
        <p:sp>
          <p:nvSpPr>
            <p:cNvPr id="96" name="Google Shape;96;p13"/>
            <p:cNvSpPr/>
            <p:nvPr/>
          </p:nvSpPr>
          <p:spPr>
            <a:xfrm>
              <a:off x="3908125" y="4856925"/>
              <a:ext cx="3291900" cy="3264900"/>
            </a:xfrm>
            <a:prstGeom prst="roundRect">
              <a:avLst>
                <a:gd fmla="val 2703" name="adj"/>
              </a:avLst>
            </a:prstGeom>
            <a:solidFill>
              <a:schemeClr val="lt1"/>
            </a:solidFill>
            <a:ln cap="flat" cmpd="sng" w="19050">
              <a:solidFill>
                <a:srgbClr val="DCB6B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3912900" y="4856925"/>
              <a:ext cx="3287100" cy="4044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E4E4"/>
            </a:solidFill>
            <a:ln cap="flat" cmpd="sng" w="19050">
              <a:solidFill>
                <a:srgbClr val="DCB6B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2E4E4"/>
                </a:solidFill>
              </a:endParaRPr>
            </a:p>
          </p:txBody>
        </p:sp>
        <p:grpSp>
          <p:nvGrpSpPr>
            <p:cNvPr id="98" name="Google Shape;98;p13"/>
            <p:cNvGrpSpPr/>
            <p:nvPr/>
          </p:nvGrpSpPr>
          <p:grpSpPr>
            <a:xfrm>
              <a:off x="4107000" y="5584918"/>
              <a:ext cx="2868000" cy="2196739"/>
              <a:chOff x="558875" y="2117818"/>
              <a:chExt cx="2868000" cy="2196739"/>
            </a:xfrm>
          </p:grpSpPr>
          <p:cxnSp>
            <p:nvCxnSpPr>
              <p:cNvPr id="99" name="Google Shape;99;p13"/>
              <p:cNvCxnSpPr/>
              <p:nvPr/>
            </p:nvCxnSpPr>
            <p:spPr>
              <a:xfrm>
                <a:off x="558875" y="211781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CB6B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" name="Google Shape;100;p13"/>
              <p:cNvCxnSpPr/>
              <p:nvPr/>
            </p:nvCxnSpPr>
            <p:spPr>
              <a:xfrm>
                <a:off x="558875" y="243163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CB6B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" name="Google Shape;101;p13"/>
              <p:cNvCxnSpPr/>
              <p:nvPr/>
            </p:nvCxnSpPr>
            <p:spPr>
              <a:xfrm>
                <a:off x="558875" y="274545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CB6B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2" name="Google Shape;102;p13"/>
              <p:cNvCxnSpPr/>
              <p:nvPr/>
            </p:nvCxnSpPr>
            <p:spPr>
              <a:xfrm>
                <a:off x="558875" y="305927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CB6B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3" name="Google Shape;103;p13"/>
              <p:cNvCxnSpPr/>
              <p:nvPr/>
            </p:nvCxnSpPr>
            <p:spPr>
              <a:xfrm>
                <a:off x="558875" y="337309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CB6B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4" name="Google Shape;104;p13"/>
              <p:cNvCxnSpPr/>
              <p:nvPr/>
            </p:nvCxnSpPr>
            <p:spPr>
              <a:xfrm>
                <a:off x="558875" y="368691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CB6B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5" name="Google Shape;105;p13"/>
              <p:cNvCxnSpPr/>
              <p:nvPr/>
            </p:nvCxnSpPr>
            <p:spPr>
              <a:xfrm>
                <a:off x="558875" y="4000738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CB6B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6" name="Google Shape;106;p13"/>
              <p:cNvCxnSpPr/>
              <p:nvPr/>
            </p:nvCxnSpPr>
            <p:spPr>
              <a:xfrm>
                <a:off x="558875" y="4314557"/>
                <a:ext cx="2868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CB6B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07" name="Google Shape;107;p13"/>
            <p:cNvSpPr txBox="1"/>
            <p:nvPr/>
          </p:nvSpPr>
          <p:spPr>
            <a:xfrm>
              <a:off x="3912900" y="4799625"/>
              <a:ext cx="32871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000">
                  <a:solidFill>
                    <a:srgbClr val="DCB6B5"/>
                  </a:solidFill>
                  <a:latin typeface="Cookie"/>
                  <a:ea typeface="Cookie"/>
                  <a:cs typeface="Cookie"/>
                  <a:sym typeface="Cookie"/>
                </a:rPr>
                <a:t>To do list</a:t>
              </a:r>
              <a:endParaRPr sz="3000">
                <a:solidFill>
                  <a:srgbClr val="DCB6B5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sp>
        <p:nvSpPr>
          <p:cNvPr id="108" name="Google Shape;108;p13"/>
          <p:cNvSpPr txBox="1"/>
          <p:nvPr/>
        </p:nvSpPr>
        <p:spPr>
          <a:xfrm>
            <a:off x="2136450" y="687825"/>
            <a:ext cx="3287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6A3F36"/>
                </a:solidFill>
                <a:latin typeface="Cookie"/>
                <a:ea typeface="Cookie"/>
                <a:cs typeface="Cookie"/>
                <a:sym typeface="Cookie"/>
              </a:rPr>
              <a:t>• Vacation Itinerary •</a:t>
            </a:r>
            <a:endParaRPr sz="3000">
              <a:solidFill>
                <a:srgbClr val="6A3F36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379475" y="8338325"/>
            <a:ext cx="6820500" cy="2034300"/>
          </a:xfrm>
          <a:prstGeom prst="roundRect">
            <a:avLst>
              <a:gd fmla="val 2703" name="adj"/>
            </a:avLst>
          </a:prstGeom>
          <a:solidFill>
            <a:schemeClr val="lt1"/>
          </a:solidFill>
          <a:ln cap="flat" cmpd="sng" w="19050">
            <a:solidFill>
              <a:srgbClr val="ACA8A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"/>
          <p:cNvSpPr/>
          <p:nvPr/>
        </p:nvSpPr>
        <p:spPr>
          <a:xfrm>
            <a:off x="379200" y="8338325"/>
            <a:ext cx="6820500" cy="4044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EDEAED"/>
          </a:solidFill>
          <a:ln cap="flat" cmpd="sng" w="19050">
            <a:solidFill>
              <a:srgbClr val="ACA8A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3"/>
          <p:cNvSpPr txBox="1"/>
          <p:nvPr/>
        </p:nvSpPr>
        <p:spPr>
          <a:xfrm>
            <a:off x="379475" y="8281025"/>
            <a:ext cx="6808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ACA8AD"/>
                </a:solidFill>
                <a:latin typeface="Cookie"/>
                <a:ea typeface="Cookie"/>
                <a:cs typeface="Cookie"/>
                <a:sym typeface="Cookie"/>
              </a:rPr>
              <a:t>Other plans</a:t>
            </a:r>
            <a:endParaRPr sz="3000">
              <a:solidFill>
                <a:srgbClr val="ACA8AD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112" name="Google Shape;112;p13"/>
          <p:cNvGrpSpPr/>
          <p:nvPr/>
        </p:nvGrpSpPr>
        <p:grpSpPr>
          <a:xfrm>
            <a:off x="571503" y="9066297"/>
            <a:ext cx="6420018" cy="941460"/>
            <a:chOff x="558875" y="2117818"/>
            <a:chExt cx="2868000" cy="941460"/>
          </a:xfrm>
        </p:grpSpPr>
        <p:cxnSp>
          <p:nvCxnSpPr>
            <p:cNvPr id="113" name="Google Shape;113;p13"/>
            <p:cNvCxnSpPr/>
            <p:nvPr/>
          </p:nvCxnSpPr>
          <p:spPr>
            <a:xfrm>
              <a:off x="558875" y="2117818"/>
              <a:ext cx="2868000" cy="0"/>
            </a:xfrm>
            <a:prstGeom prst="straightConnector1">
              <a:avLst/>
            </a:prstGeom>
            <a:noFill/>
            <a:ln cap="flat" cmpd="sng" w="19050">
              <a:solidFill>
                <a:srgbClr val="ACA8AD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Google Shape;114;p13"/>
            <p:cNvCxnSpPr/>
            <p:nvPr/>
          </p:nvCxnSpPr>
          <p:spPr>
            <a:xfrm>
              <a:off x="558875" y="2431638"/>
              <a:ext cx="2868000" cy="0"/>
            </a:xfrm>
            <a:prstGeom prst="straightConnector1">
              <a:avLst/>
            </a:prstGeom>
            <a:noFill/>
            <a:ln cap="flat" cmpd="sng" w="19050">
              <a:solidFill>
                <a:srgbClr val="ACA8AD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3"/>
            <p:cNvCxnSpPr/>
            <p:nvPr/>
          </p:nvCxnSpPr>
          <p:spPr>
            <a:xfrm>
              <a:off x="558875" y="2745458"/>
              <a:ext cx="2868000" cy="0"/>
            </a:xfrm>
            <a:prstGeom prst="straightConnector1">
              <a:avLst/>
            </a:prstGeom>
            <a:noFill/>
            <a:ln cap="flat" cmpd="sng" w="19050">
              <a:solidFill>
                <a:srgbClr val="ACA8AD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>
              <a:off x="558875" y="3059278"/>
              <a:ext cx="2868000" cy="0"/>
            </a:xfrm>
            <a:prstGeom prst="straightConnector1">
              <a:avLst/>
            </a:prstGeom>
            <a:noFill/>
            <a:ln cap="flat" cmpd="sng" w="19050">
              <a:solidFill>
                <a:srgbClr val="ACA8AD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