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Caveat"/>
      <p:regular r:id="rId7"/>
      <p:bold r:id="rId8"/>
    </p:embeddedFont>
    <p:embeddedFont>
      <p:font typeface="Comfortaa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40">
          <p15:clr>
            <a:srgbClr val="747775"/>
          </p15:clr>
        </p15:guide>
        <p15:guide id="2" pos="4428">
          <p15:clr>
            <a:srgbClr val="747775"/>
          </p15:clr>
        </p15:guide>
        <p15:guide id="3" orient="horz" pos="6406">
          <p15:clr>
            <a:srgbClr val="747775"/>
          </p15:clr>
        </p15:guide>
        <p15:guide id="4" pos="386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40"/>
        <p:guide pos="4428"/>
        <p:guide pos="6406" orient="horz"/>
        <p:guide pos="38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Comfortaa-bold.fntdata"/><Relationship Id="rId9" Type="http://schemas.openxmlformats.org/officeDocument/2006/relationships/font" Target="fonts/Comfortaa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aveat-regular.fntdata"/><Relationship Id="rId8" Type="http://schemas.openxmlformats.org/officeDocument/2006/relationships/font" Target="fonts/Cavea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44950" y="1117550"/>
            <a:ext cx="6479400" cy="320400"/>
          </a:xfrm>
          <a:prstGeom prst="rect">
            <a:avLst/>
          </a:prstGeom>
          <a:solidFill>
            <a:srgbClr val="DCDCD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545825" y="1435450"/>
            <a:ext cx="6479400" cy="265800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6" name="Google Shape;56;p13"/>
          <p:cNvCxnSpPr/>
          <p:nvPr/>
        </p:nvCxnSpPr>
        <p:spPr>
          <a:xfrm>
            <a:off x="544950" y="1437900"/>
            <a:ext cx="6484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57" name="Google Shape;57;p13"/>
          <p:cNvGrpSpPr/>
          <p:nvPr/>
        </p:nvGrpSpPr>
        <p:grpSpPr>
          <a:xfrm>
            <a:off x="544950" y="1966813"/>
            <a:ext cx="6484200" cy="7928054"/>
            <a:chOff x="544950" y="1966813"/>
            <a:chExt cx="6484200" cy="7928054"/>
          </a:xfrm>
        </p:grpSpPr>
        <p:cxnSp>
          <p:nvCxnSpPr>
            <p:cNvPr id="58" name="Google Shape;58;p13"/>
            <p:cNvCxnSpPr/>
            <p:nvPr/>
          </p:nvCxnSpPr>
          <p:spPr>
            <a:xfrm>
              <a:off x="544950" y="1966813"/>
              <a:ext cx="6484200" cy="0"/>
            </a:xfrm>
            <a:prstGeom prst="straightConnector1">
              <a:avLst/>
            </a:prstGeom>
            <a:noFill/>
            <a:ln cap="flat" cmpd="sng" w="9525">
              <a:solidFill>
                <a:srgbClr val="BABAB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59" name="Google Shape;59;p13"/>
            <p:cNvCxnSpPr/>
            <p:nvPr/>
          </p:nvCxnSpPr>
          <p:spPr>
            <a:xfrm>
              <a:off x="544950" y="2231269"/>
              <a:ext cx="6484200" cy="0"/>
            </a:xfrm>
            <a:prstGeom prst="straightConnector1">
              <a:avLst/>
            </a:prstGeom>
            <a:noFill/>
            <a:ln cap="flat" cmpd="sng" w="9525">
              <a:solidFill>
                <a:srgbClr val="BABAB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60" name="Google Shape;60;p13"/>
            <p:cNvCxnSpPr/>
            <p:nvPr/>
          </p:nvCxnSpPr>
          <p:spPr>
            <a:xfrm>
              <a:off x="544950" y="3025856"/>
              <a:ext cx="6484200" cy="0"/>
            </a:xfrm>
            <a:prstGeom prst="straightConnector1">
              <a:avLst/>
            </a:prstGeom>
            <a:noFill/>
            <a:ln cap="flat" cmpd="sng" w="9525">
              <a:solidFill>
                <a:srgbClr val="BABAB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61" name="Google Shape;61;p13"/>
            <p:cNvCxnSpPr/>
            <p:nvPr/>
          </p:nvCxnSpPr>
          <p:spPr>
            <a:xfrm>
              <a:off x="544950" y="3290388"/>
              <a:ext cx="6484200" cy="0"/>
            </a:xfrm>
            <a:prstGeom prst="straightConnector1">
              <a:avLst/>
            </a:prstGeom>
            <a:noFill/>
            <a:ln cap="flat" cmpd="sng" w="9525">
              <a:solidFill>
                <a:srgbClr val="BABAB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62" name="Google Shape;62;p13"/>
            <p:cNvCxnSpPr/>
            <p:nvPr/>
          </p:nvCxnSpPr>
          <p:spPr>
            <a:xfrm>
              <a:off x="544950" y="3554919"/>
              <a:ext cx="6484200" cy="0"/>
            </a:xfrm>
            <a:prstGeom prst="straightConnector1">
              <a:avLst/>
            </a:prstGeom>
            <a:noFill/>
            <a:ln cap="flat" cmpd="sng" w="9525">
              <a:solidFill>
                <a:srgbClr val="BABAB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63" name="Google Shape;63;p13"/>
            <p:cNvCxnSpPr/>
            <p:nvPr/>
          </p:nvCxnSpPr>
          <p:spPr>
            <a:xfrm>
              <a:off x="544950" y="4348363"/>
              <a:ext cx="6484200" cy="0"/>
            </a:xfrm>
            <a:prstGeom prst="straightConnector1">
              <a:avLst/>
            </a:prstGeom>
            <a:noFill/>
            <a:ln cap="flat" cmpd="sng" w="9525">
              <a:solidFill>
                <a:srgbClr val="BABAB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64" name="Google Shape;64;p13"/>
            <p:cNvCxnSpPr/>
            <p:nvPr/>
          </p:nvCxnSpPr>
          <p:spPr>
            <a:xfrm>
              <a:off x="544950" y="4611675"/>
              <a:ext cx="6484200" cy="0"/>
            </a:xfrm>
            <a:prstGeom prst="straightConnector1">
              <a:avLst/>
            </a:prstGeom>
            <a:noFill/>
            <a:ln cap="flat" cmpd="sng" w="9525">
              <a:solidFill>
                <a:srgbClr val="BABAB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65" name="Google Shape;65;p13"/>
            <p:cNvCxnSpPr/>
            <p:nvPr/>
          </p:nvCxnSpPr>
          <p:spPr>
            <a:xfrm>
              <a:off x="544950" y="4874988"/>
              <a:ext cx="6484200" cy="0"/>
            </a:xfrm>
            <a:prstGeom prst="straightConnector1">
              <a:avLst/>
            </a:prstGeom>
            <a:noFill/>
            <a:ln cap="flat" cmpd="sng" w="9525">
              <a:solidFill>
                <a:srgbClr val="BABAB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66" name="Google Shape;66;p13"/>
            <p:cNvCxnSpPr/>
            <p:nvPr/>
          </p:nvCxnSpPr>
          <p:spPr>
            <a:xfrm>
              <a:off x="544950" y="5667213"/>
              <a:ext cx="6484200" cy="0"/>
            </a:xfrm>
            <a:prstGeom prst="straightConnector1">
              <a:avLst/>
            </a:prstGeom>
            <a:noFill/>
            <a:ln cap="flat" cmpd="sng" w="9525">
              <a:solidFill>
                <a:srgbClr val="BABAB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67" name="Google Shape;67;p13"/>
            <p:cNvCxnSpPr/>
            <p:nvPr/>
          </p:nvCxnSpPr>
          <p:spPr>
            <a:xfrm>
              <a:off x="544950" y="5930525"/>
              <a:ext cx="6484200" cy="0"/>
            </a:xfrm>
            <a:prstGeom prst="straightConnector1">
              <a:avLst/>
            </a:prstGeom>
            <a:noFill/>
            <a:ln cap="flat" cmpd="sng" w="9525">
              <a:solidFill>
                <a:srgbClr val="BABAB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68" name="Google Shape;68;p13"/>
            <p:cNvCxnSpPr/>
            <p:nvPr/>
          </p:nvCxnSpPr>
          <p:spPr>
            <a:xfrm>
              <a:off x="544950" y="6193838"/>
              <a:ext cx="6484200" cy="0"/>
            </a:xfrm>
            <a:prstGeom prst="straightConnector1">
              <a:avLst/>
            </a:prstGeom>
            <a:noFill/>
            <a:ln cap="flat" cmpd="sng" w="9525">
              <a:solidFill>
                <a:srgbClr val="BABAB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69" name="Google Shape;69;p13"/>
            <p:cNvCxnSpPr/>
            <p:nvPr/>
          </p:nvCxnSpPr>
          <p:spPr>
            <a:xfrm>
              <a:off x="544950" y="6987533"/>
              <a:ext cx="6484200" cy="0"/>
            </a:xfrm>
            <a:prstGeom prst="straightConnector1">
              <a:avLst/>
            </a:prstGeom>
            <a:noFill/>
            <a:ln cap="flat" cmpd="sng" w="9525">
              <a:solidFill>
                <a:srgbClr val="BABAB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0" name="Google Shape;70;p13"/>
            <p:cNvCxnSpPr/>
            <p:nvPr/>
          </p:nvCxnSpPr>
          <p:spPr>
            <a:xfrm>
              <a:off x="544950" y="7252317"/>
              <a:ext cx="6484200" cy="0"/>
            </a:xfrm>
            <a:prstGeom prst="straightConnector1">
              <a:avLst/>
            </a:prstGeom>
            <a:noFill/>
            <a:ln cap="flat" cmpd="sng" w="9525">
              <a:solidFill>
                <a:srgbClr val="BABAB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1" name="Google Shape;71;p13"/>
            <p:cNvCxnSpPr/>
            <p:nvPr/>
          </p:nvCxnSpPr>
          <p:spPr>
            <a:xfrm>
              <a:off x="544950" y="8042608"/>
              <a:ext cx="6484200" cy="0"/>
            </a:xfrm>
            <a:prstGeom prst="straightConnector1">
              <a:avLst/>
            </a:prstGeom>
            <a:noFill/>
            <a:ln cap="flat" cmpd="sng" w="9525">
              <a:solidFill>
                <a:srgbClr val="BABAB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2" name="Google Shape;72;p13"/>
            <p:cNvCxnSpPr/>
            <p:nvPr/>
          </p:nvCxnSpPr>
          <p:spPr>
            <a:xfrm>
              <a:off x="544950" y="8307392"/>
              <a:ext cx="6484200" cy="0"/>
            </a:xfrm>
            <a:prstGeom prst="straightConnector1">
              <a:avLst/>
            </a:prstGeom>
            <a:noFill/>
            <a:ln cap="flat" cmpd="sng" w="9525">
              <a:solidFill>
                <a:srgbClr val="BABAB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3" name="Google Shape;73;p13"/>
            <p:cNvCxnSpPr/>
            <p:nvPr/>
          </p:nvCxnSpPr>
          <p:spPr>
            <a:xfrm>
              <a:off x="544950" y="9102558"/>
              <a:ext cx="6484200" cy="0"/>
            </a:xfrm>
            <a:prstGeom prst="straightConnector1">
              <a:avLst/>
            </a:prstGeom>
            <a:noFill/>
            <a:ln cap="flat" cmpd="sng" w="9525">
              <a:solidFill>
                <a:srgbClr val="BABAB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4" name="Google Shape;74;p13"/>
            <p:cNvCxnSpPr/>
            <p:nvPr/>
          </p:nvCxnSpPr>
          <p:spPr>
            <a:xfrm>
              <a:off x="544950" y="9367342"/>
              <a:ext cx="6484200" cy="0"/>
            </a:xfrm>
            <a:prstGeom prst="straightConnector1">
              <a:avLst/>
            </a:prstGeom>
            <a:noFill/>
            <a:ln cap="flat" cmpd="sng" w="9525">
              <a:solidFill>
                <a:srgbClr val="BABAB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5" name="Google Shape;75;p13"/>
            <p:cNvCxnSpPr/>
            <p:nvPr/>
          </p:nvCxnSpPr>
          <p:spPr>
            <a:xfrm>
              <a:off x="544950" y="9630083"/>
              <a:ext cx="6484200" cy="0"/>
            </a:xfrm>
            <a:prstGeom prst="straightConnector1">
              <a:avLst/>
            </a:prstGeom>
            <a:noFill/>
            <a:ln cap="flat" cmpd="sng" w="9525">
              <a:solidFill>
                <a:srgbClr val="BABAB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6" name="Google Shape;76;p13"/>
            <p:cNvCxnSpPr/>
            <p:nvPr/>
          </p:nvCxnSpPr>
          <p:spPr>
            <a:xfrm>
              <a:off x="544950" y="9894867"/>
              <a:ext cx="6484200" cy="0"/>
            </a:xfrm>
            <a:prstGeom prst="straightConnector1">
              <a:avLst/>
            </a:prstGeom>
            <a:noFill/>
            <a:ln cap="flat" cmpd="sng" w="9525">
              <a:solidFill>
                <a:srgbClr val="BABABA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sp>
        <p:nvSpPr>
          <p:cNvPr id="77" name="Google Shape;77;p13"/>
          <p:cNvSpPr/>
          <p:nvPr/>
        </p:nvSpPr>
        <p:spPr>
          <a:xfrm>
            <a:off x="545825" y="3819146"/>
            <a:ext cx="6479400" cy="265800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8" name="Google Shape;78;p13"/>
          <p:cNvCxnSpPr/>
          <p:nvPr/>
        </p:nvCxnSpPr>
        <p:spPr>
          <a:xfrm>
            <a:off x="544950" y="3819450"/>
            <a:ext cx="6484200" cy="0"/>
          </a:xfrm>
          <a:prstGeom prst="straightConnector1">
            <a:avLst/>
          </a:prstGeom>
          <a:noFill/>
          <a:ln cap="flat" cmpd="sng" w="9525">
            <a:solidFill>
              <a:srgbClr val="BABABA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9" name="Google Shape;79;p13"/>
          <p:cNvCxnSpPr/>
          <p:nvPr/>
        </p:nvCxnSpPr>
        <p:spPr>
          <a:xfrm>
            <a:off x="544950" y="4085050"/>
            <a:ext cx="6484200" cy="0"/>
          </a:xfrm>
          <a:prstGeom prst="straightConnector1">
            <a:avLst/>
          </a:prstGeom>
          <a:noFill/>
          <a:ln cap="flat" cmpd="sng" w="9525">
            <a:solidFill>
              <a:srgbClr val="BABABA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0" name="Google Shape;80;p13"/>
          <p:cNvSpPr/>
          <p:nvPr/>
        </p:nvSpPr>
        <p:spPr>
          <a:xfrm>
            <a:off x="545825" y="5137729"/>
            <a:ext cx="6479400" cy="265800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1" name="Google Shape;81;p13"/>
          <p:cNvCxnSpPr/>
          <p:nvPr/>
        </p:nvCxnSpPr>
        <p:spPr>
          <a:xfrm>
            <a:off x="544950" y="5138300"/>
            <a:ext cx="6484200" cy="0"/>
          </a:xfrm>
          <a:prstGeom prst="straightConnector1">
            <a:avLst/>
          </a:prstGeom>
          <a:noFill/>
          <a:ln cap="flat" cmpd="sng" w="9525">
            <a:solidFill>
              <a:srgbClr val="BABABA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2" name="Google Shape;82;p13"/>
          <p:cNvSpPr/>
          <p:nvPr/>
        </p:nvSpPr>
        <p:spPr>
          <a:xfrm>
            <a:off x="545825" y="6461175"/>
            <a:ext cx="6479400" cy="265800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3" name="Google Shape;83;p13"/>
          <p:cNvCxnSpPr/>
          <p:nvPr/>
        </p:nvCxnSpPr>
        <p:spPr>
          <a:xfrm>
            <a:off x="544950" y="5403900"/>
            <a:ext cx="6484200" cy="0"/>
          </a:xfrm>
          <a:prstGeom prst="straightConnector1">
            <a:avLst/>
          </a:prstGeom>
          <a:noFill/>
          <a:ln cap="flat" cmpd="sng" w="9525">
            <a:solidFill>
              <a:srgbClr val="BABABA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4" name="Google Shape;84;p13"/>
          <p:cNvCxnSpPr/>
          <p:nvPr/>
        </p:nvCxnSpPr>
        <p:spPr>
          <a:xfrm>
            <a:off x="544950" y="1702356"/>
            <a:ext cx="6484200" cy="0"/>
          </a:xfrm>
          <a:prstGeom prst="straightConnector1">
            <a:avLst/>
          </a:prstGeom>
          <a:noFill/>
          <a:ln cap="flat" cmpd="sng" w="9525">
            <a:solidFill>
              <a:srgbClr val="BABABA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5" name="Google Shape;85;p13"/>
          <p:cNvCxnSpPr/>
          <p:nvPr/>
        </p:nvCxnSpPr>
        <p:spPr>
          <a:xfrm>
            <a:off x="544950" y="5138300"/>
            <a:ext cx="6484200" cy="0"/>
          </a:xfrm>
          <a:prstGeom prst="straightConnector1">
            <a:avLst/>
          </a:prstGeom>
          <a:noFill/>
          <a:ln cap="flat" cmpd="sng" w="9525">
            <a:solidFill>
              <a:srgbClr val="BABABA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6" name="Google Shape;86;p13"/>
          <p:cNvCxnSpPr/>
          <p:nvPr/>
        </p:nvCxnSpPr>
        <p:spPr>
          <a:xfrm>
            <a:off x="544950" y="6462025"/>
            <a:ext cx="6484200" cy="0"/>
          </a:xfrm>
          <a:prstGeom prst="straightConnector1">
            <a:avLst/>
          </a:prstGeom>
          <a:noFill/>
          <a:ln cap="flat" cmpd="sng" w="9525">
            <a:solidFill>
              <a:srgbClr val="BABABA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7" name="Google Shape;87;p13"/>
          <p:cNvCxnSpPr/>
          <p:nvPr/>
        </p:nvCxnSpPr>
        <p:spPr>
          <a:xfrm>
            <a:off x="544950" y="6722750"/>
            <a:ext cx="6484200" cy="0"/>
          </a:xfrm>
          <a:prstGeom prst="straightConnector1">
            <a:avLst/>
          </a:prstGeom>
          <a:noFill/>
          <a:ln cap="flat" cmpd="sng" w="9525">
            <a:solidFill>
              <a:srgbClr val="BABABA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8" name="Google Shape;88;p13"/>
          <p:cNvSpPr/>
          <p:nvPr/>
        </p:nvSpPr>
        <p:spPr>
          <a:xfrm>
            <a:off x="545825" y="7513446"/>
            <a:ext cx="6479400" cy="265800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3"/>
          <p:cNvSpPr/>
          <p:nvPr/>
        </p:nvSpPr>
        <p:spPr>
          <a:xfrm>
            <a:off x="545825" y="8568771"/>
            <a:ext cx="6479400" cy="265800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90" name="Google Shape;90;p13"/>
          <p:cNvCxnSpPr/>
          <p:nvPr/>
        </p:nvCxnSpPr>
        <p:spPr>
          <a:xfrm>
            <a:off x="544950" y="7517100"/>
            <a:ext cx="6484200" cy="0"/>
          </a:xfrm>
          <a:prstGeom prst="straightConnector1">
            <a:avLst/>
          </a:prstGeom>
          <a:noFill/>
          <a:ln cap="flat" cmpd="sng" w="9525">
            <a:solidFill>
              <a:srgbClr val="BABABA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1" name="Google Shape;91;p13"/>
          <p:cNvCxnSpPr/>
          <p:nvPr/>
        </p:nvCxnSpPr>
        <p:spPr>
          <a:xfrm>
            <a:off x="544950" y="7777825"/>
            <a:ext cx="6484200" cy="0"/>
          </a:xfrm>
          <a:prstGeom prst="straightConnector1">
            <a:avLst/>
          </a:prstGeom>
          <a:noFill/>
          <a:ln cap="flat" cmpd="sng" w="9525">
            <a:solidFill>
              <a:srgbClr val="BABABA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2" name="Google Shape;92;p13"/>
          <p:cNvSpPr/>
          <p:nvPr/>
        </p:nvSpPr>
        <p:spPr>
          <a:xfrm>
            <a:off x="545825" y="2495675"/>
            <a:ext cx="6479400" cy="265800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93" name="Google Shape;93;p13"/>
          <p:cNvCxnSpPr/>
          <p:nvPr/>
        </p:nvCxnSpPr>
        <p:spPr>
          <a:xfrm>
            <a:off x="544950" y="8572175"/>
            <a:ext cx="6484200" cy="0"/>
          </a:xfrm>
          <a:prstGeom prst="straightConnector1">
            <a:avLst/>
          </a:prstGeom>
          <a:noFill/>
          <a:ln cap="flat" cmpd="sng" w="9525">
            <a:solidFill>
              <a:srgbClr val="BABABA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4" name="Google Shape;94;p13"/>
          <p:cNvCxnSpPr/>
          <p:nvPr/>
        </p:nvCxnSpPr>
        <p:spPr>
          <a:xfrm>
            <a:off x="544950" y="8832900"/>
            <a:ext cx="6484200" cy="0"/>
          </a:xfrm>
          <a:prstGeom prst="straightConnector1">
            <a:avLst/>
          </a:prstGeom>
          <a:noFill/>
          <a:ln cap="flat" cmpd="sng" w="9525">
            <a:solidFill>
              <a:srgbClr val="BABABA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5" name="Google Shape;95;p13"/>
          <p:cNvCxnSpPr/>
          <p:nvPr/>
        </p:nvCxnSpPr>
        <p:spPr>
          <a:xfrm>
            <a:off x="544950" y="2495725"/>
            <a:ext cx="6484200" cy="0"/>
          </a:xfrm>
          <a:prstGeom prst="straightConnector1">
            <a:avLst/>
          </a:prstGeom>
          <a:noFill/>
          <a:ln cap="flat" cmpd="sng" w="9525">
            <a:solidFill>
              <a:srgbClr val="BABABA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6" name="Google Shape;96;p13"/>
          <p:cNvCxnSpPr/>
          <p:nvPr/>
        </p:nvCxnSpPr>
        <p:spPr>
          <a:xfrm>
            <a:off x="544950" y="2761325"/>
            <a:ext cx="6484200" cy="0"/>
          </a:xfrm>
          <a:prstGeom prst="straightConnector1">
            <a:avLst/>
          </a:prstGeom>
          <a:noFill/>
          <a:ln cap="flat" cmpd="sng" w="9525">
            <a:solidFill>
              <a:srgbClr val="BABABA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7" name="Google Shape;97;p13"/>
          <p:cNvSpPr/>
          <p:nvPr/>
        </p:nvSpPr>
        <p:spPr>
          <a:xfrm>
            <a:off x="543300" y="1117550"/>
            <a:ext cx="6479400" cy="9036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98" name="Google Shape;98;p13"/>
          <p:cNvGrpSpPr/>
          <p:nvPr/>
        </p:nvGrpSpPr>
        <p:grpSpPr>
          <a:xfrm>
            <a:off x="515299" y="367100"/>
            <a:ext cx="6507301" cy="554100"/>
            <a:chOff x="515299" y="367100"/>
            <a:chExt cx="6507301" cy="554100"/>
          </a:xfrm>
        </p:grpSpPr>
        <p:sp>
          <p:nvSpPr>
            <p:cNvPr id="99" name="Google Shape;99;p13"/>
            <p:cNvSpPr txBox="1"/>
            <p:nvPr/>
          </p:nvSpPr>
          <p:spPr>
            <a:xfrm>
              <a:off x="515299" y="367100"/>
              <a:ext cx="40638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3600">
                  <a:solidFill>
                    <a:schemeClr val="dk1"/>
                  </a:solidFill>
                  <a:latin typeface="Caveat"/>
                  <a:ea typeface="Caveat"/>
                  <a:cs typeface="Caveat"/>
                  <a:sym typeface="Caveat"/>
                </a:rPr>
                <a:t>House Cleaning Checklist</a:t>
              </a:r>
              <a:endParaRPr b="1" sz="36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cxnSp>
          <p:nvCxnSpPr>
            <p:cNvPr id="100" name="Google Shape;100;p13"/>
            <p:cNvCxnSpPr/>
            <p:nvPr/>
          </p:nvCxnSpPr>
          <p:spPr>
            <a:xfrm>
              <a:off x="4661000" y="797749"/>
              <a:ext cx="23616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01" name="Google Shape;101;p13"/>
          <p:cNvSpPr txBox="1"/>
          <p:nvPr/>
        </p:nvSpPr>
        <p:spPr>
          <a:xfrm>
            <a:off x="598737" y="1192600"/>
            <a:ext cx="11613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Comfortaa"/>
                <a:ea typeface="Comfortaa"/>
                <a:cs typeface="Comfortaa"/>
                <a:sym typeface="Comfortaa"/>
              </a:rPr>
              <a:t>Day  </a:t>
            </a:r>
            <a:endParaRPr b="1" sz="12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1898476" y="1192600"/>
            <a:ext cx="1528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Comfortaa"/>
                <a:ea typeface="Comfortaa"/>
                <a:cs typeface="Comfortaa"/>
                <a:sym typeface="Comfortaa"/>
              </a:rPr>
              <a:t>Room/Area    </a:t>
            </a:r>
            <a:endParaRPr b="1" sz="12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3627801" y="1192600"/>
            <a:ext cx="1528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Comfortaa"/>
                <a:ea typeface="Comfortaa"/>
                <a:cs typeface="Comfortaa"/>
                <a:sym typeface="Comfortaa"/>
              </a:rPr>
              <a:t>Tasks        </a:t>
            </a:r>
            <a:endParaRPr b="1" sz="1200"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104" name="Google Shape;104;p13"/>
          <p:cNvGrpSpPr/>
          <p:nvPr/>
        </p:nvGrpSpPr>
        <p:grpSpPr>
          <a:xfrm>
            <a:off x="606972" y="1470075"/>
            <a:ext cx="6050453" cy="200103"/>
            <a:chOff x="606972" y="1470075"/>
            <a:chExt cx="6050453" cy="200103"/>
          </a:xfrm>
        </p:grpSpPr>
        <p:sp>
          <p:nvSpPr>
            <p:cNvPr id="105" name="Google Shape;105;p13"/>
            <p:cNvSpPr txBox="1"/>
            <p:nvPr/>
          </p:nvSpPr>
          <p:spPr>
            <a:xfrm>
              <a:off x="606972" y="1470078"/>
              <a:ext cx="11613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300">
                  <a:solidFill>
                    <a:srgbClr val="3C3C3B"/>
                  </a:solidFill>
                  <a:latin typeface="Caveat"/>
                  <a:ea typeface="Caveat"/>
                  <a:cs typeface="Caveat"/>
                  <a:sym typeface="Caveat"/>
                </a:rPr>
                <a:t>Monday  </a:t>
              </a:r>
              <a:endParaRPr b="1"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06" name="Google Shape;106;p13"/>
            <p:cNvSpPr txBox="1"/>
            <p:nvPr/>
          </p:nvSpPr>
          <p:spPr>
            <a:xfrm>
              <a:off x="1898475" y="1470075"/>
              <a:ext cx="15408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C3C3B"/>
                  </a:solidFill>
                  <a:latin typeface="Caveat"/>
                  <a:ea typeface="Caveat"/>
                  <a:cs typeface="Caveat"/>
                  <a:sym typeface="Caveat"/>
                </a:rPr>
                <a:t>Kitchen    </a:t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07" name="Google Shape;107;p13"/>
            <p:cNvSpPr txBox="1"/>
            <p:nvPr/>
          </p:nvSpPr>
          <p:spPr>
            <a:xfrm>
              <a:off x="3641525" y="1470075"/>
              <a:ext cx="3015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C3C3B"/>
                  </a:solidFill>
                  <a:latin typeface="Caveat"/>
                  <a:ea typeface="Caveat"/>
                  <a:cs typeface="Caveat"/>
                  <a:sym typeface="Caveat"/>
                </a:rPr>
                <a:t>Countertops wiped down/disinfected</a:t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</p:grpSp>
      <p:grpSp>
        <p:nvGrpSpPr>
          <p:cNvPr id="108" name="Google Shape;108;p13"/>
          <p:cNvGrpSpPr/>
          <p:nvPr/>
        </p:nvGrpSpPr>
        <p:grpSpPr>
          <a:xfrm>
            <a:off x="606972" y="1734525"/>
            <a:ext cx="6050453" cy="200109"/>
            <a:chOff x="606972" y="1470069"/>
            <a:chExt cx="6050453" cy="200109"/>
          </a:xfrm>
        </p:grpSpPr>
        <p:sp>
          <p:nvSpPr>
            <p:cNvPr id="109" name="Google Shape;109;p13"/>
            <p:cNvSpPr txBox="1"/>
            <p:nvPr/>
          </p:nvSpPr>
          <p:spPr>
            <a:xfrm>
              <a:off x="606972" y="1470078"/>
              <a:ext cx="11613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10" name="Google Shape;110;p13"/>
            <p:cNvSpPr txBox="1"/>
            <p:nvPr/>
          </p:nvSpPr>
          <p:spPr>
            <a:xfrm>
              <a:off x="1898475" y="1470069"/>
              <a:ext cx="15798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11" name="Google Shape;111;p13"/>
            <p:cNvSpPr txBox="1"/>
            <p:nvPr/>
          </p:nvSpPr>
          <p:spPr>
            <a:xfrm>
              <a:off x="3641525" y="1470069"/>
              <a:ext cx="3015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C3C3B"/>
                  </a:solidFill>
                  <a:latin typeface="Caveat"/>
                  <a:ea typeface="Caveat"/>
                  <a:cs typeface="Caveat"/>
                  <a:sym typeface="Caveat"/>
                </a:rPr>
                <a:t>Sink cleaned</a:t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</p:grpSp>
      <p:grpSp>
        <p:nvGrpSpPr>
          <p:cNvPr id="112" name="Google Shape;112;p13"/>
          <p:cNvGrpSpPr/>
          <p:nvPr/>
        </p:nvGrpSpPr>
        <p:grpSpPr>
          <a:xfrm>
            <a:off x="606972" y="1998991"/>
            <a:ext cx="6050453" cy="200109"/>
            <a:chOff x="606972" y="1470078"/>
            <a:chExt cx="6050453" cy="200109"/>
          </a:xfrm>
        </p:grpSpPr>
        <p:sp>
          <p:nvSpPr>
            <p:cNvPr id="113" name="Google Shape;113;p13"/>
            <p:cNvSpPr txBox="1"/>
            <p:nvPr/>
          </p:nvSpPr>
          <p:spPr>
            <a:xfrm>
              <a:off x="606972" y="1470078"/>
              <a:ext cx="11613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14" name="Google Shape;114;p13"/>
            <p:cNvSpPr txBox="1"/>
            <p:nvPr/>
          </p:nvSpPr>
          <p:spPr>
            <a:xfrm>
              <a:off x="1898475" y="1470088"/>
              <a:ext cx="15873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15" name="Google Shape;115;p13"/>
            <p:cNvSpPr txBox="1"/>
            <p:nvPr/>
          </p:nvSpPr>
          <p:spPr>
            <a:xfrm>
              <a:off x="3641525" y="1470088"/>
              <a:ext cx="3015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C3C3B"/>
                  </a:solidFill>
                  <a:latin typeface="Caveat"/>
                  <a:ea typeface="Caveat"/>
                  <a:cs typeface="Caveat"/>
                  <a:sym typeface="Caveat"/>
                </a:rPr>
                <a:t>Appliances wiped down </a:t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</p:grpSp>
      <p:grpSp>
        <p:nvGrpSpPr>
          <p:cNvPr id="116" name="Google Shape;116;p13"/>
          <p:cNvGrpSpPr/>
          <p:nvPr/>
        </p:nvGrpSpPr>
        <p:grpSpPr>
          <a:xfrm>
            <a:off x="606972" y="2263447"/>
            <a:ext cx="6050453" cy="200103"/>
            <a:chOff x="606972" y="1470078"/>
            <a:chExt cx="6050453" cy="200103"/>
          </a:xfrm>
        </p:grpSpPr>
        <p:sp>
          <p:nvSpPr>
            <p:cNvPr id="117" name="Google Shape;117;p13"/>
            <p:cNvSpPr txBox="1"/>
            <p:nvPr/>
          </p:nvSpPr>
          <p:spPr>
            <a:xfrm>
              <a:off x="606972" y="1470078"/>
              <a:ext cx="11613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18" name="Google Shape;118;p13"/>
            <p:cNvSpPr txBox="1"/>
            <p:nvPr/>
          </p:nvSpPr>
          <p:spPr>
            <a:xfrm>
              <a:off x="1898475" y="1470081"/>
              <a:ext cx="15897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19" name="Google Shape;119;p13"/>
            <p:cNvSpPr txBox="1"/>
            <p:nvPr/>
          </p:nvSpPr>
          <p:spPr>
            <a:xfrm>
              <a:off x="3641525" y="1470081"/>
              <a:ext cx="3015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C3C3B"/>
                  </a:solidFill>
                  <a:latin typeface="Caveat"/>
                  <a:ea typeface="Caveat"/>
                  <a:cs typeface="Caveat"/>
                  <a:sym typeface="Caveat"/>
                </a:rPr>
                <a:t>Floors swept/mopped</a:t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</p:grpSp>
      <p:grpSp>
        <p:nvGrpSpPr>
          <p:cNvPr id="120" name="Google Shape;120;p13"/>
          <p:cNvGrpSpPr/>
          <p:nvPr/>
        </p:nvGrpSpPr>
        <p:grpSpPr>
          <a:xfrm>
            <a:off x="606972" y="2528475"/>
            <a:ext cx="6050453" cy="200100"/>
            <a:chOff x="606972" y="1470078"/>
            <a:chExt cx="6050453" cy="200100"/>
          </a:xfrm>
        </p:grpSpPr>
        <p:sp>
          <p:nvSpPr>
            <p:cNvPr id="121" name="Google Shape;121;p13"/>
            <p:cNvSpPr txBox="1"/>
            <p:nvPr/>
          </p:nvSpPr>
          <p:spPr>
            <a:xfrm>
              <a:off x="606972" y="1470078"/>
              <a:ext cx="11613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300">
                  <a:solidFill>
                    <a:srgbClr val="3C3C3B"/>
                  </a:solidFill>
                  <a:latin typeface="Caveat"/>
                  <a:ea typeface="Caveat"/>
                  <a:cs typeface="Caveat"/>
                  <a:sym typeface="Caveat"/>
                </a:rPr>
                <a:t>Tuesday</a:t>
              </a:r>
              <a:endParaRPr b="1"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22" name="Google Shape;122;p13"/>
            <p:cNvSpPr txBox="1"/>
            <p:nvPr/>
          </p:nvSpPr>
          <p:spPr>
            <a:xfrm>
              <a:off x="1898475" y="1470078"/>
              <a:ext cx="15822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C3C3B"/>
                  </a:solidFill>
                  <a:latin typeface="Caveat"/>
                  <a:ea typeface="Caveat"/>
                  <a:cs typeface="Caveat"/>
                  <a:sym typeface="Caveat"/>
                </a:rPr>
                <a:t>Bathroom    </a:t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23" name="Google Shape;123;p13"/>
            <p:cNvSpPr txBox="1"/>
            <p:nvPr/>
          </p:nvSpPr>
          <p:spPr>
            <a:xfrm>
              <a:off x="3641525" y="1470078"/>
              <a:ext cx="3015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C3C3B"/>
                  </a:solidFill>
                  <a:latin typeface="Caveat"/>
                  <a:ea typeface="Caveat"/>
                  <a:cs typeface="Caveat"/>
                  <a:sym typeface="Caveat"/>
                </a:rPr>
                <a:t>Toilet cleaned and disinfected </a:t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</p:grpSp>
      <p:grpSp>
        <p:nvGrpSpPr>
          <p:cNvPr id="124" name="Google Shape;124;p13"/>
          <p:cNvGrpSpPr/>
          <p:nvPr/>
        </p:nvGrpSpPr>
        <p:grpSpPr>
          <a:xfrm>
            <a:off x="606972" y="3852200"/>
            <a:ext cx="6050453" cy="200100"/>
            <a:chOff x="606972" y="1470078"/>
            <a:chExt cx="6050453" cy="200100"/>
          </a:xfrm>
        </p:grpSpPr>
        <p:sp>
          <p:nvSpPr>
            <p:cNvPr id="125" name="Google Shape;125;p13"/>
            <p:cNvSpPr txBox="1"/>
            <p:nvPr/>
          </p:nvSpPr>
          <p:spPr>
            <a:xfrm>
              <a:off x="606972" y="1470078"/>
              <a:ext cx="11613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300">
                  <a:solidFill>
                    <a:srgbClr val="3C3C3B"/>
                  </a:solidFill>
                  <a:latin typeface="Caveat"/>
                  <a:ea typeface="Caveat"/>
                  <a:cs typeface="Caveat"/>
                  <a:sym typeface="Caveat"/>
                </a:rPr>
                <a:t>Wednesday</a:t>
              </a:r>
              <a:endParaRPr b="1"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26" name="Google Shape;126;p13"/>
            <p:cNvSpPr txBox="1"/>
            <p:nvPr/>
          </p:nvSpPr>
          <p:spPr>
            <a:xfrm>
              <a:off x="1898475" y="1470078"/>
              <a:ext cx="15873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C3C3B"/>
                  </a:solidFill>
                  <a:latin typeface="Caveat"/>
                  <a:ea typeface="Caveat"/>
                  <a:cs typeface="Caveat"/>
                  <a:sym typeface="Caveat"/>
                </a:rPr>
                <a:t>Living Room</a:t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27" name="Google Shape;127;p13"/>
            <p:cNvSpPr txBox="1"/>
            <p:nvPr/>
          </p:nvSpPr>
          <p:spPr>
            <a:xfrm>
              <a:off x="3641525" y="1470078"/>
              <a:ext cx="3015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C3C3B"/>
                  </a:solidFill>
                  <a:latin typeface="Caveat"/>
                  <a:ea typeface="Caveat"/>
                  <a:cs typeface="Caveat"/>
                  <a:sym typeface="Caveat"/>
                </a:rPr>
                <a:t>Furniture dusted/polished</a:t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</p:grpSp>
      <p:grpSp>
        <p:nvGrpSpPr>
          <p:cNvPr id="128" name="Google Shape;128;p13"/>
          <p:cNvGrpSpPr/>
          <p:nvPr/>
        </p:nvGrpSpPr>
        <p:grpSpPr>
          <a:xfrm>
            <a:off x="606972" y="2793541"/>
            <a:ext cx="6050453" cy="200109"/>
            <a:chOff x="606972" y="1470078"/>
            <a:chExt cx="6050453" cy="200109"/>
          </a:xfrm>
        </p:grpSpPr>
        <p:sp>
          <p:nvSpPr>
            <p:cNvPr id="129" name="Google Shape;129;p13"/>
            <p:cNvSpPr txBox="1"/>
            <p:nvPr/>
          </p:nvSpPr>
          <p:spPr>
            <a:xfrm>
              <a:off x="606972" y="1470078"/>
              <a:ext cx="11613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30" name="Google Shape;130;p13"/>
            <p:cNvSpPr txBox="1"/>
            <p:nvPr/>
          </p:nvSpPr>
          <p:spPr>
            <a:xfrm>
              <a:off x="1898475" y="1470088"/>
              <a:ext cx="15873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31" name="Google Shape;131;p13"/>
            <p:cNvSpPr txBox="1"/>
            <p:nvPr/>
          </p:nvSpPr>
          <p:spPr>
            <a:xfrm>
              <a:off x="3641525" y="1470088"/>
              <a:ext cx="3015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C3C3B"/>
                  </a:solidFill>
                  <a:latin typeface="Caveat"/>
                  <a:ea typeface="Caveat"/>
                  <a:cs typeface="Caveat"/>
                  <a:sym typeface="Caveat"/>
                </a:rPr>
                <a:t>Sink cleaned and disinfected  </a:t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</p:grpSp>
      <p:grpSp>
        <p:nvGrpSpPr>
          <p:cNvPr id="132" name="Google Shape;132;p13"/>
          <p:cNvGrpSpPr/>
          <p:nvPr/>
        </p:nvGrpSpPr>
        <p:grpSpPr>
          <a:xfrm>
            <a:off x="606972" y="3058072"/>
            <a:ext cx="6050453" cy="200103"/>
            <a:chOff x="606972" y="1470078"/>
            <a:chExt cx="6050453" cy="200103"/>
          </a:xfrm>
        </p:grpSpPr>
        <p:sp>
          <p:nvSpPr>
            <p:cNvPr id="133" name="Google Shape;133;p13"/>
            <p:cNvSpPr txBox="1"/>
            <p:nvPr/>
          </p:nvSpPr>
          <p:spPr>
            <a:xfrm>
              <a:off x="606972" y="1470078"/>
              <a:ext cx="11613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34" name="Google Shape;134;p13"/>
            <p:cNvSpPr txBox="1"/>
            <p:nvPr/>
          </p:nvSpPr>
          <p:spPr>
            <a:xfrm>
              <a:off x="1898475" y="1470081"/>
              <a:ext cx="15774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35" name="Google Shape;135;p13"/>
            <p:cNvSpPr txBox="1"/>
            <p:nvPr/>
          </p:nvSpPr>
          <p:spPr>
            <a:xfrm>
              <a:off x="3641525" y="1470081"/>
              <a:ext cx="3015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C3C3B"/>
                  </a:solidFill>
                  <a:latin typeface="Caveat"/>
                  <a:ea typeface="Caveat"/>
                  <a:cs typeface="Caveat"/>
                  <a:sym typeface="Caveat"/>
                </a:rPr>
                <a:t>Shower/tub cleaned and disinfected</a:t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</p:grpSp>
      <p:grpSp>
        <p:nvGrpSpPr>
          <p:cNvPr id="136" name="Google Shape;136;p13"/>
          <p:cNvGrpSpPr/>
          <p:nvPr/>
        </p:nvGrpSpPr>
        <p:grpSpPr>
          <a:xfrm>
            <a:off x="606972" y="3322600"/>
            <a:ext cx="6050453" cy="200103"/>
            <a:chOff x="606972" y="1470075"/>
            <a:chExt cx="6050453" cy="200103"/>
          </a:xfrm>
        </p:grpSpPr>
        <p:sp>
          <p:nvSpPr>
            <p:cNvPr id="137" name="Google Shape;137;p13"/>
            <p:cNvSpPr txBox="1"/>
            <p:nvPr/>
          </p:nvSpPr>
          <p:spPr>
            <a:xfrm>
              <a:off x="606972" y="1470078"/>
              <a:ext cx="11613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38" name="Google Shape;138;p13"/>
            <p:cNvSpPr txBox="1"/>
            <p:nvPr/>
          </p:nvSpPr>
          <p:spPr>
            <a:xfrm>
              <a:off x="1898475" y="1470075"/>
              <a:ext cx="1596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39" name="Google Shape;139;p13"/>
            <p:cNvSpPr txBox="1"/>
            <p:nvPr/>
          </p:nvSpPr>
          <p:spPr>
            <a:xfrm>
              <a:off x="3641525" y="1470075"/>
              <a:ext cx="3015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C3C3B"/>
                  </a:solidFill>
                  <a:latin typeface="Caveat"/>
                  <a:ea typeface="Caveat"/>
                  <a:cs typeface="Caveat"/>
                  <a:sym typeface="Caveat"/>
                </a:rPr>
                <a:t>Mirrors cleaned</a:t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</p:grpSp>
      <p:grpSp>
        <p:nvGrpSpPr>
          <p:cNvPr id="140" name="Google Shape;140;p13"/>
          <p:cNvGrpSpPr/>
          <p:nvPr/>
        </p:nvGrpSpPr>
        <p:grpSpPr>
          <a:xfrm>
            <a:off x="606972" y="3587125"/>
            <a:ext cx="6050453" cy="200109"/>
            <a:chOff x="606972" y="1470069"/>
            <a:chExt cx="6050453" cy="200109"/>
          </a:xfrm>
        </p:grpSpPr>
        <p:sp>
          <p:nvSpPr>
            <p:cNvPr id="141" name="Google Shape;141;p13"/>
            <p:cNvSpPr txBox="1"/>
            <p:nvPr/>
          </p:nvSpPr>
          <p:spPr>
            <a:xfrm>
              <a:off x="606972" y="1470078"/>
              <a:ext cx="11613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42" name="Google Shape;142;p13"/>
            <p:cNvSpPr txBox="1"/>
            <p:nvPr/>
          </p:nvSpPr>
          <p:spPr>
            <a:xfrm>
              <a:off x="1898475" y="1470069"/>
              <a:ext cx="15873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43" name="Google Shape;143;p13"/>
            <p:cNvSpPr txBox="1"/>
            <p:nvPr/>
          </p:nvSpPr>
          <p:spPr>
            <a:xfrm>
              <a:off x="3641525" y="1470069"/>
              <a:ext cx="3015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C3C3B"/>
                  </a:solidFill>
                  <a:latin typeface="Caveat"/>
                  <a:ea typeface="Caveat"/>
                  <a:cs typeface="Caveat"/>
                  <a:sym typeface="Caveat"/>
                </a:rPr>
                <a:t>Floors swept/mopped</a:t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</p:grpSp>
      <p:grpSp>
        <p:nvGrpSpPr>
          <p:cNvPr id="144" name="Google Shape;144;p13"/>
          <p:cNvGrpSpPr/>
          <p:nvPr/>
        </p:nvGrpSpPr>
        <p:grpSpPr>
          <a:xfrm>
            <a:off x="606972" y="4116650"/>
            <a:ext cx="6050453" cy="200111"/>
            <a:chOff x="606972" y="1470077"/>
            <a:chExt cx="6050453" cy="200111"/>
          </a:xfrm>
        </p:grpSpPr>
        <p:sp>
          <p:nvSpPr>
            <p:cNvPr id="145" name="Google Shape;145;p13"/>
            <p:cNvSpPr txBox="1"/>
            <p:nvPr/>
          </p:nvSpPr>
          <p:spPr>
            <a:xfrm>
              <a:off x="606972" y="1470078"/>
              <a:ext cx="11613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46" name="Google Shape;146;p13"/>
            <p:cNvSpPr txBox="1"/>
            <p:nvPr/>
          </p:nvSpPr>
          <p:spPr>
            <a:xfrm>
              <a:off x="1898475" y="1470088"/>
              <a:ext cx="15873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47" name="Google Shape;147;p13"/>
            <p:cNvSpPr txBox="1"/>
            <p:nvPr/>
          </p:nvSpPr>
          <p:spPr>
            <a:xfrm>
              <a:off x="3641525" y="1470077"/>
              <a:ext cx="3015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C3C3B"/>
                  </a:solidFill>
                  <a:latin typeface="Caveat"/>
                  <a:ea typeface="Caveat"/>
                  <a:cs typeface="Caveat"/>
                  <a:sym typeface="Caveat"/>
                </a:rPr>
                <a:t>Carpets vacuumed    </a:t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</p:grpSp>
      <p:grpSp>
        <p:nvGrpSpPr>
          <p:cNvPr id="148" name="Google Shape;148;p13"/>
          <p:cNvGrpSpPr/>
          <p:nvPr/>
        </p:nvGrpSpPr>
        <p:grpSpPr>
          <a:xfrm>
            <a:off x="606972" y="4379968"/>
            <a:ext cx="6050453" cy="200107"/>
            <a:chOff x="606972" y="1470078"/>
            <a:chExt cx="6050453" cy="200107"/>
          </a:xfrm>
        </p:grpSpPr>
        <p:sp>
          <p:nvSpPr>
            <p:cNvPr id="149" name="Google Shape;149;p13"/>
            <p:cNvSpPr txBox="1"/>
            <p:nvPr/>
          </p:nvSpPr>
          <p:spPr>
            <a:xfrm>
              <a:off x="606972" y="1470078"/>
              <a:ext cx="11613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50" name="Google Shape;150;p13"/>
            <p:cNvSpPr txBox="1"/>
            <p:nvPr/>
          </p:nvSpPr>
          <p:spPr>
            <a:xfrm>
              <a:off x="1898475" y="1470081"/>
              <a:ext cx="15774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51" name="Google Shape;151;p13"/>
            <p:cNvSpPr txBox="1"/>
            <p:nvPr/>
          </p:nvSpPr>
          <p:spPr>
            <a:xfrm>
              <a:off x="3641525" y="1470085"/>
              <a:ext cx="3015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C3C3B"/>
                  </a:solidFill>
                  <a:latin typeface="Caveat"/>
                  <a:ea typeface="Caveat"/>
                  <a:cs typeface="Caveat"/>
                  <a:sym typeface="Caveat"/>
                </a:rPr>
                <a:t>Window sills wiped down</a:t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</p:grpSp>
      <p:grpSp>
        <p:nvGrpSpPr>
          <p:cNvPr id="152" name="Google Shape;152;p13"/>
          <p:cNvGrpSpPr/>
          <p:nvPr/>
        </p:nvGrpSpPr>
        <p:grpSpPr>
          <a:xfrm>
            <a:off x="606972" y="4643275"/>
            <a:ext cx="6050453" cy="200107"/>
            <a:chOff x="606972" y="1470071"/>
            <a:chExt cx="6050453" cy="200107"/>
          </a:xfrm>
        </p:grpSpPr>
        <p:sp>
          <p:nvSpPr>
            <p:cNvPr id="153" name="Google Shape;153;p13"/>
            <p:cNvSpPr txBox="1"/>
            <p:nvPr/>
          </p:nvSpPr>
          <p:spPr>
            <a:xfrm>
              <a:off x="606972" y="1470078"/>
              <a:ext cx="11613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54" name="Google Shape;154;p13"/>
            <p:cNvSpPr txBox="1"/>
            <p:nvPr/>
          </p:nvSpPr>
          <p:spPr>
            <a:xfrm>
              <a:off x="1898475" y="1470075"/>
              <a:ext cx="1596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55" name="Google Shape;155;p13"/>
            <p:cNvSpPr txBox="1"/>
            <p:nvPr/>
          </p:nvSpPr>
          <p:spPr>
            <a:xfrm>
              <a:off x="3641525" y="1470071"/>
              <a:ext cx="3015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C3C3B"/>
                  </a:solidFill>
                  <a:latin typeface="Caveat"/>
                  <a:ea typeface="Caveat"/>
                  <a:cs typeface="Caveat"/>
                  <a:sym typeface="Caveat"/>
                </a:rPr>
                <a:t>Surfaces wiped down/disinfected</a:t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</p:grpSp>
      <p:grpSp>
        <p:nvGrpSpPr>
          <p:cNvPr id="156" name="Google Shape;156;p13"/>
          <p:cNvGrpSpPr/>
          <p:nvPr/>
        </p:nvGrpSpPr>
        <p:grpSpPr>
          <a:xfrm>
            <a:off x="606972" y="4906589"/>
            <a:ext cx="6050453" cy="200111"/>
            <a:chOff x="606972" y="1470069"/>
            <a:chExt cx="6050453" cy="200111"/>
          </a:xfrm>
        </p:grpSpPr>
        <p:sp>
          <p:nvSpPr>
            <p:cNvPr id="157" name="Google Shape;157;p13"/>
            <p:cNvSpPr txBox="1"/>
            <p:nvPr/>
          </p:nvSpPr>
          <p:spPr>
            <a:xfrm>
              <a:off x="606972" y="1470078"/>
              <a:ext cx="11613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58" name="Google Shape;158;p13"/>
            <p:cNvSpPr txBox="1"/>
            <p:nvPr/>
          </p:nvSpPr>
          <p:spPr>
            <a:xfrm>
              <a:off x="1898475" y="1470069"/>
              <a:ext cx="15873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59" name="Google Shape;159;p13"/>
            <p:cNvSpPr txBox="1"/>
            <p:nvPr/>
          </p:nvSpPr>
          <p:spPr>
            <a:xfrm>
              <a:off x="3641525" y="1470080"/>
              <a:ext cx="3015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C3C3B"/>
                  </a:solidFill>
                  <a:latin typeface="Caveat"/>
                  <a:ea typeface="Caveat"/>
                  <a:cs typeface="Caveat"/>
                  <a:sym typeface="Caveat"/>
                </a:rPr>
                <a:t>Trash emptied </a:t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</p:grpSp>
      <p:grpSp>
        <p:nvGrpSpPr>
          <p:cNvPr id="160" name="Google Shape;160;p13"/>
          <p:cNvGrpSpPr/>
          <p:nvPr/>
        </p:nvGrpSpPr>
        <p:grpSpPr>
          <a:xfrm>
            <a:off x="606972" y="5171050"/>
            <a:ext cx="6050453" cy="200100"/>
            <a:chOff x="606972" y="1470078"/>
            <a:chExt cx="6050453" cy="200100"/>
          </a:xfrm>
        </p:grpSpPr>
        <p:sp>
          <p:nvSpPr>
            <p:cNvPr id="161" name="Google Shape;161;p13"/>
            <p:cNvSpPr txBox="1"/>
            <p:nvPr/>
          </p:nvSpPr>
          <p:spPr>
            <a:xfrm>
              <a:off x="606972" y="1470078"/>
              <a:ext cx="11613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300">
                  <a:solidFill>
                    <a:srgbClr val="3C3C3B"/>
                  </a:solidFill>
                  <a:latin typeface="Caveat"/>
                  <a:ea typeface="Caveat"/>
                  <a:cs typeface="Caveat"/>
                  <a:sym typeface="Caveat"/>
                </a:rPr>
                <a:t>Thursday</a:t>
              </a:r>
              <a:endParaRPr b="1"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62" name="Google Shape;162;p13"/>
            <p:cNvSpPr txBox="1"/>
            <p:nvPr/>
          </p:nvSpPr>
          <p:spPr>
            <a:xfrm>
              <a:off x="1898475" y="1470078"/>
              <a:ext cx="15798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C3C3B"/>
                  </a:solidFill>
                  <a:latin typeface="Caveat"/>
                  <a:ea typeface="Caveat"/>
                  <a:cs typeface="Caveat"/>
                  <a:sym typeface="Caveat"/>
                </a:rPr>
                <a:t>Bedrooms</a:t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63" name="Google Shape;163;p13"/>
            <p:cNvSpPr txBox="1"/>
            <p:nvPr/>
          </p:nvSpPr>
          <p:spPr>
            <a:xfrm>
              <a:off x="3641525" y="1470078"/>
              <a:ext cx="3015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C3C3B"/>
                  </a:solidFill>
                  <a:latin typeface="Caveat"/>
                  <a:ea typeface="Caveat"/>
                  <a:cs typeface="Caveat"/>
                  <a:sym typeface="Caveat"/>
                </a:rPr>
                <a:t>Beds made</a:t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</p:grpSp>
      <p:grpSp>
        <p:nvGrpSpPr>
          <p:cNvPr id="164" name="Google Shape;164;p13"/>
          <p:cNvGrpSpPr/>
          <p:nvPr/>
        </p:nvGrpSpPr>
        <p:grpSpPr>
          <a:xfrm>
            <a:off x="606972" y="5435500"/>
            <a:ext cx="6050453" cy="200111"/>
            <a:chOff x="606972" y="1470077"/>
            <a:chExt cx="6050453" cy="200111"/>
          </a:xfrm>
        </p:grpSpPr>
        <p:sp>
          <p:nvSpPr>
            <p:cNvPr id="165" name="Google Shape;165;p13"/>
            <p:cNvSpPr txBox="1"/>
            <p:nvPr/>
          </p:nvSpPr>
          <p:spPr>
            <a:xfrm>
              <a:off x="606972" y="1470078"/>
              <a:ext cx="11613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66" name="Google Shape;166;p13"/>
            <p:cNvSpPr txBox="1"/>
            <p:nvPr/>
          </p:nvSpPr>
          <p:spPr>
            <a:xfrm>
              <a:off x="1898475" y="1470088"/>
              <a:ext cx="15873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67" name="Google Shape;167;p13"/>
            <p:cNvSpPr txBox="1"/>
            <p:nvPr/>
          </p:nvSpPr>
          <p:spPr>
            <a:xfrm>
              <a:off x="3641525" y="1470077"/>
              <a:ext cx="3015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C3C3B"/>
                  </a:solidFill>
                  <a:latin typeface="Caveat"/>
                  <a:ea typeface="Caveat"/>
                  <a:cs typeface="Caveat"/>
                  <a:sym typeface="Caveat"/>
                </a:rPr>
                <a:t>Floors vacuumed/swept </a:t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</p:grpSp>
      <p:grpSp>
        <p:nvGrpSpPr>
          <p:cNvPr id="168" name="Google Shape;168;p13"/>
          <p:cNvGrpSpPr/>
          <p:nvPr/>
        </p:nvGrpSpPr>
        <p:grpSpPr>
          <a:xfrm>
            <a:off x="606972" y="5699625"/>
            <a:ext cx="6050453" cy="200110"/>
            <a:chOff x="606972" y="1470071"/>
            <a:chExt cx="6050453" cy="200110"/>
          </a:xfrm>
        </p:grpSpPr>
        <p:sp>
          <p:nvSpPr>
            <p:cNvPr id="169" name="Google Shape;169;p13"/>
            <p:cNvSpPr txBox="1"/>
            <p:nvPr/>
          </p:nvSpPr>
          <p:spPr>
            <a:xfrm>
              <a:off x="606972" y="1470078"/>
              <a:ext cx="11613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70" name="Google Shape;170;p13"/>
            <p:cNvSpPr txBox="1"/>
            <p:nvPr/>
          </p:nvSpPr>
          <p:spPr>
            <a:xfrm>
              <a:off x="1898475" y="1470081"/>
              <a:ext cx="15774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71" name="Google Shape;171;p13"/>
            <p:cNvSpPr txBox="1"/>
            <p:nvPr/>
          </p:nvSpPr>
          <p:spPr>
            <a:xfrm>
              <a:off x="3641525" y="1470071"/>
              <a:ext cx="3015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C3C3B"/>
                  </a:solidFill>
                  <a:latin typeface="Caveat"/>
                  <a:ea typeface="Caveat"/>
                  <a:cs typeface="Caveat"/>
                  <a:sym typeface="Caveat"/>
                </a:rPr>
                <a:t>Dusting throughout the room   </a:t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</p:grpSp>
      <p:grpSp>
        <p:nvGrpSpPr>
          <p:cNvPr id="172" name="Google Shape;172;p13"/>
          <p:cNvGrpSpPr/>
          <p:nvPr/>
        </p:nvGrpSpPr>
        <p:grpSpPr>
          <a:xfrm>
            <a:off x="606972" y="5963750"/>
            <a:ext cx="6050453" cy="200109"/>
            <a:chOff x="606972" y="1470069"/>
            <a:chExt cx="6050453" cy="200109"/>
          </a:xfrm>
        </p:grpSpPr>
        <p:sp>
          <p:nvSpPr>
            <p:cNvPr id="173" name="Google Shape;173;p13"/>
            <p:cNvSpPr txBox="1"/>
            <p:nvPr/>
          </p:nvSpPr>
          <p:spPr>
            <a:xfrm>
              <a:off x="606972" y="1470078"/>
              <a:ext cx="11613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74" name="Google Shape;174;p13"/>
            <p:cNvSpPr txBox="1"/>
            <p:nvPr/>
          </p:nvSpPr>
          <p:spPr>
            <a:xfrm>
              <a:off x="1898475" y="1470075"/>
              <a:ext cx="1596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75" name="Google Shape;175;p13"/>
            <p:cNvSpPr txBox="1"/>
            <p:nvPr/>
          </p:nvSpPr>
          <p:spPr>
            <a:xfrm>
              <a:off x="3641525" y="1470069"/>
              <a:ext cx="3015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C3C3B"/>
                  </a:solidFill>
                  <a:latin typeface="Caveat"/>
                  <a:ea typeface="Caveat"/>
                  <a:cs typeface="Caveat"/>
                  <a:sym typeface="Caveat"/>
                </a:rPr>
                <a:t>Surfaces wiped down </a:t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</p:grpSp>
      <p:grpSp>
        <p:nvGrpSpPr>
          <p:cNvPr id="176" name="Google Shape;176;p13"/>
          <p:cNvGrpSpPr/>
          <p:nvPr/>
        </p:nvGrpSpPr>
        <p:grpSpPr>
          <a:xfrm>
            <a:off x="606972" y="6227875"/>
            <a:ext cx="6050453" cy="200108"/>
            <a:chOff x="606972" y="1470070"/>
            <a:chExt cx="6050453" cy="200108"/>
          </a:xfrm>
        </p:grpSpPr>
        <p:sp>
          <p:nvSpPr>
            <p:cNvPr id="177" name="Google Shape;177;p13"/>
            <p:cNvSpPr txBox="1"/>
            <p:nvPr/>
          </p:nvSpPr>
          <p:spPr>
            <a:xfrm>
              <a:off x="606972" y="1470078"/>
              <a:ext cx="11613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78" name="Google Shape;178;p13"/>
            <p:cNvSpPr txBox="1"/>
            <p:nvPr/>
          </p:nvSpPr>
          <p:spPr>
            <a:xfrm>
              <a:off x="1898475" y="1470075"/>
              <a:ext cx="1596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79" name="Google Shape;179;p13"/>
            <p:cNvSpPr txBox="1"/>
            <p:nvPr/>
          </p:nvSpPr>
          <p:spPr>
            <a:xfrm>
              <a:off x="3641525" y="1470070"/>
              <a:ext cx="3015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C3C3B"/>
                  </a:solidFill>
                  <a:latin typeface="Caveat"/>
                  <a:ea typeface="Caveat"/>
                  <a:cs typeface="Caveat"/>
                  <a:sym typeface="Caveat"/>
                </a:rPr>
                <a:t>Trash emptied  </a:t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</p:grpSp>
      <p:grpSp>
        <p:nvGrpSpPr>
          <p:cNvPr id="180" name="Google Shape;180;p13"/>
          <p:cNvGrpSpPr/>
          <p:nvPr/>
        </p:nvGrpSpPr>
        <p:grpSpPr>
          <a:xfrm>
            <a:off x="606972" y="6492338"/>
            <a:ext cx="6050453" cy="200113"/>
            <a:chOff x="606972" y="1470078"/>
            <a:chExt cx="6050453" cy="200113"/>
          </a:xfrm>
        </p:grpSpPr>
        <p:sp>
          <p:nvSpPr>
            <p:cNvPr id="181" name="Google Shape;181;p13"/>
            <p:cNvSpPr txBox="1"/>
            <p:nvPr/>
          </p:nvSpPr>
          <p:spPr>
            <a:xfrm>
              <a:off x="606972" y="1470078"/>
              <a:ext cx="11613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300">
                  <a:solidFill>
                    <a:srgbClr val="3C3C3B"/>
                  </a:solidFill>
                  <a:latin typeface="Caveat"/>
                  <a:ea typeface="Caveat"/>
                  <a:cs typeface="Caveat"/>
                  <a:sym typeface="Caveat"/>
                </a:rPr>
                <a:t>Friday</a:t>
              </a:r>
              <a:endParaRPr b="1"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82" name="Google Shape;182;p13"/>
            <p:cNvSpPr txBox="1"/>
            <p:nvPr/>
          </p:nvSpPr>
          <p:spPr>
            <a:xfrm>
              <a:off x="1898475" y="1470078"/>
              <a:ext cx="15798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C3C3B"/>
                  </a:solidFill>
                  <a:latin typeface="Caveat"/>
                  <a:ea typeface="Caveat"/>
                  <a:cs typeface="Caveat"/>
                  <a:sym typeface="Caveat"/>
                </a:rPr>
                <a:t>General </a:t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83" name="Google Shape;183;p13"/>
            <p:cNvSpPr txBox="1"/>
            <p:nvPr/>
          </p:nvSpPr>
          <p:spPr>
            <a:xfrm>
              <a:off x="3641525" y="1470091"/>
              <a:ext cx="3015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C3C3B"/>
                  </a:solidFill>
                  <a:latin typeface="Caveat"/>
                  <a:ea typeface="Caveat"/>
                  <a:cs typeface="Caveat"/>
                  <a:sym typeface="Caveat"/>
                </a:rPr>
                <a:t>Laundry done (if applicable)</a:t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</p:grpSp>
      <p:grpSp>
        <p:nvGrpSpPr>
          <p:cNvPr id="184" name="Google Shape;184;p13"/>
          <p:cNvGrpSpPr/>
          <p:nvPr/>
        </p:nvGrpSpPr>
        <p:grpSpPr>
          <a:xfrm>
            <a:off x="606972" y="7547413"/>
            <a:ext cx="6050453" cy="200113"/>
            <a:chOff x="606972" y="1470078"/>
            <a:chExt cx="6050453" cy="200113"/>
          </a:xfrm>
        </p:grpSpPr>
        <p:sp>
          <p:nvSpPr>
            <p:cNvPr id="185" name="Google Shape;185;p13"/>
            <p:cNvSpPr txBox="1"/>
            <p:nvPr/>
          </p:nvSpPr>
          <p:spPr>
            <a:xfrm>
              <a:off x="606972" y="1470078"/>
              <a:ext cx="11613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300">
                  <a:solidFill>
                    <a:srgbClr val="3C3C3B"/>
                  </a:solidFill>
                  <a:latin typeface="Caveat"/>
                  <a:ea typeface="Caveat"/>
                  <a:cs typeface="Caveat"/>
                  <a:sym typeface="Caveat"/>
                </a:rPr>
                <a:t>Saturday</a:t>
              </a:r>
              <a:endParaRPr b="1"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86" name="Google Shape;186;p13"/>
            <p:cNvSpPr txBox="1"/>
            <p:nvPr/>
          </p:nvSpPr>
          <p:spPr>
            <a:xfrm>
              <a:off x="1898475" y="1470078"/>
              <a:ext cx="15798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C3C3B"/>
                  </a:solidFill>
                  <a:latin typeface="Caveat"/>
                  <a:ea typeface="Caveat"/>
                  <a:cs typeface="Caveat"/>
                  <a:sym typeface="Caveat"/>
                </a:rPr>
                <a:t>Outdoor  </a:t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87" name="Google Shape;187;p13"/>
            <p:cNvSpPr txBox="1"/>
            <p:nvPr/>
          </p:nvSpPr>
          <p:spPr>
            <a:xfrm>
              <a:off x="3641525" y="1470091"/>
              <a:ext cx="3015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C3C3B"/>
                  </a:solidFill>
                  <a:latin typeface="Caveat"/>
                  <a:ea typeface="Caveat"/>
                  <a:cs typeface="Caveat"/>
                  <a:sym typeface="Caveat"/>
                </a:rPr>
                <a:t>Lawn mowed/trimmed (if applicable)</a:t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</p:grpSp>
      <p:grpSp>
        <p:nvGrpSpPr>
          <p:cNvPr id="188" name="Google Shape;188;p13"/>
          <p:cNvGrpSpPr/>
          <p:nvPr/>
        </p:nvGrpSpPr>
        <p:grpSpPr>
          <a:xfrm>
            <a:off x="606972" y="6755075"/>
            <a:ext cx="6050453" cy="200121"/>
            <a:chOff x="606972" y="1470066"/>
            <a:chExt cx="6050453" cy="200121"/>
          </a:xfrm>
        </p:grpSpPr>
        <p:sp>
          <p:nvSpPr>
            <p:cNvPr id="189" name="Google Shape;189;p13"/>
            <p:cNvSpPr txBox="1"/>
            <p:nvPr/>
          </p:nvSpPr>
          <p:spPr>
            <a:xfrm>
              <a:off x="606972" y="1470078"/>
              <a:ext cx="11613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90" name="Google Shape;190;p13"/>
            <p:cNvSpPr txBox="1"/>
            <p:nvPr/>
          </p:nvSpPr>
          <p:spPr>
            <a:xfrm>
              <a:off x="1898475" y="1470088"/>
              <a:ext cx="15873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91" name="Google Shape;191;p13"/>
            <p:cNvSpPr txBox="1"/>
            <p:nvPr/>
          </p:nvSpPr>
          <p:spPr>
            <a:xfrm>
              <a:off x="3641525" y="1470066"/>
              <a:ext cx="3015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C3C3B"/>
                  </a:solidFill>
                  <a:latin typeface="Caveat"/>
                  <a:ea typeface="Caveat"/>
                  <a:cs typeface="Caveat"/>
                  <a:sym typeface="Caveat"/>
                </a:rPr>
                <a:t>Decluttering surfaces </a:t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</p:grpSp>
      <p:grpSp>
        <p:nvGrpSpPr>
          <p:cNvPr id="192" name="Google Shape;192;p13"/>
          <p:cNvGrpSpPr/>
          <p:nvPr/>
        </p:nvGrpSpPr>
        <p:grpSpPr>
          <a:xfrm>
            <a:off x="606972" y="7019873"/>
            <a:ext cx="6050453" cy="200103"/>
            <a:chOff x="606972" y="1470078"/>
            <a:chExt cx="6050453" cy="200103"/>
          </a:xfrm>
        </p:grpSpPr>
        <p:sp>
          <p:nvSpPr>
            <p:cNvPr id="193" name="Google Shape;193;p13"/>
            <p:cNvSpPr txBox="1"/>
            <p:nvPr/>
          </p:nvSpPr>
          <p:spPr>
            <a:xfrm>
              <a:off x="606972" y="1470078"/>
              <a:ext cx="11613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94" name="Google Shape;194;p13"/>
            <p:cNvSpPr txBox="1"/>
            <p:nvPr/>
          </p:nvSpPr>
          <p:spPr>
            <a:xfrm>
              <a:off x="1898475" y="1470081"/>
              <a:ext cx="15774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95" name="Google Shape;195;p13"/>
            <p:cNvSpPr txBox="1"/>
            <p:nvPr/>
          </p:nvSpPr>
          <p:spPr>
            <a:xfrm>
              <a:off x="3641525" y="1470080"/>
              <a:ext cx="3015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C3C3B"/>
                  </a:solidFill>
                  <a:latin typeface="Caveat"/>
                  <a:ea typeface="Caveat"/>
                  <a:cs typeface="Caveat"/>
                  <a:sym typeface="Caveat"/>
                </a:rPr>
                <a:t>Air fresheners replaced (if applicable)  </a:t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</p:grpSp>
      <p:grpSp>
        <p:nvGrpSpPr>
          <p:cNvPr id="196" name="Google Shape;196;p13"/>
          <p:cNvGrpSpPr/>
          <p:nvPr/>
        </p:nvGrpSpPr>
        <p:grpSpPr>
          <a:xfrm>
            <a:off x="606972" y="7284650"/>
            <a:ext cx="6050453" cy="200110"/>
            <a:chOff x="606972" y="1470068"/>
            <a:chExt cx="6050453" cy="200110"/>
          </a:xfrm>
        </p:grpSpPr>
        <p:sp>
          <p:nvSpPr>
            <p:cNvPr id="197" name="Google Shape;197;p13"/>
            <p:cNvSpPr txBox="1"/>
            <p:nvPr/>
          </p:nvSpPr>
          <p:spPr>
            <a:xfrm>
              <a:off x="606972" y="1470078"/>
              <a:ext cx="11613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98" name="Google Shape;198;p13"/>
            <p:cNvSpPr txBox="1"/>
            <p:nvPr/>
          </p:nvSpPr>
          <p:spPr>
            <a:xfrm>
              <a:off x="1898475" y="1470075"/>
              <a:ext cx="1596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199" name="Google Shape;199;p13"/>
            <p:cNvSpPr txBox="1"/>
            <p:nvPr/>
          </p:nvSpPr>
          <p:spPr>
            <a:xfrm>
              <a:off x="3641525" y="1470068"/>
              <a:ext cx="3015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C3C3B"/>
                  </a:solidFill>
                  <a:latin typeface="Caveat"/>
                  <a:ea typeface="Caveat"/>
                  <a:cs typeface="Caveat"/>
                  <a:sym typeface="Caveat"/>
                </a:rPr>
                <a:t>Any missed tasks from previous days</a:t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</p:grpSp>
      <p:grpSp>
        <p:nvGrpSpPr>
          <p:cNvPr id="200" name="Google Shape;200;p13"/>
          <p:cNvGrpSpPr/>
          <p:nvPr/>
        </p:nvGrpSpPr>
        <p:grpSpPr>
          <a:xfrm>
            <a:off x="606972" y="8602488"/>
            <a:ext cx="6050453" cy="400200"/>
            <a:chOff x="606972" y="1470078"/>
            <a:chExt cx="6050453" cy="400200"/>
          </a:xfrm>
        </p:grpSpPr>
        <p:sp>
          <p:nvSpPr>
            <p:cNvPr id="201" name="Google Shape;201;p13"/>
            <p:cNvSpPr txBox="1"/>
            <p:nvPr/>
          </p:nvSpPr>
          <p:spPr>
            <a:xfrm>
              <a:off x="606972" y="1470078"/>
              <a:ext cx="1161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300">
                  <a:solidFill>
                    <a:srgbClr val="3C3C3B"/>
                  </a:solidFill>
                  <a:latin typeface="Caveat"/>
                  <a:ea typeface="Caveat"/>
                  <a:cs typeface="Caveat"/>
                  <a:sym typeface="Caveat"/>
                </a:rPr>
                <a:t>Sunday</a:t>
              </a:r>
              <a:endParaRPr b="1"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300">
                  <a:solidFill>
                    <a:srgbClr val="3C3C3B"/>
                  </a:solidFill>
                  <a:latin typeface="Caveat"/>
                  <a:ea typeface="Caveat"/>
                  <a:cs typeface="Caveat"/>
                  <a:sym typeface="Caveat"/>
                </a:rPr>
                <a:t>  </a:t>
              </a:r>
              <a:endParaRPr b="1"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202" name="Google Shape;202;p13"/>
            <p:cNvSpPr txBox="1"/>
            <p:nvPr/>
          </p:nvSpPr>
          <p:spPr>
            <a:xfrm>
              <a:off x="1898475" y="1470078"/>
              <a:ext cx="15798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C3C3B"/>
                  </a:solidFill>
                  <a:latin typeface="Caveat"/>
                  <a:ea typeface="Caveat"/>
                  <a:cs typeface="Caveat"/>
                  <a:sym typeface="Caveat"/>
                </a:rPr>
                <a:t>Kitchen    </a:t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203" name="Google Shape;203;p13"/>
            <p:cNvSpPr txBox="1"/>
            <p:nvPr/>
          </p:nvSpPr>
          <p:spPr>
            <a:xfrm>
              <a:off x="3641525" y="1470091"/>
              <a:ext cx="3015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C3C3B"/>
                  </a:solidFill>
                  <a:latin typeface="Caveat"/>
                  <a:ea typeface="Caveat"/>
                  <a:cs typeface="Caveat"/>
                  <a:sym typeface="Caveat"/>
                </a:rPr>
                <a:t>Rest and relaxation</a:t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</p:grpSp>
      <p:grpSp>
        <p:nvGrpSpPr>
          <p:cNvPr id="204" name="Google Shape;204;p13"/>
          <p:cNvGrpSpPr/>
          <p:nvPr/>
        </p:nvGrpSpPr>
        <p:grpSpPr>
          <a:xfrm>
            <a:off x="606972" y="7810150"/>
            <a:ext cx="6050453" cy="200121"/>
            <a:chOff x="606972" y="1470066"/>
            <a:chExt cx="6050453" cy="200121"/>
          </a:xfrm>
        </p:grpSpPr>
        <p:sp>
          <p:nvSpPr>
            <p:cNvPr id="205" name="Google Shape;205;p13"/>
            <p:cNvSpPr txBox="1"/>
            <p:nvPr/>
          </p:nvSpPr>
          <p:spPr>
            <a:xfrm>
              <a:off x="606972" y="1470078"/>
              <a:ext cx="11613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206" name="Google Shape;206;p13"/>
            <p:cNvSpPr txBox="1"/>
            <p:nvPr/>
          </p:nvSpPr>
          <p:spPr>
            <a:xfrm>
              <a:off x="1898475" y="1470088"/>
              <a:ext cx="15873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207" name="Google Shape;207;p13"/>
            <p:cNvSpPr txBox="1"/>
            <p:nvPr/>
          </p:nvSpPr>
          <p:spPr>
            <a:xfrm>
              <a:off x="3641525" y="1470066"/>
              <a:ext cx="3015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C3C3B"/>
                  </a:solidFill>
                  <a:latin typeface="Caveat"/>
                  <a:ea typeface="Caveat"/>
                  <a:cs typeface="Caveat"/>
                  <a:sym typeface="Caveat"/>
                </a:rPr>
                <a:t>Garden beds weeded (if applicable)</a:t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</p:grpSp>
      <p:grpSp>
        <p:nvGrpSpPr>
          <p:cNvPr id="208" name="Google Shape;208;p13"/>
          <p:cNvGrpSpPr/>
          <p:nvPr/>
        </p:nvGrpSpPr>
        <p:grpSpPr>
          <a:xfrm>
            <a:off x="606972" y="8074948"/>
            <a:ext cx="6050453" cy="200103"/>
            <a:chOff x="606972" y="1470078"/>
            <a:chExt cx="6050453" cy="200103"/>
          </a:xfrm>
        </p:grpSpPr>
        <p:sp>
          <p:nvSpPr>
            <p:cNvPr id="209" name="Google Shape;209;p13"/>
            <p:cNvSpPr txBox="1"/>
            <p:nvPr/>
          </p:nvSpPr>
          <p:spPr>
            <a:xfrm>
              <a:off x="606972" y="1470078"/>
              <a:ext cx="11613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210" name="Google Shape;210;p13"/>
            <p:cNvSpPr txBox="1"/>
            <p:nvPr/>
          </p:nvSpPr>
          <p:spPr>
            <a:xfrm>
              <a:off x="1898475" y="1470081"/>
              <a:ext cx="15774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211" name="Google Shape;211;p13"/>
            <p:cNvSpPr txBox="1"/>
            <p:nvPr/>
          </p:nvSpPr>
          <p:spPr>
            <a:xfrm>
              <a:off x="3641525" y="1470080"/>
              <a:ext cx="3015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C3C3B"/>
                  </a:solidFill>
                  <a:latin typeface="Caveat"/>
                  <a:ea typeface="Caveat"/>
                  <a:cs typeface="Caveat"/>
                  <a:sym typeface="Caveat"/>
                </a:rPr>
                <a:t>Outdoor furniture cleaned</a:t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</p:grpSp>
      <p:grpSp>
        <p:nvGrpSpPr>
          <p:cNvPr id="212" name="Google Shape;212;p13"/>
          <p:cNvGrpSpPr/>
          <p:nvPr/>
        </p:nvGrpSpPr>
        <p:grpSpPr>
          <a:xfrm>
            <a:off x="606972" y="8339725"/>
            <a:ext cx="6050453" cy="200110"/>
            <a:chOff x="606972" y="1470068"/>
            <a:chExt cx="6050453" cy="200110"/>
          </a:xfrm>
        </p:grpSpPr>
        <p:sp>
          <p:nvSpPr>
            <p:cNvPr id="213" name="Google Shape;213;p13"/>
            <p:cNvSpPr txBox="1"/>
            <p:nvPr/>
          </p:nvSpPr>
          <p:spPr>
            <a:xfrm>
              <a:off x="606972" y="1470078"/>
              <a:ext cx="11613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214" name="Google Shape;214;p13"/>
            <p:cNvSpPr txBox="1"/>
            <p:nvPr/>
          </p:nvSpPr>
          <p:spPr>
            <a:xfrm>
              <a:off x="1898475" y="1470075"/>
              <a:ext cx="1596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215" name="Google Shape;215;p13"/>
            <p:cNvSpPr txBox="1"/>
            <p:nvPr/>
          </p:nvSpPr>
          <p:spPr>
            <a:xfrm>
              <a:off x="3641525" y="1470068"/>
              <a:ext cx="3015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C3C3B"/>
                  </a:solidFill>
                  <a:latin typeface="Caveat"/>
                  <a:ea typeface="Caveat"/>
                  <a:cs typeface="Caveat"/>
                  <a:sym typeface="Caveat"/>
                </a:rPr>
                <a:t>Garbage bins cleaned </a:t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</p:grpSp>
      <p:grpSp>
        <p:nvGrpSpPr>
          <p:cNvPr id="216" name="Google Shape;216;p13"/>
          <p:cNvGrpSpPr/>
          <p:nvPr/>
        </p:nvGrpSpPr>
        <p:grpSpPr>
          <a:xfrm>
            <a:off x="606972" y="8867674"/>
            <a:ext cx="6050453" cy="200109"/>
            <a:chOff x="606972" y="1470078"/>
            <a:chExt cx="6050453" cy="200109"/>
          </a:xfrm>
        </p:grpSpPr>
        <p:sp>
          <p:nvSpPr>
            <p:cNvPr id="217" name="Google Shape;217;p13"/>
            <p:cNvSpPr txBox="1"/>
            <p:nvPr/>
          </p:nvSpPr>
          <p:spPr>
            <a:xfrm>
              <a:off x="606972" y="1470078"/>
              <a:ext cx="11613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218" name="Google Shape;218;p13"/>
            <p:cNvSpPr txBox="1"/>
            <p:nvPr/>
          </p:nvSpPr>
          <p:spPr>
            <a:xfrm>
              <a:off x="1898475" y="1470088"/>
              <a:ext cx="15873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219" name="Google Shape;219;p13"/>
            <p:cNvSpPr txBox="1"/>
            <p:nvPr/>
          </p:nvSpPr>
          <p:spPr>
            <a:xfrm>
              <a:off x="3641525" y="1470079"/>
              <a:ext cx="3015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C3C3B"/>
                  </a:solidFill>
                  <a:latin typeface="Caveat"/>
                  <a:ea typeface="Caveat"/>
                  <a:cs typeface="Caveat"/>
                  <a:sym typeface="Caveat"/>
                </a:rPr>
                <a:t>Plan for the upcoming week</a:t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</p:grpSp>
      <p:grpSp>
        <p:nvGrpSpPr>
          <p:cNvPr id="220" name="Google Shape;220;p13"/>
          <p:cNvGrpSpPr/>
          <p:nvPr/>
        </p:nvGrpSpPr>
        <p:grpSpPr>
          <a:xfrm>
            <a:off x="606972" y="9134898"/>
            <a:ext cx="6050453" cy="200103"/>
            <a:chOff x="606972" y="1470078"/>
            <a:chExt cx="6050453" cy="200103"/>
          </a:xfrm>
        </p:grpSpPr>
        <p:sp>
          <p:nvSpPr>
            <p:cNvPr id="221" name="Google Shape;221;p13"/>
            <p:cNvSpPr txBox="1"/>
            <p:nvPr/>
          </p:nvSpPr>
          <p:spPr>
            <a:xfrm>
              <a:off x="606972" y="1470078"/>
              <a:ext cx="11613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222" name="Google Shape;222;p13"/>
            <p:cNvSpPr txBox="1"/>
            <p:nvPr/>
          </p:nvSpPr>
          <p:spPr>
            <a:xfrm>
              <a:off x="1898475" y="1470081"/>
              <a:ext cx="15774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223" name="Google Shape;223;p13"/>
            <p:cNvSpPr txBox="1"/>
            <p:nvPr/>
          </p:nvSpPr>
          <p:spPr>
            <a:xfrm>
              <a:off x="3641525" y="1470080"/>
              <a:ext cx="3015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3C3C3B"/>
                  </a:solidFill>
                  <a:latin typeface="Caveat"/>
                  <a:ea typeface="Caveat"/>
                  <a:cs typeface="Caveat"/>
                  <a:sym typeface="Caveat"/>
                </a:rPr>
                <a:t>Grocery shopping for the week (if applicable)</a:t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</p:grpSp>
      <p:grpSp>
        <p:nvGrpSpPr>
          <p:cNvPr id="224" name="Google Shape;224;p13"/>
          <p:cNvGrpSpPr/>
          <p:nvPr/>
        </p:nvGrpSpPr>
        <p:grpSpPr>
          <a:xfrm>
            <a:off x="606972" y="9398661"/>
            <a:ext cx="6050453" cy="200114"/>
            <a:chOff x="606972" y="1470075"/>
            <a:chExt cx="6050453" cy="200114"/>
          </a:xfrm>
        </p:grpSpPr>
        <p:sp>
          <p:nvSpPr>
            <p:cNvPr id="225" name="Google Shape;225;p13"/>
            <p:cNvSpPr txBox="1"/>
            <p:nvPr/>
          </p:nvSpPr>
          <p:spPr>
            <a:xfrm>
              <a:off x="606972" y="1470078"/>
              <a:ext cx="11613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226" name="Google Shape;226;p13"/>
            <p:cNvSpPr txBox="1"/>
            <p:nvPr/>
          </p:nvSpPr>
          <p:spPr>
            <a:xfrm>
              <a:off x="1898475" y="1470075"/>
              <a:ext cx="1596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227" name="Google Shape;227;p13"/>
            <p:cNvSpPr txBox="1"/>
            <p:nvPr/>
          </p:nvSpPr>
          <p:spPr>
            <a:xfrm>
              <a:off x="3641525" y="1470089"/>
              <a:ext cx="3015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</p:grpSp>
      <p:grpSp>
        <p:nvGrpSpPr>
          <p:cNvPr id="228" name="Google Shape;228;p13"/>
          <p:cNvGrpSpPr/>
          <p:nvPr/>
        </p:nvGrpSpPr>
        <p:grpSpPr>
          <a:xfrm>
            <a:off x="606972" y="9662423"/>
            <a:ext cx="6050453" cy="200103"/>
            <a:chOff x="606972" y="1470075"/>
            <a:chExt cx="6050453" cy="200103"/>
          </a:xfrm>
        </p:grpSpPr>
        <p:sp>
          <p:nvSpPr>
            <p:cNvPr id="229" name="Google Shape;229;p13"/>
            <p:cNvSpPr txBox="1"/>
            <p:nvPr/>
          </p:nvSpPr>
          <p:spPr>
            <a:xfrm>
              <a:off x="606972" y="1470078"/>
              <a:ext cx="11613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230" name="Google Shape;230;p13"/>
            <p:cNvSpPr txBox="1"/>
            <p:nvPr/>
          </p:nvSpPr>
          <p:spPr>
            <a:xfrm>
              <a:off x="1898475" y="1470075"/>
              <a:ext cx="1596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231" name="Google Shape;231;p13"/>
            <p:cNvSpPr txBox="1"/>
            <p:nvPr/>
          </p:nvSpPr>
          <p:spPr>
            <a:xfrm>
              <a:off x="3641525" y="1470077"/>
              <a:ext cx="3015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</p:grpSp>
      <p:grpSp>
        <p:nvGrpSpPr>
          <p:cNvPr id="232" name="Google Shape;232;p13"/>
          <p:cNvGrpSpPr/>
          <p:nvPr/>
        </p:nvGrpSpPr>
        <p:grpSpPr>
          <a:xfrm>
            <a:off x="606972" y="9930217"/>
            <a:ext cx="6050453" cy="200108"/>
            <a:chOff x="606972" y="1470075"/>
            <a:chExt cx="6050453" cy="200108"/>
          </a:xfrm>
        </p:grpSpPr>
        <p:sp>
          <p:nvSpPr>
            <p:cNvPr id="233" name="Google Shape;233;p13"/>
            <p:cNvSpPr txBox="1"/>
            <p:nvPr/>
          </p:nvSpPr>
          <p:spPr>
            <a:xfrm>
              <a:off x="606972" y="1470078"/>
              <a:ext cx="11613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234" name="Google Shape;234;p13"/>
            <p:cNvSpPr txBox="1"/>
            <p:nvPr/>
          </p:nvSpPr>
          <p:spPr>
            <a:xfrm>
              <a:off x="1898475" y="1470075"/>
              <a:ext cx="1596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  <p:sp>
          <p:nvSpPr>
            <p:cNvPr id="235" name="Google Shape;235;p13"/>
            <p:cNvSpPr txBox="1"/>
            <p:nvPr/>
          </p:nvSpPr>
          <p:spPr>
            <a:xfrm>
              <a:off x="3641525" y="1470083"/>
              <a:ext cx="3015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300">
                <a:solidFill>
                  <a:srgbClr val="3C3C3B"/>
                </a:solidFill>
                <a:latin typeface="Caveat"/>
                <a:ea typeface="Caveat"/>
                <a:cs typeface="Caveat"/>
                <a:sym typeface="Caveat"/>
              </a:endParaRPr>
            </a:p>
          </p:txBody>
        </p:sp>
      </p:grpSp>
      <p:cxnSp>
        <p:nvCxnSpPr>
          <p:cNvPr id="236" name="Google Shape;236;p13"/>
          <p:cNvCxnSpPr/>
          <p:nvPr/>
        </p:nvCxnSpPr>
        <p:spPr>
          <a:xfrm>
            <a:off x="6717175" y="1117350"/>
            <a:ext cx="0" cy="90387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237" name="Google Shape;237;p13"/>
          <p:cNvGrpSpPr/>
          <p:nvPr/>
        </p:nvGrpSpPr>
        <p:grpSpPr>
          <a:xfrm>
            <a:off x="6786775" y="1159800"/>
            <a:ext cx="183150" cy="189474"/>
            <a:chOff x="6786775" y="1159800"/>
            <a:chExt cx="183150" cy="189474"/>
          </a:xfrm>
        </p:grpSpPr>
        <p:sp>
          <p:nvSpPr>
            <p:cNvPr id="238" name="Google Shape;238;p13"/>
            <p:cNvSpPr/>
            <p:nvPr/>
          </p:nvSpPr>
          <p:spPr>
            <a:xfrm>
              <a:off x="6802381" y="1216374"/>
              <a:ext cx="133200" cy="132900"/>
            </a:xfrm>
            <a:prstGeom prst="ellipse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13"/>
            <p:cNvSpPr/>
            <p:nvPr/>
          </p:nvSpPr>
          <p:spPr>
            <a:xfrm>
              <a:off x="6786775" y="1159800"/>
              <a:ext cx="183150" cy="133125"/>
            </a:xfrm>
            <a:custGeom>
              <a:rect b="b" l="l" r="r" t="t"/>
              <a:pathLst>
                <a:path extrusionOk="0" h="5325" w="7326">
                  <a:moveTo>
                    <a:pt x="0" y="2442"/>
                  </a:moveTo>
                  <a:lnTo>
                    <a:pt x="3325" y="5325"/>
                  </a:lnTo>
                  <a:lnTo>
                    <a:pt x="7326" y="0"/>
                  </a:lnTo>
                </a:path>
              </a:pathLst>
            </a:cu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  <p:cxnSp>
        <p:nvCxnSpPr>
          <p:cNvPr id="240" name="Google Shape;240;p13"/>
          <p:cNvCxnSpPr/>
          <p:nvPr/>
        </p:nvCxnSpPr>
        <p:spPr>
          <a:xfrm>
            <a:off x="1827150" y="1117350"/>
            <a:ext cx="0" cy="90387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1" name="Google Shape;241;p13"/>
          <p:cNvCxnSpPr/>
          <p:nvPr/>
        </p:nvCxnSpPr>
        <p:spPr>
          <a:xfrm>
            <a:off x="3559950" y="1117350"/>
            <a:ext cx="0" cy="90387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242" name="Google Shape;242;p13"/>
          <p:cNvGrpSpPr/>
          <p:nvPr/>
        </p:nvGrpSpPr>
        <p:grpSpPr>
          <a:xfrm>
            <a:off x="6805238" y="1506827"/>
            <a:ext cx="131050" cy="8586744"/>
            <a:chOff x="6804725" y="1506827"/>
            <a:chExt cx="131050" cy="8586744"/>
          </a:xfrm>
        </p:grpSpPr>
        <p:sp>
          <p:nvSpPr>
            <p:cNvPr id="243" name="Google Shape;243;p13"/>
            <p:cNvSpPr/>
            <p:nvPr/>
          </p:nvSpPr>
          <p:spPr>
            <a:xfrm>
              <a:off x="6804725" y="1771206"/>
              <a:ext cx="126900" cy="126600"/>
            </a:xfrm>
            <a:prstGeom prst="ellipse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C3C3B"/>
                </a:solidFill>
              </a:endParaRPr>
            </a:p>
          </p:txBody>
        </p:sp>
        <p:sp>
          <p:nvSpPr>
            <p:cNvPr id="244" name="Google Shape;244;p13"/>
            <p:cNvSpPr/>
            <p:nvPr/>
          </p:nvSpPr>
          <p:spPr>
            <a:xfrm>
              <a:off x="6807313" y="2035586"/>
              <a:ext cx="126900" cy="126600"/>
            </a:xfrm>
            <a:prstGeom prst="ellipse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C3C3B"/>
                </a:solidFill>
              </a:endParaRPr>
            </a:p>
          </p:txBody>
        </p:sp>
        <p:sp>
          <p:nvSpPr>
            <p:cNvPr id="245" name="Google Shape;245;p13"/>
            <p:cNvSpPr/>
            <p:nvPr/>
          </p:nvSpPr>
          <p:spPr>
            <a:xfrm>
              <a:off x="6804725" y="2299965"/>
              <a:ext cx="126900" cy="126600"/>
            </a:xfrm>
            <a:prstGeom prst="ellipse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C3C3B"/>
                </a:solidFill>
              </a:endParaRPr>
            </a:p>
          </p:txBody>
        </p:sp>
        <p:sp>
          <p:nvSpPr>
            <p:cNvPr id="246" name="Google Shape;246;p13"/>
            <p:cNvSpPr/>
            <p:nvPr/>
          </p:nvSpPr>
          <p:spPr>
            <a:xfrm>
              <a:off x="6808875" y="1506827"/>
              <a:ext cx="126900" cy="126600"/>
            </a:xfrm>
            <a:prstGeom prst="ellipse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C3C3B"/>
                </a:solidFill>
              </a:endParaRPr>
            </a:p>
          </p:txBody>
        </p:sp>
        <p:sp>
          <p:nvSpPr>
            <p:cNvPr id="247" name="Google Shape;247;p13"/>
            <p:cNvSpPr/>
            <p:nvPr/>
          </p:nvSpPr>
          <p:spPr>
            <a:xfrm>
              <a:off x="6804725" y="2828724"/>
              <a:ext cx="126900" cy="126600"/>
            </a:xfrm>
            <a:prstGeom prst="ellipse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C3C3B"/>
                </a:solidFill>
              </a:endParaRPr>
            </a:p>
          </p:txBody>
        </p:sp>
        <p:sp>
          <p:nvSpPr>
            <p:cNvPr id="248" name="Google Shape;248;p13"/>
            <p:cNvSpPr/>
            <p:nvPr/>
          </p:nvSpPr>
          <p:spPr>
            <a:xfrm>
              <a:off x="6804725" y="3093104"/>
              <a:ext cx="126900" cy="126600"/>
            </a:xfrm>
            <a:prstGeom prst="ellipse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C3C3B"/>
                </a:solidFill>
              </a:endParaRPr>
            </a:p>
          </p:txBody>
        </p:sp>
        <p:sp>
          <p:nvSpPr>
            <p:cNvPr id="249" name="Google Shape;249;p13"/>
            <p:cNvSpPr/>
            <p:nvPr/>
          </p:nvSpPr>
          <p:spPr>
            <a:xfrm>
              <a:off x="6804725" y="3357483"/>
              <a:ext cx="126900" cy="126600"/>
            </a:xfrm>
            <a:prstGeom prst="ellipse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C3C3B"/>
                </a:solidFill>
              </a:endParaRPr>
            </a:p>
          </p:txBody>
        </p:sp>
        <p:sp>
          <p:nvSpPr>
            <p:cNvPr id="250" name="Google Shape;250;p13"/>
            <p:cNvSpPr/>
            <p:nvPr/>
          </p:nvSpPr>
          <p:spPr>
            <a:xfrm>
              <a:off x="6804725" y="2564345"/>
              <a:ext cx="126900" cy="126600"/>
            </a:xfrm>
            <a:prstGeom prst="ellipse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C3C3B"/>
                </a:solidFill>
              </a:endParaRPr>
            </a:p>
          </p:txBody>
        </p:sp>
        <p:sp>
          <p:nvSpPr>
            <p:cNvPr id="251" name="Google Shape;251;p13"/>
            <p:cNvSpPr/>
            <p:nvPr/>
          </p:nvSpPr>
          <p:spPr>
            <a:xfrm>
              <a:off x="6804725" y="3886242"/>
              <a:ext cx="126900" cy="126600"/>
            </a:xfrm>
            <a:prstGeom prst="ellipse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C3C3B"/>
                </a:solidFill>
              </a:endParaRPr>
            </a:p>
          </p:txBody>
        </p:sp>
        <p:sp>
          <p:nvSpPr>
            <p:cNvPr id="252" name="Google Shape;252;p13"/>
            <p:cNvSpPr/>
            <p:nvPr/>
          </p:nvSpPr>
          <p:spPr>
            <a:xfrm>
              <a:off x="6804725" y="4150622"/>
              <a:ext cx="126900" cy="126600"/>
            </a:xfrm>
            <a:prstGeom prst="ellipse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C3C3B"/>
                </a:solidFill>
              </a:endParaRPr>
            </a:p>
          </p:txBody>
        </p:sp>
        <p:sp>
          <p:nvSpPr>
            <p:cNvPr id="253" name="Google Shape;253;p13"/>
            <p:cNvSpPr/>
            <p:nvPr/>
          </p:nvSpPr>
          <p:spPr>
            <a:xfrm>
              <a:off x="6804725" y="4415001"/>
              <a:ext cx="126900" cy="126600"/>
            </a:xfrm>
            <a:prstGeom prst="ellipse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C3C3B"/>
                </a:solidFill>
              </a:endParaRPr>
            </a:p>
          </p:txBody>
        </p:sp>
        <p:sp>
          <p:nvSpPr>
            <p:cNvPr id="254" name="Google Shape;254;p13"/>
            <p:cNvSpPr/>
            <p:nvPr/>
          </p:nvSpPr>
          <p:spPr>
            <a:xfrm>
              <a:off x="6804725" y="3621863"/>
              <a:ext cx="126900" cy="126600"/>
            </a:xfrm>
            <a:prstGeom prst="ellipse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C3C3B"/>
                </a:solidFill>
              </a:endParaRPr>
            </a:p>
          </p:txBody>
        </p:sp>
        <p:sp>
          <p:nvSpPr>
            <p:cNvPr id="255" name="Google Shape;255;p13"/>
            <p:cNvSpPr/>
            <p:nvPr/>
          </p:nvSpPr>
          <p:spPr>
            <a:xfrm>
              <a:off x="6804725" y="4943760"/>
              <a:ext cx="126900" cy="126600"/>
            </a:xfrm>
            <a:prstGeom prst="ellipse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C3C3B"/>
                </a:solidFill>
              </a:endParaRPr>
            </a:p>
          </p:txBody>
        </p:sp>
        <p:sp>
          <p:nvSpPr>
            <p:cNvPr id="256" name="Google Shape;256;p13"/>
            <p:cNvSpPr/>
            <p:nvPr/>
          </p:nvSpPr>
          <p:spPr>
            <a:xfrm>
              <a:off x="6804725" y="5208140"/>
              <a:ext cx="126900" cy="126600"/>
            </a:xfrm>
            <a:prstGeom prst="ellipse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C3C3B"/>
                </a:solidFill>
              </a:endParaRPr>
            </a:p>
          </p:txBody>
        </p:sp>
        <p:sp>
          <p:nvSpPr>
            <p:cNvPr id="257" name="Google Shape;257;p13"/>
            <p:cNvSpPr/>
            <p:nvPr/>
          </p:nvSpPr>
          <p:spPr>
            <a:xfrm>
              <a:off x="6804725" y="5472519"/>
              <a:ext cx="126900" cy="126600"/>
            </a:xfrm>
            <a:prstGeom prst="ellipse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C3C3B"/>
                </a:solidFill>
              </a:endParaRPr>
            </a:p>
          </p:txBody>
        </p:sp>
        <p:sp>
          <p:nvSpPr>
            <p:cNvPr id="258" name="Google Shape;258;p13"/>
            <p:cNvSpPr/>
            <p:nvPr/>
          </p:nvSpPr>
          <p:spPr>
            <a:xfrm>
              <a:off x="6804725" y="4679381"/>
              <a:ext cx="126900" cy="126600"/>
            </a:xfrm>
            <a:prstGeom prst="ellipse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C3C3B"/>
                </a:solidFill>
              </a:endParaRPr>
            </a:p>
          </p:txBody>
        </p:sp>
        <p:sp>
          <p:nvSpPr>
            <p:cNvPr id="259" name="Google Shape;259;p13"/>
            <p:cNvSpPr/>
            <p:nvPr/>
          </p:nvSpPr>
          <p:spPr>
            <a:xfrm>
              <a:off x="6804725" y="6001278"/>
              <a:ext cx="126900" cy="126600"/>
            </a:xfrm>
            <a:prstGeom prst="ellipse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C3C3B"/>
                </a:solidFill>
              </a:endParaRPr>
            </a:p>
          </p:txBody>
        </p:sp>
        <p:sp>
          <p:nvSpPr>
            <p:cNvPr id="260" name="Google Shape;260;p13"/>
            <p:cNvSpPr/>
            <p:nvPr/>
          </p:nvSpPr>
          <p:spPr>
            <a:xfrm>
              <a:off x="6804725" y="6265658"/>
              <a:ext cx="126900" cy="126600"/>
            </a:xfrm>
            <a:prstGeom prst="ellipse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C3C3B"/>
                </a:solidFill>
              </a:endParaRPr>
            </a:p>
          </p:txBody>
        </p:sp>
        <p:sp>
          <p:nvSpPr>
            <p:cNvPr id="261" name="Google Shape;261;p13"/>
            <p:cNvSpPr/>
            <p:nvPr/>
          </p:nvSpPr>
          <p:spPr>
            <a:xfrm>
              <a:off x="6804725" y="6530037"/>
              <a:ext cx="126900" cy="126600"/>
            </a:xfrm>
            <a:prstGeom prst="ellipse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C3C3B"/>
                </a:solidFill>
              </a:endParaRPr>
            </a:p>
          </p:txBody>
        </p:sp>
        <p:sp>
          <p:nvSpPr>
            <p:cNvPr id="262" name="Google Shape;262;p13"/>
            <p:cNvSpPr/>
            <p:nvPr/>
          </p:nvSpPr>
          <p:spPr>
            <a:xfrm>
              <a:off x="6804725" y="5736899"/>
              <a:ext cx="126900" cy="126600"/>
            </a:xfrm>
            <a:prstGeom prst="ellipse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C3C3B"/>
                </a:solidFill>
              </a:endParaRPr>
            </a:p>
          </p:txBody>
        </p:sp>
        <p:sp>
          <p:nvSpPr>
            <p:cNvPr id="263" name="Google Shape;263;p13"/>
            <p:cNvSpPr/>
            <p:nvPr/>
          </p:nvSpPr>
          <p:spPr>
            <a:xfrm>
              <a:off x="6804725" y="7058796"/>
              <a:ext cx="126900" cy="126600"/>
            </a:xfrm>
            <a:prstGeom prst="ellipse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C3C3B"/>
                </a:solidFill>
              </a:endParaRPr>
            </a:p>
          </p:txBody>
        </p:sp>
        <p:sp>
          <p:nvSpPr>
            <p:cNvPr id="264" name="Google Shape;264;p13"/>
            <p:cNvSpPr/>
            <p:nvPr/>
          </p:nvSpPr>
          <p:spPr>
            <a:xfrm>
              <a:off x="6804725" y="7323176"/>
              <a:ext cx="126900" cy="126600"/>
            </a:xfrm>
            <a:prstGeom prst="ellipse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C3C3B"/>
                </a:solidFill>
              </a:endParaRPr>
            </a:p>
          </p:txBody>
        </p:sp>
        <p:sp>
          <p:nvSpPr>
            <p:cNvPr id="265" name="Google Shape;265;p13"/>
            <p:cNvSpPr/>
            <p:nvPr/>
          </p:nvSpPr>
          <p:spPr>
            <a:xfrm>
              <a:off x="6804725" y="7587555"/>
              <a:ext cx="126900" cy="126600"/>
            </a:xfrm>
            <a:prstGeom prst="ellipse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C3C3B"/>
                </a:solidFill>
              </a:endParaRPr>
            </a:p>
          </p:txBody>
        </p:sp>
        <p:sp>
          <p:nvSpPr>
            <p:cNvPr id="266" name="Google Shape;266;p13"/>
            <p:cNvSpPr/>
            <p:nvPr/>
          </p:nvSpPr>
          <p:spPr>
            <a:xfrm>
              <a:off x="6804725" y="6794417"/>
              <a:ext cx="126900" cy="126600"/>
            </a:xfrm>
            <a:prstGeom prst="ellipse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C3C3B"/>
                </a:solidFill>
              </a:endParaRPr>
            </a:p>
          </p:txBody>
        </p:sp>
        <p:sp>
          <p:nvSpPr>
            <p:cNvPr id="267" name="Google Shape;267;p13"/>
            <p:cNvSpPr/>
            <p:nvPr/>
          </p:nvSpPr>
          <p:spPr>
            <a:xfrm>
              <a:off x="6804725" y="8116314"/>
              <a:ext cx="126900" cy="126600"/>
            </a:xfrm>
            <a:prstGeom prst="ellipse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C3C3B"/>
                </a:solidFill>
              </a:endParaRPr>
            </a:p>
          </p:txBody>
        </p:sp>
        <p:sp>
          <p:nvSpPr>
            <p:cNvPr id="268" name="Google Shape;268;p13"/>
            <p:cNvSpPr/>
            <p:nvPr/>
          </p:nvSpPr>
          <p:spPr>
            <a:xfrm>
              <a:off x="6804725" y="8380694"/>
              <a:ext cx="126900" cy="126600"/>
            </a:xfrm>
            <a:prstGeom prst="ellipse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C3C3B"/>
                </a:solidFill>
              </a:endParaRPr>
            </a:p>
          </p:txBody>
        </p:sp>
        <p:sp>
          <p:nvSpPr>
            <p:cNvPr id="269" name="Google Shape;269;p13"/>
            <p:cNvSpPr/>
            <p:nvPr/>
          </p:nvSpPr>
          <p:spPr>
            <a:xfrm>
              <a:off x="6804725" y="8645073"/>
              <a:ext cx="126900" cy="126600"/>
            </a:xfrm>
            <a:prstGeom prst="ellipse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C3C3B"/>
                </a:solidFill>
              </a:endParaRPr>
            </a:p>
          </p:txBody>
        </p:sp>
        <p:sp>
          <p:nvSpPr>
            <p:cNvPr id="270" name="Google Shape;270;p13"/>
            <p:cNvSpPr/>
            <p:nvPr/>
          </p:nvSpPr>
          <p:spPr>
            <a:xfrm>
              <a:off x="6804725" y="7851935"/>
              <a:ext cx="126900" cy="126600"/>
            </a:xfrm>
            <a:prstGeom prst="ellipse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C3C3B"/>
                </a:solidFill>
              </a:endParaRPr>
            </a:p>
          </p:txBody>
        </p:sp>
        <p:sp>
          <p:nvSpPr>
            <p:cNvPr id="271" name="Google Shape;271;p13"/>
            <p:cNvSpPr/>
            <p:nvPr/>
          </p:nvSpPr>
          <p:spPr>
            <a:xfrm>
              <a:off x="6804725" y="9173832"/>
              <a:ext cx="126900" cy="126600"/>
            </a:xfrm>
            <a:prstGeom prst="ellipse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C3C3B"/>
                </a:solidFill>
              </a:endParaRPr>
            </a:p>
          </p:txBody>
        </p:sp>
        <p:sp>
          <p:nvSpPr>
            <p:cNvPr id="272" name="Google Shape;272;p13"/>
            <p:cNvSpPr/>
            <p:nvPr/>
          </p:nvSpPr>
          <p:spPr>
            <a:xfrm>
              <a:off x="6804725" y="9438212"/>
              <a:ext cx="126900" cy="126600"/>
            </a:xfrm>
            <a:prstGeom prst="ellipse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C3C3B"/>
                </a:solidFill>
              </a:endParaRPr>
            </a:p>
          </p:txBody>
        </p:sp>
        <p:sp>
          <p:nvSpPr>
            <p:cNvPr id="273" name="Google Shape;273;p13"/>
            <p:cNvSpPr/>
            <p:nvPr/>
          </p:nvSpPr>
          <p:spPr>
            <a:xfrm>
              <a:off x="6804725" y="9702591"/>
              <a:ext cx="126900" cy="126600"/>
            </a:xfrm>
            <a:prstGeom prst="ellipse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C3C3B"/>
                </a:solidFill>
              </a:endParaRPr>
            </a:p>
          </p:txBody>
        </p:sp>
        <p:sp>
          <p:nvSpPr>
            <p:cNvPr id="274" name="Google Shape;274;p13"/>
            <p:cNvSpPr/>
            <p:nvPr/>
          </p:nvSpPr>
          <p:spPr>
            <a:xfrm>
              <a:off x="6804725" y="8909453"/>
              <a:ext cx="126900" cy="126600"/>
            </a:xfrm>
            <a:prstGeom prst="ellipse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C3C3B"/>
                </a:solidFill>
              </a:endParaRPr>
            </a:p>
          </p:txBody>
        </p:sp>
        <p:sp>
          <p:nvSpPr>
            <p:cNvPr id="275" name="Google Shape;275;p13"/>
            <p:cNvSpPr/>
            <p:nvPr/>
          </p:nvSpPr>
          <p:spPr>
            <a:xfrm>
              <a:off x="6804725" y="9966971"/>
              <a:ext cx="126900" cy="126600"/>
            </a:xfrm>
            <a:prstGeom prst="ellipse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3C3C3B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