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matic SC"/>
      <p:regular r:id="rId7"/>
      <p:bold r:id="rId8"/>
    </p:embeddedFont>
    <p:embeddedFont>
      <p:font typeface="Gaegu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Gaegu-bold.fntdata"/><Relationship Id="rId9" Type="http://schemas.openxmlformats.org/officeDocument/2006/relationships/font" Target="fonts/Gaegu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AmaticSC-regular.fntdata"/><Relationship Id="rId8" Type="http://schemas.openxmlformats.org/officeDocument/2006/relationships/font" Target="fonts/AmaticS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-293"/>
            <a:ext cx="7560000" cy="10692893"/>
            <a:chOff x="-12521900" y="-293"/>
            <a:chExt cx="7560000" cy="10692893"/>
          </a:xfrm>
        </p:grpSpPr>
        <p:sp>
          <p:nvSpPr>
            <p:cNvPr id="55" name="Google Shape;55;p13"/>
            <p:cNvSpPr/>
            <p:nvPr/>
          </p:nvSpPr>
          <p:spPr>
            <a:xfrm flipH="1" rot="10800000">
              <a:off x="-12521900" y="0"/>
              <a:ext cx="7560000" cy="10692600"/>
            </a:xfrm>
            <a:prstGeom prst="rect">
              <a:avLst/>
            </a:prstGeom>
            <a:gradFill>
              <a:gsLst>
                <a:gs pos="0">
                  <a:srgbClr val="385C79"/>
                </a:gs>
                <a:gs pos="50000">
                  <a:srgbClr val="50819C"/>
                </a:gs>
                <a:gs pos="75000">
                  <a:srgbClr val="6397B1"/>
                </a:gs>
                <a:gs pos="100000">
                  <a:srgbClr val="659AB4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2521900" y="-293"/>
              <a:ext cx="7560000" cy="82575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1946900" y="585711"/>
              <a:ext cx="6410000" cy="97676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749204"/>
            <a:ext cx="7560003" cy="494279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304100" y="1101850"/>
            <a:ext cx="53340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100">
                <a:solidFill>
                  <a:srgbClr val="D00F10"/>
                </a:solidFill>
                <a:latin typeface="Amatic SC"/>
                <a:ea typeface="Amatic SC"/>
                <a:cs typeface="Amatic SC"/>
                <a:sym typeface="Amatic SC"/>
              </a:rPr>
              <a:t>Hello Santa</a:t>
            </a:r>
            <a:endParaRPr b="1" sz="10100">
              <a:solidFill>
                <a:srgbClr val="D00F1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854350" y="2785625"/>
            <a:ext cx="57960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500">
                <a:solidFill>
                  <a:srgbClr val="010101"/>
                </a:solidFill>
                <a:latin typeface="Gaegu"/>
                <a:ea typeface="Gaegu"/>
                <a:cs typeface="Gaegu"/>
                <a:sym typeface="Gaegu"/>
              </a:rPr>
              <a:t>My name is ____________________, and I’m _______ years old.</a:t>
            </a:r>
            <a:endParaRPr b="1" sz="1500">
              <a:solidFill>
                <a:srgbClr val="010101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10101"/>
                </a:solidFill>
                <a:latin typeface="Gaegu"/>
                <a:ea typeface="Gaegu"/>
                <a:cs typeface="Gaegu"/>
                <a:sym typeface="Gaegu"/>
              </a:rPr>
              <a:t>I live in ________________, which is quite far from where you are at the North Pole. I</a:t>
            </a:r>
            <a:r>
              <a:rPr b="1" lang="ru" sz="1500">
                <a:solidFill>
                  <a:srgbClr val="010101"/>
                </a:solidFill>
                <a:latin typeface="Gaegu"/>
                <a:ea typeface="Gaegu"/>
                <a:cs typeface="Gaegu"/>
                <a:sym typeface="Gaegu"/>
              </a:rPr>
              <a:t>’</a:t>
            </a:r>
            <a:r>
              <a:rPr b="1" lang="ru" sz="1500">
                <a:solidFill>
                  <a:srgbClr val="010101"/>
                </a:solidFill>
                <a:latin typeface="Gaegu"/>
                <a:ea typeface="Gaegu"/>
                <a:cs typeface="Gaegu"/>
                <a:sym typeface="Gaegu"/>
              </a:rPr>
              <a:t>m super excited for Christmas and your visit! I’ve been doing my best to be kind and helpful all year long.</a:t>
            </a:r>
            <a:endParaRPr b="1" sz="1500">
              <a:solidFill>
                <a:srgbClr val="01010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854350" y="4035623"/>
            <a:ext cx="57960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10101"/>
                </a:solidFill>
                <a:latin typeface="Gaegu"/>
                <a:ea typeface="Gaegu"/>
                <a:cs typeface="Gaegu"/>
                <a:sym typeface="Gaegu"/>
              </a:rPr>
              <a:t>One of the best things I did for my family this year was:</a:t>
            </a:r>
            <a:endParaRPr b="1" sz="1500">
              <a:solidFill>
                <a:srgbClr val="010101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10101"/>
                </a:solidFill>
                <a:latin typeface="Gaegu"/>
                <a:ea typeface="Gaegu"/>
                <a:cs typeface="Gaegu"/>
                <a:sym typeface="Gaegu"/>
              </a:rPr>
              <a:t>____________________________________________________________________________________.</a:t>
            </a:r>
            <a:endParaRPr b="1" sz="1500">
              <a:solidFill>
                <a:srgbClr val="01010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854350" y="4754621"/>
            <a:ext cx="57960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10101"/>
                </a:solidFill>
                <a:latin typeface="Gaegu"/>
                <a:ea typeface="Gaegu"/>
                <a:cs typeface="Gaegu"/>
                <a:sym typeface="Gaegu"/>
              </a:rPr>
              <a:t>For my good friend ________________________________, I helped </a:t>
            </a:r>
            <a:r>
              <a:rPr b="1" lang="ru" sz="1500">
                <a:solidFill>
                  <a:srgbClr val="010101"/>
                </a:solidFill>
                <a:latin typeface="Gaegu"/>
                <a:ea typeface="Gaegu"/>
                <a:cs typeface="Gaegu"/>
                <a:sym typeface="Gaegu"/>
              </a:rPr>
              <a:t>them</a:t>
            </a:r>
            <a:r>
              <a:rPr b="1" lang="ru" sz="1500">
                <a:solidFill>
                  <a:srgbClr val="010101"/>
                </a:solidFill>
                <a:latin typeface="Gaegu"/>
                <a:ea typeface="Gaegu"/>
                <a:cs typeface="Gaegu"/>
                <a:sym typeface="Gaegu"/>
              </a:rPr>
              <a:t> with</a:t>
            </a:r>
            <a:endParaRPr b="1" sz="1500">
              <a:solidFill>
                <a:srgbClr val="010101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10101"/>
                </a:solidFill>
                <a:latin typeface="Gaegu"/>
                <a:ea typeface="Gaegu"/>
                <a:cs typeface="Gaegu"/>
                <a:sym typeface="Gaegu"/>
              </a:rPr>
              <a:t>___________________________________________________________________________________.</a:t>
            </a:r>
            <a:endParaRPr b="1" sz="1500">
              <a:solidFill>
                <a:srgbClr val="01010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854350" y="5473620"/>
            <a:ext cx="57960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10101"/>
                </a:solidFill>
                <a:latin typeface="Gaegu"/>
                <a:ea typeface="Gaegu"/>
                <a:cs typeface="Gaegu"/>
                <a:sym typeface="Gaegu"/>
              </a:rPr>
              <a:t>There are a few special things I would love to get this Christmas. Here’s what I’m hoping for:</a:t>
            </a:r>
            <a:endParaRPr b="1" sz="1500">
              <a:solidFill>
                <a:srgbClr val="01010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854350" y="6192618"/>
            <a:ext cx="57960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10101"/>
                </a:solidFill>
                <a:latin typeface="Gaegu"/>
                <a:ea typeface="Gaegu"/>
                <a:cs typeface="Gaegu"/>
                <a:sym typeface="Gaegu"/>
              </a:rPr>
              <a:t>Oh, and if you could, I’d really like you to bring something nice for my friend __________________. They’ve been amazing this year too!</a:t>
            </a:r>
            <a:endParaRPr b="1" sz="1500">
              <a:solidFill>
                <a:srgbClr val="01010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854350" y="6911616"/>
            <a:ext cx="5796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10101"/>
                </a:solidFill>
                <a:latin typeface="Gaegu"/>
                <a:ea typeface="Gaegu"/>
                <a:cs typeface="Gaegu"/>
                <a:sym typeface="Gaegu"/>
              </a:rPr>
              <a:t>I hope everything is going great at the North Pole. How are all the elves, reindeer, and Mrs. Claus? I bet they’re really busy getting everything ready!</a:t>
            </a:r>
            <a:endParaRPr b="1" sz="1500">
              <a:solidFill>
                <a:srgbClr val="01010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916200" y="7896114"/>
            <a:ext cx="5672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10101"/>
                </a:solidFill>
                <a:latin typeface="Gaegu"/>
                <a:ea typeface="Gaegu"/>
                <a:cs typeface="Gaegu"/>
                <a:sym typeface="Gaegu"/>
              </a:rPr>
              <a:t>Thank you so much, Santa! I’ll leave you some of my favorite ____________to help you keep up your strength for your big journey around the world.</a:t>
            </a:r>
            <a:endParaRPr b="1" sz="1500">
              <a:solidFill>
                <a:srgbClr val="010101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916200" y="8880612"/>
            <a:ext cx="5672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10101"/>
                </a:solidFill>
                <a:latin typeface="Gaegu"/>
                <a:ea typeface="Gaegu"/>
                <a:cs typeface="Gaegu"/>
                <a:sym typeface="Gaegu"/>
              </a:rPr>
              <a:t>Happy Holidays!</a:t>
            </a:r>
            <a:endParaRPr b="1" sz="1500">
              <a:solidFill>
                <a:srgbClr val="010101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10101"/>
                </a:solidFill>
                <a:latin typeface="Gaegu"/>
                <a:ea typeface="Gaegu"/>
                <a:cs typeface="Gaegu"/>
                <a:sym typeface="Gaegu"/>
              </a:rPr>
              <a:t>Your friend, </a:t>
            </a:r>
            <a:endParaRPr b="1" sz="1500">
              <a:solidFill>
                <a:srgbClr val="010101"/>
              </a:solidFill>
              <a:latin typeface="Gaegu"/>
              <a:ea typeface="Gaegu"/>
              <a:cs typeface="Gaegu"/>
              <a:sym typeface="Gaeg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010101"/>
                </a:solidFill>
                <a:latin typeface="Gaegu"/>
                <a:ea typeface="Gaegu"/>
                <a:cs typeface="Gaegu"/>
                <a:sym typeface="Gaegu"/>
              </a:rPr>
              <a:t>____________________________________________</a:t>
            </a:r>
            <a:endParaRPr b="1" sz="1500">
              <a:solidFill>
                <a:srgbClr val="010101"/>
              </a:solidFill>
              <a:latin typeface="Gaegu"/>
              <a:ea typeface="Gaegu"/>
              <a:cs typeface="Gaegu"/>
              <a:sym typeface="Gaeg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