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7560000" cx="10692000"/>
  <p:notesSz cx="6858000" cy="9144000"/>
  <p:embeddedFontLst>
    <p:embeddedFont>
      <p:font typeface="Montserrat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10692000" cy="7560000"/>
            </a:xfrm>
            <a:prstGeom prst="rect">
              <a:avLst/>
            </a:prstGeom>
            <a:solidFill>
              <a:srgbClr val="FDF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 title="pss 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875" y="1525"/>
              <a:ext cx="10538250" cy="74045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1963500" y="955825"/>
            <a:ext cx="676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504545"/>
                </a:solidFill>
                <a:latin typeface="Montserrat"/>
                <a:ea typeface="Montserrat"/>
                <a:cs typeface="Montserrat"/>
                <a:sym typeface="Montserrat"/>
              </a:rPr>
              <a:t>FAMILY TREE</a:t>
            </a:r>
            <a:endParaRPr b="1" sz="4200">
              <a:solidFill>
                <a:srgbClr val="5045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273203" y="2205350"/>
            <a:ext cx="10127926" cy="4398825"/>
            <a:chOff x="273203" y="2279850"/>
            <a:chExt cx="10127926" cy="4398825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273203" y="2279850"/>
              <a:ext cx="2405101" cy="516000"/>
              <a:chOff x="273200" y="2279850"/>
              <a:chExt cx="2400300" cy="5160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2732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15614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2288778" y="3574125"/>
              <a:ext cx="2405101" cy="516000"/>
              <a:chOff x="273200" y="2279850"/>
              <a:chExt cx="2400300" cy="5160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2732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15614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830365" y="2795850"/>
              <a:ext cx="2015700" cy="778200"/>
              <a:chOff x="830365" y="2795850"/>
              <a:chExt cx="2015700" cy="778200"/>
            </a:xfrm>
          </p:grpSpPr>
          <p:cxnSp>
            <p:nvCxnSpPr>
              <p:cNvPr id="66" name="Google Shape;66;p13"/>
              <p:cNvCxnSpPr>
                <a:stCxn id="60" idx="2"/>
                <a:endCxn id="63" idx="0"/>
              </p:cNvCxnSpPr>
              <p:nvPr/>
            </p:nvCxnSpPr>
            <p:spPr>
              <a:xfrm flipH="1" rot="-5400000">
                <a:off x="1449115" y="2177100"/>
                <a:ext cx="778200" cy="2015700"/>
              </a:xfrm>
              <a:prstGeom prst="bentConnector3">
                <a:avLst>
                  <a:gd fmla="val 50005" name="adj1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>
                <a:stCxn id="61" idx="2"/>
              </p:cNvCxnSpPr>
              <p:nvPr/>
            </p:nvCxnSpPr>
            <p:spPr>
              <a:xfrm>
                <a:off x="2121141" y="2795850"/>
                <a:ext cx="0" cy="389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8" name="Google Shape;68;p13"/>
            <p:cNvGrpSpPr/>
            <p:nvPr/>
          </p:nvGrpSpPr>
          <p:grpSpPr>
            <a:xfrm>
              <a:off x="2854678" y="2279850"/>
              <a:ext cx="2405101" cy="516000"/>
              <a:chOff x="273200" y="2279850"/>
              <a:chExt cx="2400300" cy="516000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2732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15614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71" name="Google Shape;71;p13"/>
            <p:cNvCxnSpPr>
              <a:stCxn id="69" idx="2"/>
              <a:endCxn id="70" idx="2"/>
            </p:cNvCxnSpPr>
            <p:nvPr/>
          </p:nvCxnSpPr>
          <p:spPr>
            <a:xfrm flipH="1" rot="-5400000">
              <a:off x="4056990" y="2150700"/>
              <a:ext cx="600" cy="1290900"/>
            </a:xfrm>
            <a:prstGeom prst="bentConnector3">
              <a:avLst>
                <a:gd fmla="val 65233333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>
              <a:stCxn id="64" idx="0"/>
            </p:cNvCxnSpPr>
            <p:nvPr/>
          </p:nvCxnSpPr>
          <p:spPr>
            <a:xfrm rot="10800000">
              <a:off x="4136716" y="3188625"/>
              <a:ext cx="0" cy="385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>
              <a:stCxn id="63" idx="2"/>
              <a:endCxn id="64" idx="2"/>
            </p:cNvCxnSpPr>
            <p:nvPr/>
          </p:nvCxnSpPr>
          <p:spPr>
            <a:xfrm flipH="1" rot="-5400000">
              <a:off x="3491090" y="3444975"/>
              <a:ext cx="600" cy="1290900"/>
            </a:xfrm>
            <a:prstGeom prst="bentConnector3">
              <a:avLst>
                <a:gd fmla="val 78445833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" name="Google Shape;74;p13"/>
            <p:cNvSpPr/>
            <p:nvPr/>
          </p:nvSpPr>
          <p:spPr>
            <a:xfrm>
              <a:off x="2854678" y="4905035"/>
              <a:ext cx="1114200" cy="516000"/>
            </a:xfrm>
            <a:prstGeom prst="roundRect">
              <a:avLst>
                <a:gd fmla="val 39399" name="adj"/>
              </a:avLst>
            </a:prstGeom>
            <a:solidFill>
              <a:schemeClr val="lt1"/>
            </a:solidFill>
            <a:ln cap="flat" cmpd="sng" w="19050">
              <a:solidFill>
                <a:srgbClr val="504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5" name="Google Shape;75;p13"/>
            <p:cNvCxnSpPr/>
            <p:nvPr/>
          </p:nvCxnSpPr>
          <p:spPr>
            <a:xfrm rot="10800000">
              <a:off x="3411775" y="4560924"/>
              <a:ext cx="0" cy="344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6" name="Google Shape;76;p13"/>
            <p:cNvGrpSpPr/>
            <p:nvPr/>
          </p:nvGrpSpPr>
          <p:grpSpPr>
            <a:xfrm flipH="1">
              <a:off x="7996028" y="2279850"/>
              <a:ext cx="2405101" cy="516000"/>
              <a:chOff x="273200" y="2279850"/>
              <a:chExt cx="2400300" cy="516000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2732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15614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 flipH="1">
              <a:off x="5980453" y="3574125"/>
              <a:ext cx="2405101" cy="516000"/>
              <a:chOff x="273200" y="2279850"/>
              <a:chExt cx="2400300" cy="516000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2732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15614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 flipH="1">
              <a:off x="7828267" y="2795850"/>
              <a:ext cx="2015700" cy="778200"/>
              <a:chOff x="830365" y="2795850"/>
              <a:chExt cx="2015700" cy="778200"/>
            </a:xfrm>
          </p:grpSpPr>
          <p:cxnSp>
            <p:nvCxnSpPr>
              <p:cNvPr id="83" name="Google Shape;83;p13"/>
              <p:cNvCxnSpPr>
                <a:stCxn id="77" idx="2"/>
                <a:endCxn id="80" idx="0"/>
              </p:cNvCxnSpPr>
              <p:nvPr/>
            </p:nvCxnSpPr>
            <p:spPr>
              <a:xfrm flipH="1" rot="-5400000">
                <a:off x="1449115" y="2177100"/>
                <a:ext cx="778200" cy="2015700"/>
              </a:xfrm>
              <a:prstGeom prst="bentConnector3">
                <a:avLst>
                  <a:gd fmla="val 50005" name="adj1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>
                <a:stCxn id="78" idx="2"/>
              </p:cNvCxnSpPr>
              <p:nvPr/>
            </p:nvCxnSpPr>
            <p:spPr>
              <a:xfrm>
                <a:off x="2121141" y="2795850"/>
                <a:ext cx="0" cy="387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5" name="Google Shape;85;p13"/>
            <p:cNvGrpSpPr/>
            <p:nvPr/>
          </p:nvGrpSpPr>
          <p:grpSpPr>
            <a:xfrm flipH="1">
              <a:off x="5414553" y="2279850"/>
              <a:ext cx="2405101" cy="516000"/>
              <a:chOff x="273200" y="2279850"/>
              <a:chExt cx="2400300" cy="5160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2732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1561400" y="2279850"/>
                <a:ext cx="1112100" cy="516000"/>
              </a:xfrm>
              <a:prstGeom prst="roundRect">
                <a:avLst>
                  <a:gd fmla="val 3939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50454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88" name="Google Shape;88;p13"/>
            <p:cNvCxnSpPr>
              <a:stCxn id="86" idx="2"/>
              <a:endCxn id="87" idx="2"/>
            </p:cNvCxnSpPr>
            <p:nvPr/>
          </p:nvCxnSpPr>
          <p:spPr>
            <a:xfrm rot="5400000">
              <a:off x="6616741" y="2150700"/>
              <a:ext cx="600" cy="1290900"/>
            </a:xfrm>
            <a:prstGeom prst="bentConnector3">
              <a:avLst>
                <a:gd fmla="val 65350000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>
              <a:stCxn id="81" idx="0"/>
            </p:cNvCxnSpPr>
            <p:nvPr/>
          </p:nvCxnSpPr>
          <p:spPr>
            <a:xfrm rot="10800000">
              <a:off x="6537615" y="3188025"/>
              <a:ext cx="0" cy="386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>
              <a:stCxn id="80" idx="2"/>
              <a:endCxn id="81" idx="2"/>
            </p:cNvCxnSpPr>
            <p:nvPr/>
          </p:nvCxnSpPr>
          <p:spPr>
            <a:xfrm rot="5400000">
              <a:off x="7182641" y="3444975"/>
              <a:ext cx="600" cy="1290900"/>
            </a:xfrm>
            <a:prstGeom prst="bentConnector3">
              <a:avLst>
                <a:gd fmla="val 78879167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1" name="Google Shape;91;p13"/>
            <p:cNvSpPr/>
            <p:nvPr/>
          </p:nvSpPr>
          <p:spPr>
            <a:xfrm flipH="1">
              <a:off x="6705454" y="4905035"/>
              <a:ext cx="1114200" cy="516000"/>
            </a:xfrm>
            <a:prstGeom prst="roundRect">
              <a:avLst>
                <a:gd fmla="val 39399" name="adj"/>
              </a:avLst>
            </a:prstGeom>
            <a:solidFill>
              <a:schemeClr val="lt1"/>
            </a:solidFill>
            <a:ln cap="flat" cmpd="sng" w="19050">
              <a:solidFill>
                <a:srgbClr val="504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91425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2" name="Google Shape;92;p13"/>
            <p:cNvCxnSpPr/>
            <p:nvPr/>
          </p:nvCxnSpPr>
          <p:spPr>
            <a:xfrm rot="10800000">
              <a:off x="7262550" y="4560924"/>
              <a:ext cx="0" cy="344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>
              <a:stCxn id="74" idx="2"/>
              <a:endCxn id="91" idx="2"/>
            </p:cNvCxnSpPr>
            <p:nvPr/>
          </p:nvCxnSpPr>
          <p:spPr>
            <a:xfrm flipH="1" rot="-5400000">
              <a:off x="5336878" y="3495935"/>
              <a:ext cx="600" cy="3850800"/>
            </a:xfrm>
            <a:prstGeom prst="bentConnector3">
              <a:avLst>
                <a:gd fmla="val 75704167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4" name="Google Shape;94;p13"/>
            <p:cNvSpPr/>
            <p:nvPr/>
          </p:nvSpPr>
          <p:spPr>
            <a:xfrm>
              <a:off x="4391850" y="6162675"/>
              <a:ext cx="1908300" cy="516000"/>
            </a:xfrm>
            <a:prstGeom prst="roundRect">
              <a:avLst>
                <a:gd fmla="val 39399" name="adj"/>
              </a:avLst>
            </a:prstGeom>
            <a:solidFill>
              <a:schemeClr val="lt1"/>
            </a:solidFill>
            <a:ln cap="flat" cmpd="sng" w="19050">
              <a:solidFill>
                <a:srgbClr val="504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91425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5" name="Google Shape;95;p13"/>
            <p:cNvCxnSpPr>
              <a:stCxn id="94" idx="0"/>
            </p:cNvCxnSpPr>
            <p:nvPr/>
          </p:nvCxnSpPr>
          <p:spPr>
            <a:xfrm rot="10800000">
              <a:off x="5346000" y="5876175"/>
              <a:ext cx="0" cy="286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