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Lst>
  <p:sldSz cy="10692000" cx="7560000"/>
  <p:notesSz cx="6858000" cy="9144000"/>
  <p:embeddedFontLst>
    <p:embeddedFont>
      <p:font typeface="The Nautigal"/>
      <p:regular r:id="rId7"/>
      <p:bold r:id="rId8"/>
    </p:embeddedFont>
    <p:embeddedFont>
      <p:font typeface="EB Garamond"/>
      <p:regular r:id="rId9"/>
      <p:bold r:id="rId10"/>
      <p:italic r:id="rId11"/>
      <p:boldItalic r:id="rId1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pos="51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51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11" Type="http://schemas.openxmlformats.org/officeDocument/2006/relationships/font" Target="fonts/EBGaramond-italic.fntdata"/><Relationship Id="rId10" Type="http://schemas.openxmlformats.org/officeDocument/2006/relationships/font" Target="fonts/EBGaramond-bold.fntdata"/><Relationship Id="rId12" Type="http://schemas.openxmlformats.org/officeDocument/2006/relationships/font" Target="fonts/EBGaramond-boldItalic.fntdata"/><Relationship Id="rId9" Type="http://schemas.openxmlformats.org/officeDocument/2006/relationships/font" Target="fonts/EBGaramond-regular.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font" Target="fonts/TheNautigal-regular.fntdata"/><Relationship Id="rId8" Type="http://schemas.openxmlformats.org/officeDocument/2006/relationships/font" Target="fonts/TheNautigal-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257712" y="1547778"/>
            <a:ext cx="7044600" cy="42669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257705" y="5891409"/>
            <a:ext cx="7044600" cy="1647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257705" y="2299346"/>
            <a:ext cx="7044600" cy="4081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257705" y="6552657"/>
            <a:ext cx="7044600" cy="27039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257705" y="4471058"/>
            <a:ext cx="7044600" cy="17499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257705" y="925091"/>
            <a:ext cx="7044600" cy="11904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257705" y="2395696"/>
            <a:ext cx="7044600" cy="71019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257705" y="925091"/>
            <a:ext cx="7044600" cy="11904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257705" y="2395696"/>
            <a:ext cx="3306900" cy="7101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3995291" y="2395696"/>
            <a:ext cx="3306900" cy="7101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257705" y="925091"/>
            <a:ext cx="7044600" cy="11904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257705" y="1154948"/>
            <a:ext cx="2321700" cy="15708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257705" y="2888617"/>
            <a:ext cx="2321700" cy="66090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05325" y="935745"/>
            <a:ext cx="5264700" cy="8503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3780000" y="-260"/>
            <a:ext cx="3780000" cy="10692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19508" y="2563450"/>
            <a:ext cx="3344400" cy="3081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19508" y="5826865"/>
            <a:ext cx="3344400" cy="25674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083839" y="1505164"/>
            <a:ext cx="3172200" cy="76812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257705" y="8794266"/>
            <a:ext cx="4959600" cy="12579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57705" y="925091"/>
            <a:ext cx="7044600" cy="11904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257705" y="2395696"/>
            <a:ext cx="7044600" cy="71019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ru"/>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grpSp>
        <p:nvGrpSpPr>
          <p:cNvPr id="54" name="Google Shape;54;p13"/>
          <p:cNvGrpSpPr/>
          <p:nvPr/>
        </p:nvGrpSpPr>
        <p:grpSpPr>
          <a:xfrm>
            <a:off x="0" y="-1"/>
            <a:ext cx="7560000" cy="10692003"/>
            <a:chOff x="0" y="-1"/>
            <a:chExt cx="7560000" cy="10692003"/>
          </a:xfrm>
        </p:grpSpPr>
        <p:pic>
          <p:nvPicPr>
            <p:cNvPr id="55" name="Google Shape;55;p13"/>
            <p:cNvPicPr preferRelativeResize="0"/>
            <p:nvPr/>
          </p:nvPicPr>
          <p:blipFill rotWithShape="1">
            <a:blip r:embed="rId3">
              <a:alphaModFix/>
            </a:blip>
            <a:srcRect b="56337" l="0" r="0" t="0"/>
            <a:stretch/>
          </p:blipFill>
          <p:spPr>
            <a:xfrm>
              <a:off x="0" y="-1"/>
              <a:ext cx="7560000" cy="4270377"/>
            </a:xfrm>
            <a:prstGeom prst="rect">
              <a:avLst/>
            </a:prstGeom>
            <a:noFill/>
            <a:ln>
              <a:noFill/>
            </a:ln>
          </p:spPr>
        </p:pic>
        <p:pic>
          <p:nvPicPr>
            <p:cNvPr id="56" name="Google Shape;56;p13"/>
            <p:cNvPicPr preferRelativeResize="0"/>
            <p:nvPr/>
          </p:nvPicPr>
          <p:blipFill rotWithShape="1">
            <a:blip r:embed="rId3">
              <a:alphaModFix/>
            </a:blip>
            <a:srcRect b="0" l="0" r="0" t="63803"/>
            <a:stretch/>
          </p:blipFill>
          <p:spPr>
            <a:xfrm>
              <a:off x="0" y="7151875"/>
              <a:ext cx="7560000" cy="3540127"/>
            </a:xfrm>
            <a:prstGeom prst="rect">
              <a:avLst/>
            </a:prstGeom>
            <a:noFill/>
            <a:ln>
              <a:noFill/>
            </a:ln>
          </p:spPr>
        </p:pic>
      </p:grpSp>
      <p:sp>
        <p:nvSpPr>
          <p:cNvPr id="57" name="Google Shape;57;p13"/>
          <p:cNvSpPr txBox="1"/>
          <p:nvPr/>
        </p:nvSpPr>
        <p:spPr>
          <a:xfrm>
            <a:off x="1315350" y="1285875"/>
            <a:ext cx="4929300" cy="1293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ru" sz="7200">
                <a:solidFill>
                  <a:srgbClr val="E11B1C"/>
                </a:solidFill>
                <a:latin typeface="The Nautigal"/>
                <a:ea typeface="The Nautigal"/>
                <a:cs typeface="The Nautigal"/>
                <a:sym typeface="The Nautigal"/>
              </a:rPr>
              <a:t>Merry Christmas</a:t>
            </a:r>
            <a:endParaRPr sz="7200">
              <a:solidFill>
                <a:srgbClr val="E11B1C"/>
              </a:solidFill>
              <a:latin typeface="The Nautigal"/>
              <a:ea typeface="The Nautigal"/>
              <a:cs typeface="The Nautigal"/>
              <a:sym typeface="The Nautigal"/>
            </a:endParaRPr>
          </a:p>
        </p:txBody>
      </p:sp>
      <p:sp>
        <p:nvSpPr>
          <p:cNvPr id="58" name="Google Shape;58;p13"/>
          <p:cNvSpPr txBox="1"/>
          <p:nvPr/>
        </p:nvSpPr>
        <p:spPr>
          <a:xfrm>
            <a:off x="4222750" y="2700350"/>
            <a:ext cx="2659200" cy="1434600"/>
          </a:xfrm>
          <a:prstGeom prst="rect">
            <a:avLst/>
          </a:prstGeom>
          <a:noFill/>
          <a:ln>
            <a:noFill/>
          </a:ln>
        </p:spPr>
        <p:txBody>
          <a:bodyPr anchorCtr="0" anchor="t" bIns="91425" lIns="91425" spcFirstLastPara="1" rIns="91425" wrap="square" tIns="91425">
            <a:spAutoFit/>
          </a:bodyPr>
          <a:lstStyle/>
          <a:p>
            <a:pPr indent="0" lvl="0" marL="0" rtl="0" algn="r">
              <a:lnSpc>
                <a:spcPct val="120000"/>
              </a:lnSpc>
              <a:spcBef>
                <a:spcPts val="0"/>
              </a:spcBef>
              <a:spcAft>
                <a:spcPts val="0"/>
              </a:spcAft>
              <a:buClr>
                <a:schemeClr val="dk1"/>
              </a:buClr>
              <a:buSzPts val="1100"/>
              <a:buFont typeface="Arial"/>
              <a:buNone/>
            </a:pPr>
            <a:r>
              <a:rPr lang="ru">
                <a:solidFill>
                  <a:srgbClr val="030303"/>
                </a:solidFill>
                <a:latin typeface="EB Garamond"/>
                <a:ea typeface="EB Garamond"/>
                <a:cs typeface="EB Garamond"/>
                <a:sym typeface="EB Garamond"/>
              </a:rPr>
              <a:t>Thomas Smith</a:t>
            </a:r>
            <a:endParaRPr>
              <a:solidFill>
                <a:srgbClr val="030303"/>
              </a:solidFill>
              <a:latin typeface="EB Garamond"/>
              <a:ea typeface="EB Garamond"/>
              <a:cs typeface="EB Garamond"/>
              <a:sym typeface="EB Garamond"/>
            </a:endParaRPr>
          </a:p>
          <a:p>
            <a:pPr indent="0" lvl="0" marL="0" rtl="0" algn="r">
              <a:lnSpc>
                <a:spcPct val="120000"/>
              </a:lnSpc>
              <a:spcBef>
                <a:spcPts val="0"/>
              </a:spcBef>
              <a:spcAft>
                <a:spcPts val="0"/>
              </a:spcAft>
              <a:buClr>
                <a:schemeClr val="dk1"/>
              </a:buClr>
              <a:buSzPts val="1100"/>
              <a:buFont typeface="Arial"/>
              <a:buNone/>
            </a:pPr>
            <a:r>
              <a:rPr lang="ru">
                <a:solidFill>
                  <a:srgbClr val="030303"/>
                </a:solidFill>
                <a:latin typeface="EB Garamond"/>
                <a:ea typeface="EB Garamond"/>
                <a:cs typeface="EB Garamond"/>
                <a:sym typeface="EB Garamond"/>
              </a:rPr>
              <a:t>123 Evergreen Lane, Suite 45A</a:t>
            </a:r>
            <a:endParaRPr>
              <a:solidFill>
                <a:srgbClr val="030303"/>
              </a:solidFill>
              <a:latin typeface="EB Garamond"/>
              <a:ea typeface="EB Garamond"/>
              <a:cs typeface="EB Garamond"/>
              <a:sym typeface="EB Garamond"/>
            </a:endParaRPr>
          </a:p>
          <a:p>
            <a:pPr indent="0" lvl="0" marL="0" rtl="0" algn="r">
              <a:lnSpc>
                <a:spcPct val="120000"/>
              </a:lnSpc>
              <a:spcBef>
                <a:spcPts val="0"/>
              </a:spcBef>
              <a:spcAft>
                <a:spcPts val="0"/>
              </a:spcAft>
              <a:buClr>
                <a:schemeClr val="dk1"/>
              </a:buClr>
              <a:buSzPts val="1100"/>
              <a:buFont typeface="Arial"/>
              <a:buNone/>
            </a:pPr>
            <a:r>
              <a:rPr lang="ru">
                <a:solidFill>
                  <a:srgbClr val="030303"/>
                </a:solidFill>
                <a:latin typeface="EB Garamond"/>
                <a:ea typeface="EB Garamond"/>
                <a:cs typeface="EB Garamond"/>
                <a:sym typeface="EB Garamond"/>
              </a:rPr>
              <a:t>Pineville, CO 80501</a:t>
            </a:r>
            <a:endParaRPr>
              <a:solidFill>
                <a:srgbClr val="030303"/>
              </a:solidFill>
              <a:latin typeface="EB Garamond"/>
              <a:ea typeface="EB Garamond"/>
              <a:cs typeface="EB Garamond"/>
              <a:sym typeface="EB Garamond"/>
            </a:endParaRPr>
          </a:p>
          <a:p>
            <a:pPr indent="0" lvl="0" marL="0" rtl="0" algn="r">
              <a:lnSpc>
                <a:spcPct val="120000"/>
              </a:lnSpc>
              <a:spcBef>
                <a:spcPts val="0"/>
              </a:spcBef>
              <a:spcAft>
                <a:spcPts val="0"/>
              </a:spcAft>
              <a:buClr>
                <a:schemeClr val="dk1"/>
              </a:buClr>
              <a:buSzPts val="1100"/>
              <a:buFont typeface="Arial"/>
              <a:buNone/>
            </a:pPr>
            <a:r>
              <a:rPr lang="ru">
                <a:solidFill>
                  <a:srgbClr val="030303"/>
                </a:solidFill>
                <a:latin typeface="EB Garamond"/>
                <a:ea typeface="EB Garamond"/>
                <a:cs typeface="EB Garamond"/>
                <a:sym typeface="EB Garamond"/>
              </a:rPr>
              <a:t>thomas.smith@email.com</a:t>
            </a:r>
            <a:endParaRPr>
              <a:solidFill>
                <a:srgbClr val="030303"/>
              </a:solidFill>
              <a:latin typeface="EB Garamond"/>
              <a:ea typeface="EB Garamond"/>
              <a:cs typeface="EB Garamond"/>
              <a:sym typeface="EB Garamond"/>
            </a:endParaRPr>
          </a:p>
          <a:p>
            <a:pPr indent="0" lvl="0" marL="0" rtl="0" algn="r">
              <a:lnSpc>
                <a:spcPct val="120000"/>
              </a:lnSpc>
              <a:spcBef>
                <a:spcPts val="0"/>
              </a:spcBef>
              <a:spcAft>
                <a:spcPts val="0"/>
              </a:spcAft>
              <a:buNone/>
            </a:pPr>
            <a:r>
              <a:rPr lang="ru">
                <a:solidFill>
                  <a:srgbClr val="030303"/>
                </a:solidFill>
                <a:latin typeface="EB Garamond"/>
                <a:ea typeface="EB Garamond"/>
                <a:cs typeface="EB Garamond"/>
                <a:sym typeface="EB Garamond"/>
              </a:rPr>
              <a:t>(555) 123-4567</a:t>
            </a:r>
            <a:endParaRPr>
              <a:solidFill>
                <a:srgbClr val="030303"/>
              </a:solidFill>
              <a:latin typeface="EB Garamond"/>
              <a:ea typeface="EB Garamond"/>
              <a:cs typeface="EB Garamond"/>
              <a:sym typeface="EB Garamond"/>
            </a:endParaRPr>
          </a:p>
        </p:txBody>
      </p:sp>
      <p:sp>
        <p:nvSpPr>
          <p:cNvPr id="59" name="Google Shape;59;p13"/>
          <p:cNvSpPr txBox="1"/>
          <p:nvPr/>
        </p:nvSpPr>
        <p:spPr>
          <a:xfrm>
            <a:off x="794125" y="3795738"/>
            <a:ext cx="2659200" cy="261600"/>
          </a:xfrm>
          <a:prstGeom prst="rect">
            <a:avLst/>
          </a:prstGeom>
          <a:noFill/>
          <a:ln>
            <a:noFill/>
          </a:ln>
        </p:spPr>
        <p:txBody>
          <a:bodyPr anchorCtr="0" anchor="t" bIns="0" lIns="0" spcFirstLastPara="1" rIns="0" wrap="square" tIns="0">
            <a:spAutoFit/>
          </a:bodyPr>
          <a:lstStyle/>
          <a:p>
            <a:pPr indent="0" lvl="0" marL="0" rtl="0" algn="l">
              <a:lnSpc>
                <a:spcPct val="120000"/>
              </a:lnSpc>
              <a:spcBef>
                <a:spcPts val="0"/>
              </a:spcBef>
              <a:spcAft>
                <a:spcPts val="0"/>
              </a:spcAft>
              <a:buNone/>
            </a:pPr>
            <a:r>
              <a:rPr lang="ru" sz="1700">
                <a:solidFill>
                  <a:srgbClr val="030303"/>
                </a:solidFill>
                <a:latin typeface="EB Garamond"/>
                <a:ea typeface="EB Garamond"/>
                <a:cs typeface="EB Garamond"/>
                <a:sym typeface="EB Garamond"/>
              </a:rPr>
              <a:t>Dear </a:t>
            </a:r>
            <a:r>
              <a:rPr lang="ru" sz="1700">
                <a:solidFill>
                  <a:srgbClr val="E11B1C"/>
                </a:solidFill>
                <a:latin typeface="EB Garamond"/>
                <a:ea typeface="EB Garamond"/>
                <a:cs typeface="EB Garamond"/>
                <a:sym typeface="EB Garamond"/>
              </a:rPr>
              <a:t>Mary and John,</a:t>
            </a:r>
            <a:endParaRPr sz="1700">
              <a:solidFill>
                <a:srgbClr val="E11B1C"/>
              </a:solidFill>
              <a:latin typeface="EB Garamond"/>
              <a:ea typeface="EB Garamond"/>
              <a:cs typeface="EB Garamond"/>
              <a:sym typeface="EB Garamond"/>
            </a:endParaRPr>
          </a:p>
        </p:txBody>
      </p:sp>
      <p:sp>
        <p:nvSpPr>
          <p:cNvPr id="60" name="Google Shape;60;p13"/>
          <p:cNvSpPr txBox="1"/>
          <p:nvPr/>
        </p:nvSpPr>
        <p:spPr>
          <a:xfrm>
            <a:off x="794125" y="4414875"/>
            <a:ext cx="6087900" cy="3087600"/>
          </a:xfrm>
          <a:prstGeom prst="rect">
            <a:avLst/>
          </a:prstGeom>
          <a:noFill/>
          <a:ln>
            <a:noFill/>
          </a:ln>
        </p:spPr>
        <p:txBody>
          <a:bodyPr anchorCtr="0" anchor="t" bIns="0" lIns="0" spcFirstLastPara="1" rIns="0" wrap="square" tIns="0">
            <a:spAutoFit/>
          </a:bodyPr>
          <a:lstStyle/>
          <a:p>
            <a:pPr indent="0" lvl="0" marL="0" rtl="0" algn="l">
              <a:lnSpc>
                <a:spcPct val="120000"/>
              </a:lnSpc>
              <a:spcBef>
                <a:spcPts val="0"/>
              </a:spcBef>
              <a:spcAft>
                <a:spcPts val="0"/>
              </a:spcAft>
              <a:buNone/>
            </a:pPr>
            <a:r>
              <a:rPr lang="ru" sz="1700">
                <a:solidFill>
                  <a:srgbClr val="030303"/>
                </a:solidFill>
                <a:latin typeface="EB Garamond"/>
                <a:ea typeface="EB Garamond"/>
                <a:cs typeface="EB Garamond"/>
                <a:sym typeface="EB Garamond"/>
              </a:rPr>
              <a:t>Wishing you all the joy, love, and laughter that the holiday season brings. May your Christmas be filled with warmth, happiness, and cherished moments with loved ones. This year has been filled with remarkable moments, and we cherish the memories of our time together. We look forward to creating more joyful memories in the year ahead.</a:t>
            </a:r>
            <a:endParaRPr sz="1700">
              <a:solidFill>
                <a:srgbClr val="030303"/>
              </a:solidFill>
              <a:latin typeface="EB Garamond"/>
              <a:ea typeface="EB Garamond"/>
              <a:cs typeface="EB Garamond"/>
              <a:sym typeface="EB Garamond"/>
            </a:endParaRPr>
          </a:p>
          <a:p>
            <a:pPr indent="0" lvl="0" marL="0" rtl="0" algn="l">
              <a:lnSpc>
                <a:spcPct val="120000"/>
              </a:lnSpc>
              <a:spcBef>
                <a:spcPts val="0"/>
              </a:spcBef>
              <a:spcAft>
                <a:spcPts val="0"/>
              </a:spcAft>
              <a:buNone/>
            </a:pPr>
            <a:r>
              <a:t/>
            </a:r>
            <a:endParaRPr sz="1700">
              <a:solidFill>
                <a:srgbClr val="030303"/>
              </a:solidFill>
              <a:latin typeface="EB Garamond"/>
              <a:ea typeface="EB Garamond"/>
              <a:cs typeface="EB Garamond"/>
              <a:sym typeface="EB Garamond"/>
            </a:endParaRPr>
          </a:p>
          <a:p>
            <a:pPr indent="0" lvl="0" marL="0" rtl="0" algn="l">
              <a:lnSpc>
                <a:spcPct val="120000"/>
              </a:lnSpc>
              <a:spcBef>
                <a:spcPts val="0"/>
              </a:spcBef>
              <a:spcAft>
                <a:spcPts val="0"/>
              </a:spcAft>
              <a:buNone/>
            </a:pPr>
            <a:r>
              <a:rPr lang="ru" sz="1700">
                <a:solidFill>
                  <a:srgbClr val="030303"/>
                </a:solidFill>
                <a:latin typeface="EB Garamond"/>
                <a:ea typeface="EB Garamond"/>
                <a:cs typeface="EB Garamond"/>
                <a:sym typeface="EB Garamond"/>
              </a:rPr>
              <a:t>May the spirit of Christmas bring you peace and happiness, and may the New Year be filled with hope and exciting new opportunities. From our family to yours, we send our warmest wishes for a Merry Christmas and a Happy New Year.</a:t>
            </a:r>
            <a:endParaRPr sz="1700">
              <a:solidFill>
                <a:srgbClr val="030303"/>
              </a:solidFill>
              <a:latin typeface="EB Garamond"/>
              <a:ea typeface="EB Garamond"/>
              <a:cs typeface="EB Garamond"/>
              <a:sym typeface="EB Garamond"/>
            </a:endParaRPr>
          </a:p>
        </p:txBody>
      </p:sp>
      <p:grpSp>
        <p:nvGrpSpPr>
          <p:cNvPr id="61" name="Google Shape;61;p13"/>
          <p:cNvGrpSpPr/>
          <p:nvPr/>
        </p:nvGrpSpPr>
        <p:grpSpPr>
          <a:xfrm>
            <a:off x="794125" y="8129613"/>
            <a:ext cx="2659200" cy="563200"/>
            <a:chOff x="794125" y="8129613"/>
            <a:chExt cx="2659200" cy="563200"/>
          </a:xfrm>
        </p:grpSpPr>
        <p:sp>
          <p:nvSpPr>
            <p:cNvPr id="62" name="Google Shape;62;p13"/>
            <p:cNvSpPr txBox="1"/>
            <p:nvPr/>
          </p:nvSpPr>
          <p:spPr>
            <a:xfrm>
              <a:off x="794125" y="8129613"/>
              <a:ext cx="2659200" cy="261600"/>
            </a:xfrm>
            <a:prstGeom prst="rect">
              <a:avLst/>
            </a:prstGeom>
            <a:noFill/>
            <a:ln>
              <a:noFill/>
            </a:ln>
          </p:spPr>
          <p:txBody>
            <a:bodyPr anchorCtr="0" anchor="t" bIns="0" lIns="0" spcFirstLastPara="1" rIns="0" wrap="square" tIns="0">
              <a:spAutoFit/>
            </a:bodyPr>
            <a:lstStyle/>
            <a:p>
              <a:pPr indent="0" lvl="0" marL="0" rtl="0" algn="l">
                <a:lnSpc>
                  <a:spcPct val="120000"/>
                </a:lnSpc>
                <a:spcBef>
                  <a:spcPts val="0"/>
                </a:spcBef>
                <a:spcAft>
                  <a:spcPts val="0"/>
                </a:spcAft>
                <a:buNone/>
              </a:pPr>
              <a:r>
                <a:rPr lang="ru" sz="1700">
                  <a:solidFill>
                    <a:srgbClr val="030303"/>
                  </a:solidFill>
                  <a:latin typeface="EB Garamond"/>
                  <a:ea typeface="EB Garamond"/>
                  <a:cs typeface="EB Garamond"/>
                  <a:sym typeface="EB Garamond"/>
                </a:rPr>
                <a:t>Warmest regards,</a:t>
              </a:r>
              <a:endParaRPr sz="1700">
                <a:solidFill>
                  <a:srgbClr val="E11B1C"/>
                </a:solidFill>
                <a:latin typeface="EB Garamond"/>
                <a:ea typeface="EB Garamond"/>
                <a:cs typeface="EB Garamond"/>
                <a:sym typeface="EB Garamond"/>
              </a:endParaRPr>
            </a:p>
          </p:txBody>
        </p:sp>
        <p:sp>
          <p:nvSpPr>
            <p:cNvPr id="63" name="Google Shape;63;p13"/>
            <p:cNvSpPr txBox="1"/>
            <p:nvPr/>
          </p:nvSpPr>
          <p:spPr>
            <a:xfrm>
              <a:off x="794125" y="8431213"/>
              <a:ext cx="2659200" cy="261600"/>
            </a:xfrm>
            <a:prstGeom prst="rect">
              <a:avLst/>
            </a:prstGeom>
            <a:noFill/>
            <a:ln>
              <a:noFill/>
            </a:ln>
          </p:spPr>
          <p:txBody>
            <a:bodyPr anchorCtr="0" anchor="t" bIns="0" lIns="0" spcFirstLastPara="1" rIns="0" wrap="square" tIns="0">
              <a:spAutoFit/>
            </a:bodyPr>
            <a:lstStyle/>
            <a:p>
              <a:pPr indent="0" lvl="0" marL="0" rtl="0" algn="l">
                <a:lnSpc>
                  <a:spcPct val="120000"/>
                </a:lnSpc>
                <a:spcBef>
                  <a:spcPts val="0"/>
                </a:spcBef>
                <a:spcAft>
                  <a:spcPts val="0"/>
                </a:spcAft>
                <a:buNone/>
              </a:pPr>
              <a:r>
                <a:rPr lang="ru" sz="1700">
                  <a:solidFill>
                    <a:srgbClr val="E11B1C"/>
                  </a:solidFill>
                  <a:latin typeface="EB Garamond"/>
                  <a:ea typeface="EB Garamond"/>
                  <a:cs typeface="EB Garamond"/>
                  <a:sym typeface="EB Garamond"/>
                </a:rPr>
                <a:t>Thomas Smith</a:t>
              </a:r>
              <a:endParaRPr sz="1700">
                <a:solidFill>
                  <a:srgbClr val="E11B1C"/>
                </a:solidFill>
                <a:latin typeface="EB Garamond"/>
                <a:ea typeface="EB Garamond"/>
                <a:cs typeface="EB Garamond"/>
                <a:sym typeface="EB Garamond"/>
              </a:endParaRPr>
            </a:p>
          </p:txBody>
        </p:sp>
      </p:grpSp>
      <p:sp>
        <p:nvSpPr>
          <p:cNvPr id="64" name="Google Shape;64;p13"/>
          <p:cNvSpPr txBox="1"/>
          <p:nvPr/>
        </p:nvSpPr>
        <p:spPr>
          <a:xfrm>
            <a:off x="4151675" y="8431213"/>
            <a:ext cx="2659200" cy="261600"/>
          </a:xfrm>
          <a:prstGeom prst="rect">
            <a:avLst/>
          </a:prstGeom>
          <a:noFill/>
          <a:ln>
            <a:noFill/>
          </a:ln>
        </p:spPr>
        <p:txBody>
          <a:bodyPr anchorCtr="0" anchor="t" bIns="0" lIns="0" spcFirstLastPara="1" rIns="0" wrap="square" tIns="0">
            <a:spAutoFit/>
          </a:bodyPr>
          <a:lstStyle/>
          <a:p>
            <a:pPr indent="0" lvl="0" marL="0" rtl="0" algn="r">
              <a:lnSpc>
                <a:spcPct val="120000"/>
              </a:lnSpc>
              <a:spcBef>
                <a:spcPts val="0"/>
              </a:spcBef>
              <a:spcAft>
                <a:spcPts val="0"/>
              </a:spcAft>
              <a:buNone/>
            </a:pPr>
            <a:r>
              <a:rPr lang="ru" sz="1700">
                <a:solidFill>
                  <a:srgbClr val="030303"/>
                </a:solidFill>
                <a:latin typeface="EB Garamond"/>
                <a:ea typeface="EB Garamond"/>
                <a:cs typeface="EB Garamond"/>
                <a:sym typeface="EB Garamond"/>
              </a:rPr>
              <a:t> December 15, 2023</a:t>
            </a:r>
            <a:endParaRPr sz="1700">
              <a:solidFill>
                <a:srgbClr val="030303"/>
              </a:solidFill>
              <a:latin typeface="EB Garamond"/>
              <a:ea typeface="EB Garamond"/>
              <a:cs typeface="EB Garamond"/>
              <a:sym typeface="EB Garamond"/>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