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Bokor"/>
      <p:regular r:id="rId6"/>
    </p:embeddedFont>
    <p:embeddedFont>
      <p:font typeface="Mea Culpa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Bokor-regular.fntdata"/><Relationship Id="rId7" Type="http://schemas.openxmlformats.org/officeDocument/2006/relationships/font" Target="fonts/MeaCulp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29"/>
            <a:ext cx="10692000" cy="7560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4625" y="5720000"/>
            <a:ext cx="1342750" cy="13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1850" y="151858"/>
            <a:ext cx="1639875" cy="168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 rot="10800000">
            <a:off x="151850" y="5695983"/>
            <a:ext cx="1639875" cy="168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8900275" y="151858"/>
            <a:ext cx="1639875" cy="168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8900275" y="5695983"/>
            <a:ext cx="1639875" cy="16853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3049225" y="1903335"/>
            <a:ext cx="4593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solidFill>
                  <a:srgbClr val="1F1F1F"/>
                </a:solidFill>
                <a:latin typeface="Bokor"/>
                <a:ea typeface="Bokor"/>
                <a:cs typeface="Bokor"/>
                <a:sym typeface="Bokor"/>
              </a:rPr>
              <a:t>This document certifies that</a:t>
            </a:r>
            <a:endParaRPr sz="2800">
              <a:solidFill>
                <a:srgbClr val="1F1F1F"/>
              </a:solidFill>
              <a:latin typeface="Bokor"/>
              <a:ea typeface="Bokor"/>
              <a:cs typeface="Bokor"/>
              <a:sym typeface="Bokor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3573625" y="2437900"/>
            <a:ext cx="3544800" cy="0"/>
          </a:xfrm>
          <a:prstGeom prst="straightConnector1">
            <a:avLst/>
          </a:prstGeom>
          <a:noFill/>
          <a:ln cap="flat" cmpd="sng" w="19050">
            <a:solidFill>
              <a:srgbClr val="1F1F1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2286475" y="2658766"/>
            <a:ext cx="6119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6400">
                <a:solidFill>
                  <a:srgbClr val="1F1F1F"/>
                </a:solidFill>
                <a:latin typeface="Mea Culpa"/>
                <a:ea typeface="Mea Culpa"/>
                <a:cs typeface="Mea Culpa"/>
                <a:sym typeface="Mea Culpa"/>
              </a:rPr>
              <a:t>James Anderson</a:t>
            </a:r>
            <a:endParaRPr sz="6400">
              <a:solidFill>
                <a:srgbClr val="1F1F1F"/>
              </a:solidFill>
              <a:latin typeface="Mea Culpa"/>
              <a:ea typeface="Mea Culpa"/>
              <a:cs typeface="Mea Culpa"/>
              <a:sym typeface="Mea Culpa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286475" y="3873734"/>
            <a:ext cx="6119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>
                <a:solidFill>
                  <a:srgbClr val="1F1F1F"/>
                </a:solidFill>
                <a:latin typeface="Mea Culpa"/>
                <a:ea typeface="Mea Culpa"/>
                <a:cs typeface="Mea Culpa"/>
                <a:sym typeface="Mea Culpa"/>
              </a:rPr>
              <a:t>has successfully completed the training program</a:t>
            </a:r>
            <a:endParaRPr sz="2300">
              <a:solidFill>
                <a:srgbClr val="1F1F1F"/>
              </a:solidFill>
              <a:latin typeface="Mea Culpa"/>
              <a:ea typeface="Mea Culpa"/>
              <a:cs typeface="Mea Culpa"/>
              <a:sym typeface="Mea Culpa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286475" y="4412377"/>
            <a:ext cx="6119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solidFill>
                  <a:srgbClr val="1F1F1F"/>
                </a:solidFill>
                <a:latin typeface="Mea Culpa"/>
                <a:ea typeface="Mea Culpa"/>
                <a:cs typeface="Mea Culpa"/>
                <a:sym typeface="Mea Culpa"/>
              </a:rPr>
              <a:t>Advanced Skills Development</a:t>
            </a:r>
            <a:endParaRPr sz="3100">
              <a:solidFill>
                <a:srgbClr val="1F1F1F"/>
              </a:solidFill>
              <a:latin typeface="Mea Culpa"/>
              <a:ea typeface="Mea Culpa"/>
              <a:cs typeface="Mea Culpa"/>
              <a:sym typeface="Mea Culp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286475" y="5006602"/>
            <a:ext cx="6119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>
                <a:solidFill>
                  <a:srgbClr val="1F1F1F"/>
                </a:solidFill>
                <a:latin typeface="Mea Culpa"/>
                <a:ea typeface="Mea Culpa"/>
                <a:cs typeface="Mea Culpa"/>
                <a:sym typeface="Mea Culpa"/>
              </a:rPr>
              <a:t>Granted this 10th day of October, 2026</a:t>
            </a:r>
            <a:endParaRPr sz="2600">
              <a:solidFill>
                <a:srgbClr val="1F1F1F"/>
              </a:solidFill>
              <a:latin typeface="Mea Culpa"/>
              <a:ea typeface="Mea Culpa"/>
              <a:cs typeface="Mea Culpa"/>
              <a:sym typeface="Mea Culp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914675" y="6253968"/>
            <a:ext cx="2213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1F1F1F"/>
                </a:solidFill>
                <a:latin typeface="Bokor"/>
                <a:ea typeface="Bokor"/>
                <a:cs typeface="Bokor"/>
                <a:sym typeface="Bokor"/>
              </a:rPr>
              <a:t>Signature</a:t>
            </a:r>
            <a:endParaRPr sz="1500">
              <a:solidFill>
                <a:srgbClr val="1F1F1F"/>
              </a:solidFill>
              <a:latin typeface="Bokor"/>
              <a:ea typeface="Bokor"/>
              <a:cs typeface="Bokor"/>
              <a:sym typeface="Bokor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1914677" y="6626836"/>
            <a:ext cx="2213700" cy="0"/>
          </a:xfrm>
          <a:prstGeom prst="straightConnector1">
            <a:avLst/>
          </a:prstGeom>
          <a:noFill/>
          <a:ln cap="flat" cmpd="sng" w="19050">
            <a:solidFill>
              <a:srgbClr val="1F1F1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6521425" y="6253968"/>
            <a:ext cx="2213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1F1F1F"/>
                </a:solidFill>
                <a:latin typeface="Bokor"/>
                <a:ea typeface="Bokor"/>
                <a:cs typeface="Bokor"/>
                <a:sym typeface="Bokor"/>
              </a:rPr>
              <a:t>Instructor's Name</a:t>
            </a:r>
            <a:endParaRPr sz="1500">
              <a:solidFill>
                <a:srgbClr val="1F1F1F"/>
              </a:solidFill>
              <a:latin typeface="Bokor"/>
              <a:ea typeface="Bokor"/>
              <a:cs typeface="Bokor"/>
              <a:sym typeface="Bokor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6521427" y="6626836"/>
            <a:ext cx="2213700" cy="0"/>
          </a:xfrm>
          <a:prstGeom prst="straightConnector1">
            <a:avLst/>
          </a:prstGeom>
          <a:noFill/>
          <a:ln cap="flat" cmpd="sng" w="19050">
            <a:solidFill>
              <a:srgbClr val="1F1F1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0" name="Google Shape;70;p13"/>
          <p:cNvSpPr txBox="1"/>
          <p:nvPr/>
        </p:nvSpPr>
        <p:spPr>
          <a:xfrm>
            <a:off x="1150825" y="766875"/>
            <a:ext cx="83904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6100">
                <a:solidFill>
                  <a:srgbClr val="1F1F1F"/>
                </a:solidFill>
                <a:latin typeface="Bokor"/>
                <a:ea typeface="Bokor"/>
                <a:cs typeface="Bokor"/>
                <a:sym typeface="Bokor"/>
              </a:rPr>
              <a:t>Certificate of Achievement</a:t>
            </a:r>
            <a:endParaRPr sz="6100">
              <a:solidFill>
                <a:srgbClr val="1F1F1F"/>
              </a:solidFill>
              <a:latin typeface="Bokor"/>
              <a:ea typeface="Bokor"/>
              <a:cs typeface="Bokor"/>
              <a:sym typeface="Bok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