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Comfortaa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Comfortaa-regular.fntdata"/><Relationship Id="rId7" Type="http://schemas.openxmlformats.org/officeDocument/2006/relationships/font" Target="fonts/Comforta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40875" y="2227950"/>
            <a:ext cx="6486900" cy="3090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rgbClr val="EDEDE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2508350" y="2231800"/>
            <a:ext cx="2872175" cy="7999800"/>
            <a:chOff x="2508350" y="2231800"/>
            <a:chExt cx="2872175" cy="7999800"/>
          </a:xfrm>
        </p:grpSpPr>
        <p:cxnSp>
          <p:nvCxnSpPr>
            <p:cNvPr id="56" name="Google Shape;56;p13"/>
            <p:cNvCxnSpPr/>
            <p:nvPr/>
          </p:nvCxnSpPr>
          <p:spPr>
            <a:xfrm>
              <a:off x="2508350" y="2231800"/>
              <a:ext cx="0" cy="7999800"/>
            </a:xfrm>
            <a:prstGeom prst="straightConnector1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Google Shape;57;p13"/>
            <p:cNvCxnSpPr/>
            <p:nvPr/>
          </p:nvCxnSpPr>
          <p:spPr>
            <a:xfrm>
              <a:off x="5075725" y="2231800"/>
              <a:ext cx="0" cy="7999800"/>
            </a:xfrm>
            <a:prstGeom prst="straightConnector1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Google Shape;58;p13"/>
            <p:cNvCxnSpPr/>
            <p:nvPr/>
          </p:nvCxnSpPr>
          <p:spPr>
            <a:xfrm>
              <a:off x="5380525" y="2231800"/>
              <a:ext cx="0" cy="7999800"/>
            </a:xfrm>
            <a:prstGeom prst="straightConnector1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9" name="Google Shape;59;p13"/>
          <p:cNvGrpSpPr/>
          <p:nvPr/>
        </p:nvGrpSpPr>
        <p:grpSpPr>
          <a:xfrm>
            <a:off x="549850" y="2536950"/>
            <a:ext cx="6470100" cy="7386925"/>
            <a:chOff x="549850" y="2536950"/>
            <a:chExt cx="6470100" cy="7386925"/>
          </a:xfrm>
        </p:grpSpPr>
        <p:sp>
          <p:nvSpPr>
            <p:cNvPr id="60" name="Google Shape;60;p13"/>
            <p:cNvSpPr/>
            <p:nvPr/>
          </p:nvSpPr>
          <p:spPr>
            <a:xfrm>
              <a:off x="549850" y="2536950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549850" y="2844686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549850" y="3152422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549850" y="3460158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549850" y="3767893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549850" y="4075629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549850" y="4383365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549850" y="4691101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549850" y="4998837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549850" y="5306573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549850" y="5614309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549850" y="5922045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549850" y="6229780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549850" y="6537516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49850" y="6845252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49850" y="7152988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549850" y="7460724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549850" y="7768460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549850" y="8076196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549850" y="8383932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549850" y="8691667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549850" y="8999403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549850" y="9307139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549850" y="9614875"/>
              <a:ext cx="6470100" cy="309000"/>
            </a:xfrm>
            <a:prstGeom prst="rect">
              <a:avLst/>
            </a:prstGeom>
            <a:noFill/>
            <a:ln cap="flat" cmpd="sng" w="9525">
              <a:solidFill>
                <a:srgbClr val="F2F2F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13"/>
          <p:cNvSpPr/>
          <p:nvPr/>
        </p:nvSpPr>
        <p:spPr>
          <a:xfrm>
            <a:off x="540000" y="2227950"/>
            <a:ext cx="6482100" cy="8004900"/>
          </a:xfrm>
          <a:prstGeom prst="rect">
            <a:avLst/>
          </a:prstGeom>
          <a:noFill/>
          <a:ln cap="flat" cmpd="sng" w="9525">
            <a:solidFill>
              <a:srgbClr val="1D1D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13"/>
          <p:cNvGrpSpPr/>
          <p:nvPr/>
        </p:nvGrpSpPr>
        <p:grpSpPr>
          <a:xfrm>
            <a:off x="511399" y="528025"/>
            <a:ext cx="6514200" cy="475607"/>
            <a:chOff x="511399" y="528025"/>
            <a:chExt cx="6514200" cy="475607"/>
          </a:xfrm>
        </p:grpSpPr>
        <p:cxnSp>
          <p:nvCxnSpPr>
            <p:cNvPr id="86" name="Google Shape;86;p13"/>
            <p:cNvCxnSpPr/>
            <p:nvPr/>
          </p:nvCxnSpPr>
          <p:spPr>
            <a:xfrm>
              <a:off x="543375" y="1003632"/>
              <a:ext cx="6482100" cy="0"/>
            </a:xfrm>
            <a:prstGeom prst="straightConnector1">
              <a:avLst/>
            </a:prstGeom>
            <a:noFill/>
            <a:ln cap="flat" cmpd="sng" w="28575">
              <a:solidFill>
                <a:srgbClr val="1D1D1B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7" name="Google Shape;87;p13"/>
            <p:cNvSpPr txBox="1"/>
            <p:nvPr/>
          </p:nvSpPr>
          <p:spPr>
            <a:xfrm>
              <a:off x="511399" y="528025"/>
              <a:ext cx="65142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2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PRINTABLE CAREGIVER DAILY CHECKLIST</a:t>
              </a:r>
              <a:endParaRPr b="1" sz="22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540000" y="1310450"/>
            <a:ext cx="6486950" cy="610675"/>
            <a:chOff x="540000" y="1310450"/>
            <a:chExt cx="6486950" cy="610675"/>
          </a:xfrm>
        </p:grpSpPr>
        <p:grpSp>
          <p:nvGrpSpPr>
            <p:cNvPr id="89" name="Google Shape;89;p13"/>
            <p:cNvGrpSpPr/>
            <p:nvPr/>
          </p:nvGrpSpPr>
          <p:grpSpPr>
            <a:xfrm>
              <a:off x="542750" y="1310450"/>
              <a:ext cx="6484200" cy="610675"/>
              <a:chOff x="542750" y="1310450"/>
              <a:chExt cx="6484200" cy="610675"/>
            </a:xfrm>
          </p:grpSpPr>
          <p:cxnSp>
            <p:nvCxnSpPr>
              <p:cNvPr id="90" name="Google Shape;90;p13"/>
              <p:cNvCxnSpPr/>
              <p:nvPr/>
            </p:nvCxnSpPr>
            <p:spPr>
              <a:xfrm>
                <a:off x="542750" y="1617450"/>
                <a:ext cx="6484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1" name="Google Shape;91;p13"/>
              <p:cNvCxnSpPr/>
              <p:nvPr/>
            </p:nvCxnSpPr>
            <p:spPr>
              <a:xfrm>
                <a:off x="4323650" y="1310450"/>
                <a:ext cx="0" cy="3093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2" name="Google Shape;92;p13"/>
              <p:cNvCxnSpPr/>
              <p:nvPr/>
            </p:nvCxnSpPr>
            <p:spPr>
              <a:xfrm>
                <a:off x="5077975" y="1617825"/>
                <a:ext cx="0" cy="3033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93" name="Google Shape;93;p13"/>
            <p:cNvSpPr/>
            <p:nvPr/>
          </p:nvSpPr>
          <p:spPr>
            <a:xfrm>
              <a:off x="540000" y="1311925"/>
              <a:ext cx="6482100" cy="607500"/>
            </a:xfrm>
            <a:prstGeom prst="rect">
              <a:avLst/>
            </a:prstGeom>
            <a:noFill/>
            <a:ln cap="flat" cmpd="sng" w="9525">
              <a:solidFill>
                <a:srgbClr val="1D1D1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4" name="Google Shape;94;p13"/>
            <p:cNvGrpSpPr/>
            <p:nvPr/>
          </p:nvGrpSpPr>
          <p:grpSpPr>
            <a:xfrm>
              <a:off x="597675" y="1387250"/>
              <a:ext cx="3665200" cy="169200"/>
              <a:chOff x="597675" y="1387250"/>
              <a:chExt cx="3665200" cy="169200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597675" y="1387250"/>
                <a:ext cx="1419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1D1D1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CAREGIVER NAME</a:t>
                </a:r>
                <a:endParaRPr b="1" sz="11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1987675" y="1402550"/>
                <a:ext cx="227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597675" y="1685688"/>
              <a:ext cx="4420150" cy="169200"/>
              <a:chOff x="597675" y="1394488"/>
              <a:chExt cx="4420150" cy="169200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597675" y="1394488"/>
                <a:ext cx="2872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1D1D1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NAME OF PERSON BEING CARED FOR</a:t>
                </a:r>
                <a:endParaRPr b="1" sz="11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3407425" y="1409779"/>
                <a:ext cx="1610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4402899" y="1387250"/>
              <a:ext cx="2532601" cy="169200"/>
              <a:chOff x="597674" y="1387250"/>
              <a:chExt cx="2532601" cy="169200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597674" y="1387250"/>
                <a:ext cx="862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1D1D1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LOCATION</a:t>
                </a:r>
                <a:endParaRPr b="1" sz="11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1459875" y="1402550"/>
                <a:ext cx="16704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03" name="Google Shape;103;p13"/>
            <p:cNvGrpSpPr/>
            <p:nvPr/>
          </p:nvGrpSpPr>
          <p:grpSpPr>
            <a:xfrm>
              <a:off x="5144778" y="1685688"/>
              <a:ext cx="1829097" cy="169200"/>
              <a:chOff x="597678" y="1394488"/>
              <a:chExt cx="1829097" cy="169200"/>
            </a:xfrm>
          </p:grpSpPr>
          <p:sp>
            <p:nvSpPr>
              <p:cNvPr id="104" name="Google Shape;104;p13"/>
              <p:cNvSpPr txBox="1"/>
              <p:nvPr/>
            </p:nvSpPr>
            <p:spPr>
              <a:xfrm>
                <a:off x="597678" y="1394488"/>
                <a:ext cx="790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solidFill>
                      <a:srgbClr val="1D1D1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DAY/DATE</a:t>
                </a:r>
                <a:endParaRPr b="1" sz="11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1388175" y="1409788"/>
                <a:ext cx="1038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106" name="Google Shape;106;p13"/>
          <p:cNvGrpSpPr/>
          <p:nvPr/>
        </p:nvGrpSpPr>
        <p:grpSpPr>
          <a:xfrm>
            <a:off x="597675" y="2266376"/>
            <a:ext cx="6366575" cy="200674"/>
            <a:chOff x="597675" y="2266376"/>
            <a:chExt cx="6366575" cy="200674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597675" y="2297850"/>
              <a:ext cx="1833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TASK CATEGORY</a:t>
              </a:r>
              <a:endParaRPr b="1" sz="11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2569675" y="2297850"/>
              <a:ext cx="2422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TASK DESCRIPTION</a:t>
              </a:r>
              <a:endParaRPr b="1" sz="11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5470250" y="2297850"/>
              <a:ext cx="1494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NOTES</a:t>
              </a:r>
              <a:endParaRPr b="1" sz="11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grpSp>
          <p:nvGrpSpPr>
            <p:cNvPr id="110" name="Google Shape;110;p13"/>
            <p:cNvGrpSpPr/>
            <p:nvPr/>
          </p:nvGrpSpPr>
          <p:grpSpPr>
            <a:xfrm>
              <a:off x="5156850" y="2266376"/>
              <a:ext cx="210820" cy="192637"/>
              <a:chOff x="5156850" y="2266376"/>
              <a:chExt cx="210820" cy="192637"/>
            </a:xfrm>
          </p:grpSpPr>
          <p:sp>
            <p:nvSpPr>
              <p:cNvPr id="111" name="Google Shape;111;p13"/>
              <p:cNvSpPr/>
              <p:nvPr/>
            </p:nvSpPr>
            <p:spPr>
              <a:xfrm>
                <a:off x="5156850" y="2309913"/>
                <a:ext cx="149100" cy="149100"/>
              </a:xfrm>
              <a:prstGeom prst="rect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12" name="Google Shape;112;p13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5166553" y="2266376"/>
                <a:ext cx="201116" cy="1692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13" name="Google Shape;113;p13"/>
          <p:cNvGrpSpPr/>
          <p:nvPr/>
        </p:nvGrpSpPr>
        <p:grpSpPr>
          <a:xfrm>
            <a:off x="597675" y="2614500"/>
            <a:ext cx="6366575" cy="153900"/>
            <a:chOff x="597675" y="2614500"/>
            <a:chExt cx="6366575" cy="1539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597675" y="261450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Personal Care</a:t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2569675" y="261450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Bathing/Showering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5470250" y="261450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5156850" y="261690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8" name="Google Shape;118;p13"/>
          <p:cNvGrpSpPr/>
          <p:nvPr/>
        </p:nvGrpSpPr>
        <p:grpSpPr>
          <a:xfrm>
            <a:off x="597675" y="2921325"/>
            <a:ext cx="6366575" cy="153900"/>
            <a:chOff x="597675" y="2921325"/>
            <a:chExt cx="6366575" cy="153900"/>
          </a:xfrm>
        </p:grpSpPr>
        <p:sp>
          <p:nvSpPr>
            <p:cNvPr id="119" name="Google Shape;119;p13"/>
            <p:cNvSpPr txBox="1"/>
            <p:nvPr/>
          </p:nvSpPr>
          <p:spPr>
            <a:xfrm>
              <a:off x="597675" y="292132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2569675" y="292132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Oral Hygiene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5470250" y="292132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5156850" y="292372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3" name="Google Shape;123;p13"/>
          <p:cNvGrpSpPr/>
          <p:nvPr/>
        </p:nvGrpSpPr>
        <p:grpSpPr>
          <a:xfrm>
            <a:off x="597675" y="3230325"/>
            <a:ext cx="6366575" cy="153900"/>
            <a:chOff x="597675" y="3230325"/>
            <a:chExt cx="6366575" cy="153900"/>
          </a:xfrm>
        </p:grpSpPr>
        <p:sp>
          <p:nvSpPr>
            <p:cNvPr id="124" name="Google Shape;124;p13"/>
            <p:cNvSpPr txBox="1"/>
            <p:nvPr/>
          </p:nvSpPr>
          <p:spPr>
            <a:xfrm>
              <a:off x="597675" y="323032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2569675" y="323032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Dressing/Grooming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5470250" y="323032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5156850" y="323272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8" name="Google Shape;128;p13"/>
          <p:cNvGrpSpPr/>
          <p:nvPr/>
        </p:nvGrpSpPr>
        <p:grpSpPr>
          <a:xfrm>
            <a:off x="597675" y="3537150"/>
            <a:ext cx="6366575" cy="153900"/>
            <a:chOff x="597675" y="3537150"/>
            <a:chExt cx="6366575" cy="153900"/>
          </a:xfrm>
        </p:grpSpPr>
        <p:sp>
          <p:nvSpPr>
            <p:cNvPr id="129" name="Google Shape;129;p13"/>
            <p:cNvSpPr txBox="1"/>
            <p:nvPr/>
          </p:nvSpPr>
          <p:spPr>
            <a:xfrm>
              <a:off x="597675" y="353715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2569675" y="353715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5470250" y="353715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5156850" y="353955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3" name="Google Shape;133;p13"/>
          <p:cNvGrpSpPr/>
          <p:nvPr/>
        </p:nvGrpSpPr>
        <p:grpSpPr>
          <a:xfrm>
            <a:off x="597675" y="3838825"/>
            <a:ext cx="6366575" cy="153900"/>
            <a:chOff x="597675" y="3838825"/>
            <a:chExt cx="6366575" cy="153900"/>
          </a:xfrm>
        </p:grpSpPr>
        <p:sp>
          <p:nvSpPr>
            <p:cNvPr id="134" name="Google Shape;134;p13"/>
            <p:cNvSpPr txBox="1"/>
            <p:nvPr/>
          </p:nvSpPr>
          <p:spPr>
            <a:xfrm>
              <a:off x="597675" y="383882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Medication Management</a:t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35" name="Google Shape;135;p13"/>
            <p:cNvSpPr txBox="1"/>
            <p:nvPr/>
          </p:nvSpPr>
          <p:spPr>
            <a:xfrm>
              <a:off x="2569675" y="383882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Morning Medications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5470250" y="383882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5156850" y="384122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8" name="Google Shape;138;p13"/>
          <p:cNvGrpSpPr/>
          <p:nvPr/>
        </p:nvGrpSpPr>
        <p:grpSpPr>
          <a:xfrm>
            <a:off x="597675" y="4145650"/>
            <a:ext cx="6366575" cy="153900"/>
            <a:chOff x="597675" y="4145650"/>
            <a:chExt cx="6366575" cy="153900"/>
          </a:xfrm>
        </p:grpSpPr>
        <p:sp>
          <p:nvSpPr>
            <p:cNvPr id="139" name="Google Shape;139;p13"/>
            <p:cNvSpPr txBox="1"/>
            <p:nvPr/>
          </p:nvSpPr>
          <p:spPr>
            <a:xfrm>
              <a:off x="597675" y="414565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2569675" y="414565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Afternoon Medications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5470250" y="414565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5156850" y="414805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3" name="Google Shape;143;p13"/>
          <p:cNvGrpSpPr/>
          <p:nvPr/>
        </p:nvGrpSpPr>
        <p:grpSpPr>
          <a:xfrm>
            <a:off x="597675" y="4454650"/>
            <a:ext cx="6366575" cy="153900"/>
            <a:chOff x="597675" y="4454650"/>
            <a:chExt cx="6366575" cy="153900"/>
          </a:xfrm>
        </p:grpSpPr>
        <p:sp>
          <p:nvSpPr>
            <p:cNvPr id="144" name="Google Shape;144;p13"/>
            <p:cNvSpPr txBox="1"/>
            <p:nvPr/>
          </p:nvSpPr>
          <p:spPr>
            <a:xfrm>
              <a:off x="597675" y="445465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2569675" y="445465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Evening Medications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5470250" y="445465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5156850" y="445705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8" name="Google Shape;148;p13"/>
          <p:cNvGrpSpPr/>
          <p:nvPr/>
        </p:nvGrpSpPr>
        <p:grpSpPr>
          <a:xfrm>
            <a:off x="597675" y="4761475"/>
            <a:ext cx="6366575" cy="153900"/>
            <a:chOff x="597675" y="4761475"/>
            <a:chExt cx="6366575" cy="153900"/>
          </a:xfrm>
        </p:grpSpPr>
        <p:sp>
          <p:nvSpPr>
            <p:cNvPr id="149" name="Google Shape;149;p13"/>
            <p:cNvSpPr txBox="1"/>
            <p:nvPr/>
          </p:nvSpPr>
          <p:spPr>
            <a:xfrm>
              <a:off x="597675" y="476147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0" name="Google Shape;150;p13"/>
            <p:cNvSpPr txBox="1"/>
            <p:nvPr/>
          </p:nvSpPr>
          <p:spPr>
            <a:xfrm>
              <a:off x="2569675" y="476147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1" name="Google Shape;151;p13"/>
            <p:cNvSpPr txBox="1"/>
            <p:nvPr/>
          </p:nvSpPr>
          <p:spPr>
            <a:xfrm>
              <a:off x="5470250" y="476147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5156850" y="476387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3" name="Google Shape;153;p13"/>
          <p:cNvGrpSpPr/>
          <p:nvPr/>
        </p:nvGrpSpPr>
        <p:grpSpPr>
          <a:xfrm>
            <a:off x="597675" y="5070475"/>
            <a:ext cx="6366575" cy="153900"/>
            <a:chOff x="597675" y="5070475"/>
            <a:chExt cx="6366575" cy="153900"/>
          </a:xfrm>
        </p:grpSpPr>
        <p:sp>
          <p:nvSpPr>
            <p:cNvPr id="154" name="Google Shape;154;p13"/>
            <p:cNvSpPr txBox="1"/>
            <p:nvPr/>
          </p:nvSpPr>
          <p:spPr>
            <a:xfrm>
              <a:off x="597675" y="507047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Mobility/Exercise</a:t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5" name="Google Shape;155;p13"/>
            <p:cNvSpPr txBox="1"/>
            <p:nvPr/>
          </p:nvSpPr>
          <p:spPr>
            <a:xfrm>
              <a:off x="2569675" y="507047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Morning Walk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6" name="Google Shape;156;p13"/>
            <p:cNvSpPr txBox="1"/>
            <p:nvPr/>
          </p:nvSpPr>
          <p:spPr>
            <a:xfrm>
              <a:off x="5470250" y="507047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5156850" y="507287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8" name="Google Shape;158;p13"/>
          <p:cNvGrpSpPr/>
          <p:nvPr/>
        </p:nvGrpSpPr>
        <p:grpSpPr>
          <a:xfrm>
            <a:off x="597675" y="5377300"/>
            <a:ext cx="6366575" cy="153900"/>
            <a:chOff x="597675" y="5377300"/>
            <a:chExt cx="6366575" cy="153900"/>
          </a:xfrm>
        </p:grpSpPr>
        <p:sp>
          <p:nvSpPr>
            <p:cNvPr id="159" name="Google Shape;159;p13"/>
            <p:cNvSpPr txBox="1"/>
            <p:nvPr/>
          </p:nvSpPr>
          <p:spPr>
            <a:xfrm>
              <a:off x="597675" y="537730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60" name="Google Shape;160;p13"/>
            <p:cNvSpPr txBox="1"/>
            <p:nvPr/>
          </p:nvSpPr>
          <p:spPr>
            <a:xfrm>
              <a:off x="2569675" y="537730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Physical Therapy Exercises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61" name="Google Shape;161;p13"/>
            <p:cNvSpPr txBox="1"/>
            <p:nvPr/>
          </p:nvSpPr>
          <p:spPr>
            <a:xfrm>
              <a:off x="5470250" y="537730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62" name="Google Shape;162;p13"/>
            <p:cNvSpPr/>
            <p:nvPr/>
          </p:nvSpPr>
          <p:spPr>
            <a:xfrm>
              <a:off x="5156850" y="537970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3" name="Google Shape;163;p13"/>
          <p:cNvGrpSpPr/>
          <p:nvPr/>
        </p:nvGrpSpPr>
        <p:grpSpPr>
          <a:xfrm>
            <a:off x="597675" y="5686300"/>
            <a:ext cx="6366575" cy="153900"/>
            <a:chOff x="597675" y="5686300"/>
            <a:chExt cx="6366575" cy="153900"/>
          </a:xfrm>
        </p:grpSpPr>
        <p:sp>
          <p:nvSpPr>
            <p:cNvPr id="164" name="Google Shape;164;p13"/>
            <p:cNvSpPr txBox="1"/>
            <p:nvPr/>
          </p:nvSpPr>
          <p:spPr>
            <a:xfrm>
              <a:off x="597675" y="568630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65" name="Google Shape;165;p13"/>
            <p:cNvSpPr txBox="1"/>
            <p:nvPr/>
          </p:nvSpPr>
          <p:spPr>
            <a:xfrm>
              <a:off x="2569675" y="568630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66" name="Google Shape;166;p13"/>
            <p:cNvSpPr txBox="1"/>
            <p:nvPr/>
          </p:nvSpPr>
          <p:spPr>
            <a:xfrm>
              <a:off x="5470250" y="568630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67" name="Google Shape;167;p13"/>
            <p:cNvSpPr/>
            <p:nvPr/>
          </p:nvSpPr>
          <p:spPr>
            <a:xfrm>
              <a:off x="5156850" y="568870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8" name="Google Shape;168;p13"/>
          <p:cNvGrpSpPr/>
          <p:nvPr/>
        </p:nvGrpSpPr>
        <p:grpSpPr>
          <a:xfrm>
            <a:off x="597675" y="5993125"/>
            <a:ext cx="6366575" cy="153900"/>
            <a:chOff x="597675" y="5993125"/>
            <a:chExt cx="6366575" cy="153900"/>
          </a:xfrm>
        </p:grpSpPr>
        <p:sp>
          <p:nvSpPr>
            <p:cNvPr id="169" name="Google Shape;169;p13"/>
            <p:cNvSpPr txBox="1"/>
            <p:nvPr/>
          </p:nvSpPr>
          <p:spPr>
            <a:xfrm>
              <a:off x="597675" y="599312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Medical Care</a:t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70" name="Google Shape;170;p13"/>
            <p:cNvSpPr txBox="1"/>
            <p:nvPr/>
          </p:nvSpPr>
          <p:spPr>
            <a:xfrm>
              <a:off x="2569675" y="599312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Blood Pressure Check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71" name="Google Shape;171;p13"/>
            <p:cNvSpPr txBox="1"/>
            <p:nvPr/>
          </p:nvSpPr>
          <p:spPr>
            <a:xfrm>
              <a:off x="5470250" y="599312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5156850" y="599552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3" name="Google Shape;173;p13"/>
          <p:cNvGrpSpPr/>
          <p:nvPr/>
        </p:nvGrpSpPr>
        <p:grpSpPr>
          <a:xfrm>
            <a:off x="597675" y="6302125"/>
            <a:ext cx="6366575" cy="153900"/>
            <a:chOff x="597675" y="6302125"/>
            <a:chExt cx="6366575" cy="153900"/>
          </a:xfrm>
        </p:grpSpPr>
        <p:sp>
          <p:nvSpPr>
            <p:cNvPr id="174" name="Google Shape;174;p13"/>
            <p:cNvSpPr txBox="1"/>
            <p:nvPr/>
          </p:nvSpPr>
          <p:spPr>
            <a:xfrm>
              <a:off x="597675" y="630212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75" name="Google Shape;175;p13"/>
            <p:cNvSpPr txBox="1"/>
            <p:nvPr/>
          </p:nvSpPr>
          <p:spPr>
            <a:xfrm>
              <a:off x="2569675" y="630212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Glucose Level Check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76" name="Google Shape;176;p13"/>
            <p:cNvSpPr txBox="1"/>
            <p:nvPr/>
          </p:nvSpPr>
          <p:spPr>
            <a:xfrm>
              <a:off x="5470250" y="630212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77" name="Google Shape;177;p13"/>
            <p:cNvSpPr/>
            <p:nvPr/>
          </p:nvSpPr>
          <p:spPr>
            <a:xfrm>
              <a:off x="5156850" y="630452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8" name="Google Shape;178;p13"/>
          <p:cNvGrpSpPr/>
          <p:nvPr/>
        </p:nvGrpSpPr>
        <p:grpSpPr>
          <a:xfrm>
            <a:off x="597675" y="6611125"/>
            <a:ext cx="6366575" cy="153900"/>
            <a:chOff x="597675" y="6611125"/>
            <a:chExt cx="6366575" cy="153900"/>
          </a:xfrm>
        </p:grpSpPr>
        <p:sp>
          <p:nvSpPr>
            <p:cNvPr id="179" name="Google Shape;179;p13"/>
            <p:cNvSpPr txBox="1"/>
            <p:nvPr/>
          </p:nvSpPr>
          <p:spPr>
            <a:xfrm>
              <a:off x="597675" y="661112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0" name="Google Shape;180;p13"/>
            <p:cNvSpPr txBox="1"/>
            <p:nvPr/>
          </p:nvSpPr>
          <p:spPr>
            <a:xfrm>
              <a:off x="2569675" y="661112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1" name="Google Shape;181;p13"/>
            <p:cNvSpPr txBox="1"/>
            <p:nvPr/>
          </p:nvSpPr>
          <p:spPr>
            <a:xfrm>
              <a:off x="5470250" y="661112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2" name="Google Shape;182;p13"/>
            <p:cNvSpPr/>
            <p:nvPr/>
          </p:nvSpPr>
          <p:spPr>
            <a:xfrm>
              <a:off x="5156850" y="661352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3" name="Google Shape;183;p13"/>
          <p:cNvGrpSpPr/>
          <p:nvPr/>
        </p:nvGrpSpPr>
        <p:grpSpPr>
          <a:xfrm>
            <a:off x="597675" y="6917950"/>
            <a:ext cx="6366575" cy="153900"/>
            <a:chOff x="597675" y="6917950"/>
            <a:chExt cx="6366575" cy="153900"/>
          </a:xfrm>
        </p:grpSpPr>
        <p:sp>
          <p:nvSpPr>
            <p:cNvPr id="184" name="Google Shape;184;p13"/>
            <p:cNvSpPr txBox="1"/>
            <p:nvPr/>
          </p:nvSpPr>
          <p:spPr>
            <a:xfrm>
              <a:off x="597675" y="691795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Household Management</a:t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5" name="Google Shape;185;p13"/>
            <p:cNvSpPr txBox="1"/>
            <p:nvPr/>
          </p:nvSpPr>
          <p:spPr>
            <a:xfrm>
              <a:off x="2569675" y="691795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Clean Living Area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5470250" y="691795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7" name="Google Shape;187;p13"/>
            <p:cNvSpPr/>
            <p:nvPr/>
          </p:nvSpPr>
          <p:spPr>
            <a:xfrm>
              <a:off x="5156850" y="692035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8" name="Google Shape;188;p13"/>
          <p:cNvGrpSpPr/>
          <p:nvPr/>
        </p:nvGrpSpPr>
        <p:grpSpPr>
          <a:xfrm>
            <a:off x="597675" y="7226950"/>
            <a:ext cx="6366575" cy="153900"/>
            <a:chOff x="597675" y="7226950"/>
            <a:chExt cx="6366575" cy="153900"/>
          </a:xfrm>
        </p:grpSpPr>
        <p:sp>
          <p:nvSpPr>
            <p:cNvPr id="189" name="Google Shape;189;p13"/>
            <p:cNvSpPr txBox="1"/>
            <p:nvPr/>
          </p:nvSpPr>
          <p:spPr>
            <a:xfrm>
              <a:off x="597675" y="722695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0" name="Google Shape;190;p13"/>
            <p:cNvSpPr txBox="1"/>
            <p:nvPr/>
          </p:nvSpPr>
          <p:spPr>
            <a:xfrm>
              <a:off x="2569675" y="722695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Laundry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1" name="Google Shape;191;p13"/>
            <p:cNvSpPr txBox="1"/>
            <p:nvPr/>
          </p:nvSpPr>
          <p:spPr>
            <a:xfrm>
              <a:off x="5470250" y="722695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2" name="Google Shape;192;p13"/>
            <p:cNvSpPr/>
            <p:nvPr/>
          </p:nvSpPr>
          <p:spPr>
            <a:xfrm>
              <a:off x="5156850" y="722935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3" name="Google Shape;193;p13"/>
          <p:cNvGrpSpPr/>
          <p:nvPr/>
        </p:nvGrpSpPr>
        <p:grpSpPr>
          <a:xfrm>
            <a:off x="597675" y="7533775"/>
            <a:ext cx="6366575" cy="153900"/>
            <a:chOff x="597675" y="7533775"/>
            <a:chExt cx="6366575" cy="153900"/>
          </a:xfrm>
        </p:grpSpPr>
        <p:sp>
          <p:nvSpPr>
            <p:cNvPr id="194" name="Google Shape;194;p13"/>
            <p:cNvSpPr txBox="1"/>
            <p:nvPr/>
          </p:nvSpPr>
          <p:spPr>
            <a:xfrm>
              <a:off x="597675" y="753377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5" name="Google Shape;195;p13"/>
            <p:cNvSpPr txBox="1"/>
            <p:nvPr/>
          </p:nvSpPr>
          <p:spPr>
            <a:xfrm>
              <a:off x="2569675" y="753377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Grocery Shopping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6" name="Google Shape;196;p13"/>
            <p:cNvSpPr txBox="1"/>
            <p:nvPr/>
          </p:nvSpPr>
          <p:spPr>
            <a:xfrm>
              <a:off x="5470250" y="753377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5156850" y="753617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8" name="Google Shape;198;p13"/>
          <p:cNvGrpSpPr/>
          <p:nvPr/>
        </p:nvGrpSpPr>
        <p:grpSpPr>
          <a:xfrm>
            <a:off x="597675" y="7842775"/>
            <a:ext cx="6366575" cy="153900"/>
            <a:chOff x="597675" y="7842775"/>
            <a:chExt cx="6366575" cy="153900"/>
          </a:xfrm>
        </p:grpSpPr>
        <p:sp>
          <p:nvSpPr>
            <p:cNvPr id="199" name="Google Shape;199;p13"/>
            <p:cNvSpPr txBox="1"/>
            <p:nvPr/>
          </p:nvSpPr>
          <p:spPr>
            <a:xfrm>
              <a:off x="597675" y="784277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00" name="Google Shape;200;p13"/>
            <p:cNvSpPr txBox="1"/>
            <p:nvPr/>
          </p:nvSpPr>
          <p:spPr>
            <a:xfrm>
              <a:off x="2569675" y="784277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01" name="Google Shape;201;p13"/>
            <p:cNvSpPr txBox="1"/>
            <p:nvPr/>
          </p:nvSpPr>
          <p:spPr>
            <a:xfrm>
              <a:off x="5470250" y="784277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5156850" y="784517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3" name="Google Shape;203;p13"/>
          <p:cNvGrpSpPr/>
          <p:nvPr/>
        </p:nvGrpSpPr>
        <p:grpSpPr>
          <a:xfrm>
            <a:off x="597675" y="8151775"/>
            <a:ext cx="6366575" cy="153900"/>
            <a:chOff x="597675" y="8151775"/>
            <a:chExt cx="6366575" cy="153900"/>
          </a:xfrm>
        </p:grpSpPr>
        <p:sp>
          <p:nvSpPr>
            <p:cNvPr id="204" name="Google Shape;204;p13"/>
            <p:cNvSpPr txBox="1"/>
            <p:nvPr/>
          </p:nvSpPr>
          <p:spPr>
            <a:xfrm>
              <a:off x="597675" y="815177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Mental/Emotional</a:t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05" name="Google Shape;205;p13"/>
            <p:cNvSpPr txBox="1"/>
            <p:nvPr/>
          </p:nvSpPr>
          <p:spPr>
            <a:xfrm>
              <a:off x="2569675" y="815177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Social Interaction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06" name="Google Shape;206;p13"/>
            <p:cNvSpPr txBox="1"/>
            <p:nvPr/>
          </p:nvSpPr>
          <p:spPr>
            <a:xfrm>
              <a:off x="5470250" y="815177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5156850" y="815417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8" name="Google Shape;208;p13"/>
          <p:cNvGrpSpPr/>
          <p:nvPr/>
        </p:nvGrpSpPr>
        <p:grpSpPr>
          <a:xfrm>
            <a:off x="597675" y="8460775"/>
            <a:ext cx="6366575" cy="153900"/>
            <a:chOff x="597675" y="8460775"/>
            <a:chExt cx="6366575" cy="153900"/>
          </a:xfrm>
        </p:grpSpPr>
        <p:sp>
          <p:nvSpPr>
            <p:cNvPr id="209" name="Google Shape;209;p13"/>
            <p:cNvSpPr txBox="1"/>
            <p:nvPr/>
          </p:nvSpPr>
          <p:spPr>
            <a:xfrm>
              <a:off x="597675" y="8460775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10" name="Google Shape;210;p13"/>
            <p:cNvSpPr txBox="1"/>
            <p:nvPr/>
          </p:nvSpPr>
          <p:spPr>
            <a:xfrm>
              <a:off x="2569675" y="8460775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Recreational Activities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11" name="Google Shape;211;p13"/>
            <p:cNvSpPr txBox="1"/>
            <p:nvPr/>
          </p:nvSpPr>
          <p:spPr>
            <a:xfrm>
              <a:off x="5470250" y="8460775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5156850" y="846317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3" name="Google Shape;213;p13"/>
          <p:cNvGrpSpPr/>
          <p:nvPr/>
        </p:nvGrpSpPr>
        <p:grpSpPr>
          <a:xfrm>
            <a:off x="597675" y="8767600"/>
            <a:ext cx="6366575" cy="153900"/>
            <a:chOff x="597675" y="8767600"/>
            <a:chExt cx="6366575" cy="153900"/>
          </a:xfrm>
        </p:grpSpPr>
        <p:sp>
          <p:nvSpPr>
            <p:cNvPr id="214" name="Google Shape;214;p13"/>
            <p:cNvSpPr txBox="1"/>
            <p:nvPr/>
          </p:nvSpPr>
          <p:spPr>
            <a:xfrm>
              <a:off x="597675" y="876760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15" name="Google Shape;215;p13"/>
            <p:cNvSpPr txBox="1"/>
            <p:nvPr/>
          </p:nvSpPr>
          <p:spPr>
            <a:xfrm>
              <a:off x="2569675" y="876760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16" name="Google Shape;216;p13"/>
            <p:cNvSpPr txBox="1"/>
            <p:nvPr/>
          </p:nvSpPr>
          <p:spPr>
            <a:xfrm>
              <a:off x="5470250" y="876760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5156850" y="877000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8" name="Google Shape;218;p13"/>
          <p:cNvGrpSpPr/>
          <p:nvPr/>
        </p:nvGrpSpPr>
        <p:grpSpPr>
          <a:xfrm>
            <a:off x="597675" y="9076600"/>
            <a:ext cx="6366575" cy="153900"/>
            <a:chOff x="597675" y="9076600"/>
            <a:chExt cx="6366575" cy="153900"/>
          </a:xfrm>
        </p:grpSpPr>
        <p:sp>
          <p:nvSpPr>
            <p:cNvPr id="219" name="Google Shape;219;p13"/>
            <p:cNvSpPr txBox="1"/>
            <p:nvPr/>
          </p:nvSpPr>
          <p:spPr>
            <a:xfrm>
              <a:off x="597675" y="9076600"/>
              <a:ext cx="1833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Safety</a:t>
              </a:r>
              <a:endParaRPr b="1"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20" name="Google Shape;220;p13"/>
            <p:cNvSpPr txBox="1"/>
            <p:nvPr/>
          </p:nvSpPr>
          <p:spPr>
            <a:xfrm>
              <a:off x="2569675" y="9076600"/>
              <a:ext cx="2422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rPr>
                <a:t>Check for Hazards</a:t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21" name="Google Shape;221;p13"/>
            <p:cNvSpPr txBox="1"/>
            <p:nvPr/>
          </p:nvSpPr>
          <p:spPr>
            <a:xfrm>
              <a:off x="5470250" y="9076600"/>
              <a:ext cx="149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D1D1B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5156850" y="907900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3" name="Google Shape;223;p13"/>
          <p:cNvGrpSpPr/>
          <p:nvPr/>
        </p:nvGrpSpPr>
        <p:grpSpPr>
          <a:xfrm>
            <a:off x="597675" y="9385600"/>
            <a:ext cx="6366575" cy="153900"/>
            <a:chOff x="597675" y="9385600"/>
            <a:chExt cx="6366575" cy="153900"/>
          </a:xfrm>
        </p:grpSpPr>
        <p:grpSp>
          <p:nvGrpSpPr>
            <p:cNvPr id="224" name="Google Shape;224;p13"/>
            <p:cNvGrpSpPr/>
            <p:nvPr/>
          </p:nvGrpSpPr>
          <p:grpSpPr>
            <a:xfrm>
              <a:off x="597675" y="9385600"/>
              <a:ext cx="6366575" cy="153900"/>
              <a:chOff x="597675" y="9385600"/>
              <a:chExt cx="6366575" cy="153900"/>
            </a:xfrm>
          </p:grpSpPr>
          <p:sp>
            <p:nvSpPr>
              <p:cNvPr id="225" name="Google Shape;225;p13"/>
              <p:cNvSpPr txBox="1"/>
              <p:nvPr/>
            </p:nvSpPr>
            <p:spPr>
              <a:xfrm>
                <a:off x="597675" y="9385600"/>
                <a:ext cx="1833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226" name="Google Shape;226;p13"/>
              <p:cNvSpPr txBox="1"/>
              <p:nvPr/>
            </p:nvSpPr>
            <p:spPr>
              <a:xfrm>
                <a:off x="2569675" y="9385600"/>
                <a:ext cx="2422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1D1D1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Update Emergency Contacts</a:t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227" name="Google Shape;227;p13"/>
              <p:cNvSpPr txBox="1"/>
              <p:nvPr/>
            </p:nvSpPr>
            <p:spPr>
              <a:xfrm>
                <a:off x="5470250" y="9385600"/>
                <a:ext cx="1494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sp>
          <p:nvSpPr>
            <p:cNvPr id="228" name="Google Shape;228;p13"/>
            <p:cNvSpPr/>
            <p:nvPr/>
          </p:nvSpPr>
          <p:spPr>
            <a:xfrm>
              <a:off x="5156850" y="9388000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9" name="Google Shape;229;p13"/>
          <p:cNvGrpSpPr/>
          <p:nvPr/>
        </p:nvGrpSpPr>
        <p:grpSpPr>
          <a:xfrm>
            <a:off x="597675" y="9692425"/>
            <a:ext cx="6366575" cy="153900"/>
            <a:chOff x="597675" y="9692425"/>
            <a:chExt cx="6366575" cy="153900"/>
          </a:xfrm>
        </p:grpSpPr>
        <p:grpSp>
          <p:nvGrpSpPr>
            <p:cNvPr id="230" name="Google Shape;230;p13"/>
            <p:cNvGrpSpPr/>
            <p:nvPr/>
          </p:nvGrpSpPr>
          <p:grpSpPr>
            <a:xfrm>
              <a:off x="597675" y="9692425"/>
              <a:ext cx="6366575" cy="153900"/>
              <a:chOff x="597675" y="9692425"/>
              <a:chExt cx="6366575" cy="153900"/>
            </a:xfrm>
          </p:grpSpPr>
          <p:sp>
            <p:nvSpPr>
              <p:cNvPr id="231" name="Google Shape;231;p13"/>
              <p:cNvSpPr txBox="1"/>
              <p:nvPr/>
            </p:nvSpPr>
            <p:spPr>
              <a:xfrm>
                <a:off x="597675" y="9692425"/>
                <a:ext cx="1833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232" name="Google Shape;232;p13"/>
              <p:cNvSpPr txBox="1"/>
              <p:nvPr/>
            </p:nvSpPr>
            <p:spPr>
              <a:xfrm>
                <a:off x="2569675" y="9692425"/>
                <a:ext cx="2422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233" name="Google Shape;233;p13"/>
              <p:cNvSpPr txBox="1"/>
              <p:nvPr/>
            </p:nvSpPr>
            <p:spPr>
              <a:xfrm>
                <a:off x="5470250" y="9692425"/>
                <a:ext cx="1494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sp>
          <p:nvSpPr>
            <p:cNvPr id="234" name="Google Shape;234;p13"/>
            <p:cNvSpPr/>
            <p:nvPr/>
          </p:nvSpPr>
          <p:spPr>
            <a:xfrm>
              <a:off x="5156850" y="969482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5" name="Google Shape;235;p13"/>
          <p:cNvGrpSpPr/>
          <p:nvPr/>
        </p:nvGrpSpPr>
        <p:grpSpPr>
          <a:xfrm>
            <a:off x="597675" y="10001425"/>
            <a:ext cx="6366575" cy="153900"/>
            <a:chOff x="597675" y="10001425"/>
            <a:chExt cx="6366575" cy="153900"/>
          </a:xfrm>
        </p:grpSpPr>
        <p:grpSp>
          <p:nvGrpSpPr>
            <p:cNvPr id="236" name="Google Shape;236;p13"/>
            <p:cNvGrpSpPr/>
            <p:nvPr/>
          </p:nvGrpSpPr>
          <p:grpSpPr>
            <a:xfrm>
              <a:off x="597675" y="10001425"/>
              <a:ext cx="6366575" cy="153900"/>
              <a:chOff x="597675" y="10001425"/>
              <a:chExt cx="6366575" cy="153900"/>
            </a:xfrm>
          </p:grpSpPr>
          <p:sp>
            <p:nvSpPr>
              <p:cNvPr id="237" name="Google Shape;237;p13"/>
              <p:cNvSpPr txBox="1"/>
              <p:nvPr/>
            </p:nvSpPr>
            <p:spPr>
              <a:xfrm>
                <a:off x="597675" y="10001425"/>
                <a:ext cx="18339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238" name="Google Shape;238;p13"/>
              <p:cNvSpPr txBox="1"/>
              <p:nvPr/>
            </p:nvSpPr>
            <p:spPr>
              <a:xfrm>
                <a:off x="2569675" y="10001425"/>
                <a:ext cx="2422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239" name="Google Shape;239;p13"/>
              <p:cNvSpPr txBox="1"/>
              <p:nvPr/>
            </p:nvSpPr>
            <p:spPr>
              <a:xfrm>
                <a:off x="5470250" y="10001425"/>
                <a:ext cx="14940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1D1D1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sp>
          <p:nvSpPr>
            <p:cNvPr id="240" name="Google Shape;240;p13"/>
            <p:cNvSpPr/>
            <p:nvPr/>
          </p:nvSpPr>
          <p:spPr>
            <a:xfrm>
              <a:off x="5156850" y="10003825"/>
              <a:ext cx="149100" cy="149100"/>
            </a:xfrm>
            <a:prstGeom prst="rect">
              <a:avLst/>
            </a:prstGeom>
            <a:noFill/>
            <a:ln cap="flat" cmpd="sng" w="9525">
              <a:solidFill>
                <a:srgbClr val="EDEDE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