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28800" cx="3200400"/>
  <p:notesSz cx="6858000" cy="9144000"/>
  <p:embeddedFontLst>
    <p:embeddedFont>
      <p:font typeface="Mr De Haviland"/>
      <p:regular r:id="rId8"/>
    </p:embeddedFont>
    <p:embeddedFont>
      <p:font typeface="DM Serif Display"/>
      <p:regular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01">
          <p15:clr>
            <a:srgbClr val="747775"/>
          </p15:clr>
        </p15:guide>
        <p15:guide id="2" orient="horz" pos="86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1"/>
        <p:guide pos="86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DMSerifDisplay-italic.fntdata"/><Relationship Id="rId9" Type="http://schemas.openxmlformats.org/officeDocument/2006/relationships/font" Target="fonts/DMSerifDispla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rDeHavil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46f3b57ba_0_19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46f3b57b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4738"/>
            <a:ext cx="2982300" cy="7299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07689"/>
            <a:ext cx="2982300" cy="281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3289"/>
            <a:ext cx="2982300" cy="698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0791"/>
            <a:ext cx="2982300" cy="4626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4747"/>
            <a:ext cx="2982300" cy="299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7547"/>
            <a:ext cx="982800" cy="2688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4080"/>
            <a:ext cx="982800" cy="1130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053"/>
            <a:ext cx="2228700" cy="1454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4"/>
            <a:ext cx="1600200" cy="182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175" lIns="32175" spcFirstLastPara="1" rIns="32175" wrap="square" tIns="32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38462"/>
            <a:ext cx="1415700" cy="527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996649"/>
            <a:ext cx="1415700" cy="4392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7449"/>
            <a:ext cx="1343100" cy="13137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04204"/>
            <a:ext cx="2099700" cy="2151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28800"/>
          </a:xfrm>
          <a:prstGeom prst="rect">
            <a:avLst/>
          </a:prstGeom>
          <a:solidFill>
            <a:srgbClr val="C7AA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0" y="0"/>
            <a:ext cx="3200401" cy="1828799"/>
            <a:chOff x="0" y="0"/>
            <a:chExt cx="3200401" cy="1828799"/>
          </a:xfrm>
        </p:grpSpPr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0" l="0" r="58333" t="0"/>
            <a:stretch/>
          </p:blipFill>
          <p:spPr>
            <a:xfrm>
              <a:off x="0" y="0"/>
              <a:ext cx="1270001" cy="18287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3">
              <a:alphaModFix/>
            </a:blip>
            <a:srcRect b="0" l="58333" r="0" t="0"/>
            <a:stretch/>
          </p:blipFill>
          <p:spPr>
            <a:xfrm>
              <a:off x="1930400" y="0"/>
              <a:ext cx="1270001" cy="182879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2250" y="474225"/>
            <a:ext cx="164575" cy="1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30100" y="474225"/>
            <a:ext cx="164575" cy="1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54400" y="474225"/>
            <a:ext cx="164575" cy="1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30075" y="782100"/>
            <a:ext cx="588900" cy="5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78375" y="404800"/>
            <a:ext cx="1350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JASMINE</a:t>
            </a:r>
            <a:endParaRPr sz="1900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78375" y="747725"/>
            <a:ext cx="1331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1 Blossom Street, City</a:t>
            </a:r>
            <a:endParaRPr sz="900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8375" y="915733"/>
            <a:ext cx="1331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(123) 456-7890</a:t>
            </a:r>
            <a:endParaRPr sz="900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78375" y="1083742"/>
            <a:ext cx="1331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info@salonjasmine.com</a:t>
            </a:r>
            <a:endParaRPr sz="900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78375" y="1251750"/>
            <a:ext cx="1331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www.salonjasmine.com</a:t>
            </a:r>
            <a:endParaRPr sz="900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0" y="0"/>
            <a:ext cx="3200400" cy="1828800"/>
          </a:xfrm>
          <a:prstGeom prst="rect">
            <a:avLst/>
          </a:prstGeom>
          <a:solidFill>
            <a:srgbClr val="FFF8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4"/>
          <p:cNvGrpSpPr/>
          <p:nvPr/>
        </p:nvGrpSpPr>
        <p:grpSpPr>
          <a:xfrm>
            <a:off x="12" y="0"/>
            <a:ext cx="3200393" cy="1828801"/>
            <a:chOff x="12" y="0"/>
            <a:chExt cx="3200393" cy="1828801"/>
          </a:xfrm>
        </p:grpSpPr>
        <p:pic>
          <p:nvPicPr>
            <p:cNvPr id="73" name="Google Shape;73;p14"/>
            <p:cNvPicPr preferRelativeResize="0"/>
            <p:nvPr/>
          </p:nvPicPr>
          <p:blipFill>
            <a:blip r:embed="rId3">
              <a:alphaModFix amt="20000"/>
            </a:blip>
            <a:stretch>
              <a:fillRect/>
            </a:stretch>
          </p:blipFill>
          <p:spPr>
            <a:xfrm>
              <a:off x="1827296" y="0"/>
              <a:ext cx="1373109" cy="1828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4"/>
            <p:cNvPicPr preferRelativeResize="0"/>
            <p:nvPr/>
          </p:nvPicPr>
          <p:blipFill>
            <a:blip r:embed="rId4">
              <a:alphaModFix amt="20000"/>
            </a:blip>
            <a:stretch>
              <a:fillRect/>
            </a:stretch>
          </p:blipFill>
          <p:spPr>
            <a:xfrm>
              <a:off x="12" y="0"/>
              <a:ext cx="1155826" cy="1828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" name="Google Shape;75;p14"/>
          <p:cNvGrpSpPr/>
          <p:nvPr/>
        </p:nvGrpSpPr>
        <p:grpSpPr>
          <a:xfrm>
            <a:off x="191400" y="503767"/>
            <a:ext cx="2817600" cy="860233"/>
            <a:chOff x="191400" y="503767"/>
            <a:chExt cx="2817600" cy="860233"/>
          </a:xfrm>
        </p:grpSpPr>
        <p:sp>
          <p:nvSpPr>
            <p:cNvPr id="76" name="Google Shape;76;p14"/>
            <p:cNvSpPr txBox="1"/>
            <p:nvPr/>
          </p:nvSpPr>
          <p:spPr>
            <a:xfrm>
              <a:off x="353400" y="503767"/>
              <a:ext cx="24936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900">
                  <a:solidFill>
                    <a:srgbClr val="C7AA97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JASMINE</a:t>
              </a:r>
              <a:endParaRPr sz="3900">
                <a:solidFill>
                  <a:srgbClr val="C7AA97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  <p:sp>
          <p:nvSpPr>
            <p:cNvPr id="77" name="Google Shape;77;p14"/>
            <p:cNvSpPr txBox="1"/>
            <p:nvPr/>
          </p:nvSpPr>
          <p:spPr>
            <a:xfrm>
              <a:off x="191400" y="748400"/>
              <a:ext cx="28176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800">
                  <a:solidFill>
                    <a:srgbClr val="745E4F"/>
                  </a:solidFill>
                  <a:latin typeface="Mr De Haviland"/>
                  <a:ea typeface="Mr De Haviland"/>
                  <a:cs typeface="Mr De Haviland"/>
                  <a:sym typeface="Mr De Haviland"/>
                </a:rPr>
                <a:t>Beauty Salon </a:t>
              </a:r>
              <a:endParaRPr sz="2800">
                <a:solidFill>
                  <a:srgbClr val="745E4F"/>
                </a:solidFill>
                <a:latin typeface="Mr De Haviland"/>
                <a:ea typeface="Mr De Haviland"/>
                <a:cs typeface="Mr De Haviland"/>
                <a:sym typeface="Mr De Havil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