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s Madi"/>
      <p:regular r:id="rId7"/>
    </p:embeddedFont>
    <p:embeddedFont>
      <p:font typeface="Cinzel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44">
          <p15:clr>
            <a:srgbClr val="A4A3A4"/>
          </p15:clr>
        </p15:guide>
        <p15:guide id="2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44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inz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sMadi-regular.fntdata"/><Relationship Id="rId8" Type="http://schemas.openxmlformats.org/officeDocument/2006/relationships/font" Target="fonts/Cinz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748C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717575"/>
            <a:ext cx="4579249" cy="29750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543200" y="3534200"/>
            <a:ext cx="6505200" cy="6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43200" y="4435150"/>
            <a:ext cx="3140100" cy="188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891925" y="4435150"/>
            <a:ext cx="3156600" cy="188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43200" y="6527400"/>
            <a:ext cx="6505200" cy="166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43200" y="8402150"/>
            <a:ext cx="6505200" cy="166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3518" y="227867"/>
            <a:ext cx="1761550" cy="17359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1066875" y="1911200"/>
            <a:ext cx="5426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lt1"/>
                </a:solidFill>
                <a:latin typeface="Ms Madi"/>
                <a:ea typeface="Ms Madi"/>
                <a:cs typeface="Ms Madi"/>
                <a:sym typeface="Ms Madi"/>
              </a:rPr>
              <a:t>Fiction Book Report</a:t>
            </a:r>
            <a:endParaRPr sz="4800">
              <a:solidFill>
                <a:schemeClr val="lt1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33375" y="2924723"/>
            <a:ext cx="3815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rPr>
              <a:t>Book Title by Book Author</a:t>
            </a:r>
            <a:endParaRPr b="1" sz="1800">
              <a:solidFill>
                <a:schemeClr val="lt1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46001" y="2924725"/>
            <a:ext cx="170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rPr>
              <a:t>Genre</a:t>
            </a:r>
            <a:endParaRPr b="1" sz="1800">
              <a:solidFill>
                <a:schemeClr val="lt1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126" y="3557400"/>
            <a:ext cx="1963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748CDB"/>
                </a:solidFill>
                <a:latin typeface="Ms Madi"/>
                <a:ea typeface="Ms Madi"/>
                <a:cs typeface="Ms Madi"/>
                <a:sym typeface="Ms Madi"/>
              </a:rPr>
              <a:t>Student’s Name</a:t>
            </a:r>
            <a:endParaRPr sz="1600">
              <a:solidFill>
                <a:srgbClr val="748CD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978803" y="3557400"/>
            <a:ext cx="1963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748CDB"/>
                </a:solidFill>
                <a:latin typeface="Ms Madi"/>
                <a:ea typeface="Ms Madi"/>
                <a:cs typeface="Ms Madi"/>
                <a:sym typeface="Ms Madi"/>
              </a:rPr>
              <a:t>Date of Submission</a:t>
            </a:r>
            <a:endParaRPr sz="1600">
              <a:solidFill>
                <a:srgbClr val="748CD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20126" y="4445947"/>
            <a:ext cx="1963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748CDB"/>
                </a:solidFill>
                <a:latin typeface="Ms Madi"/>
                <a:ea typeface="Ms Madi"/>
                <a:cs typeface="Ms Madi"/>
                <a:sym typeface="Ms Madi"/>
              </a:rPr>
              <a:t>All About the Author</a:t>
            </a:r>
            <a:endParaRPr sz="1600">
              <a:solidFill>
                <a:srgbClr val="748CD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978799" y="4445950"/>
            <a:ext cx="2355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748CDB"/>
                </a:solidFill>
                <a:latin typeface="Ms Madi"/>
                <a:ea typeface="Ms Madi"/>
                <a:cs typeface="Ms Madi"/>
                <a:sym typeface="Ms Madi"/>
              </a:rPr>
              <a:t>Background of the Book</a:t>
            </a:r>
            <a:endParaRPr sz="1600">
              <a:solidFill>
                <a:srgbClr val="748CD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20126" y="6532674"/>
            <a:ext cx="1963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748CDB"/>
                </a:solidFill>
                <a:latin typeface="Ms Madi"/>
                <a:ea typeface="Ms Madi"/>
                <a:cs typeface="Ms Madi"/>
                <a:sym typeface="Ms Madi"/>
              </a:rPr>
              <a:t>Plot Overview</a:t>
            </a:r>
            <a:endParaRPr sz="1600">
              <a:solidFill>
                <a:srgbClr val="748CD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20126" y="8407425"/>
            <a:ext cx="1963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748CDB"/>
                </a:solidFill>
                <a:latin typeface="Ms Madi"/>
                <a:ea typeface="Ms Madi"/>
                <a:cs typeface="Ms Madi"/>
                <a:sym typeface="Ms Madi"/>
              </a:rPr>
              <a:t>Beyond the Text</a:t>
            </a:r>
            <a:endParaRPr sz="1600">
              <a:solidFill>
                <a:srgbClr val="748CD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