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Arimo"/>
      <p:regular r:id="rId7"/>
      <p:bold r:id="rId8"/>
      <p:italic r:id="rId9"/>
      <p:boldItalic r:id="rId10"/>
    </p:embeddedFon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swald-regular.fntdata"/><Relationship Id="rId10" Type="http://schemas.openxmlformats.org/officeDocument/2006/relationships/font" Target="fonts/Arimo-boldItalic.fntdata"/><Relationship Id="rId12" Type="http://schemas.openxmlformats.org/officeDocument/2006/relationships/font" Target="fonts/Oswald-bold.fntdata"/><Relationship Id="rId9" Type="http://schemas.openxmlformats.org/officeDocument/2006/relationships/font" Target="fonts/Arim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mo-regular.fntdata"/><Relationship Id="rId8" Type="http://schemas.openxmlformats.org/officeDocument/2006/relationships/font" Target="fonts/Arim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956000" y="236725"/>
            <a:ext cx="6780000" cy="7086600"/>
            <a:chOff x="1956000" y="236725"/>
            <a:chExt cx="6780000" cy="7086600"/>
          </a:xfrm>
        </p:grpSpPr>
        <p:sp>
          <p:nvSpPr>
            <p:cNvPr id="55" name="Google Shape;55;p13"/>
            <p:cNvSpPr/>
            <p:nvPr/>
          </p:nvSpPr>
          <p:spPr>
            <a:xfrm>
              <a:off x="1956000" y="390025"/>
              <a:ext cx="6780000" cy="6780000"/>
            </a:xfrm>
            <a:prstGeom prst="ellipse">
              <a:avLst/>
            </a:prstGeom>
            <a:noFill/>
            <a:ln cap="flat" cmpd="sng" w="76200">
              <a:solidFill>
                <a:srgbClr val="DADAD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5275375" y="236725"/>
              <a:ext cx="141242" cy="309275"/>
            </a:xfrm>
            <a:custGeom>
              <a:rect b="b" l="l" r="r" t="t"/>
              <a:pathLst>
                <a:path extrusionOk="0" h="12371" w="6415">
                  <a:moveTo>
                    <a:pt x="0" y="0"/>
                  </a:moveTo>
                  <a:lnTo>
                    <a:pt x="6415" y="6414"/>
                  </a:lnTo>
                  <a:lnTo>
                    <a:pt x="457" y="12371"/>
                  </a:lnTo>
                </a:path>
              </a:pathLst>
            </a:custGeom>
            <a:noFill/>
            <a:ln cap="flat" cmpd="sng" w="3810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57" name="Google Shape;57;p13"/>
            <p:cNvSpPr/>
            <p:nvPr/>
          </p:nvSpPr>
          <p:spPr>
            <a:xfrm rot="10800000">
              <a:off x="5275375" y="7014050"/>
              <a:ext cx="141242" cy="309275"/>
            </a:xfrm>
            <a:custGeom>
              <a:rect b="b" l="l" r="r" t="t"/>
              <a:pathLst>
                <a:path extrusionOk="0" h="12371" w="6415">
                  <a:moveTo>
                    <a:pt x="0" y="0"/>
                  </a:moveTo>
                  <a:lnTo>
                    <a:pt x="6415" y="6414"/>
                  </a:lnTo>
                  <a:lnTo>
                    <a:pt x="457" y="12371"/>
                  </a:lnTo>
                </a:path>
              </a:pathLst>
            </a:custGeom>
            <a:noFill/>
            <a:ln cap="flat" cmpd="sng" w="3810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58" name="Google Shape;58;p13"/>
            <p:cNvSpPr/>
            <p:nvPr/>
          </p:nvSpPr>
          <p:spPr>
            <a:xfrm rot="-6409319">
              <a:off x="2224629" y="5124036"/>
              <a:ext cx="141257" cy="309282"/>
            </a:xfrm>
            <a:custGeom>
              <a:rect b="b" l="l" r="r" t="t"/>
              <a:pathLst>
                <a:path extrusionOk="0" h="12371" w="6415">
                  <a:moveTo>
                    <a:pt x="0" y="0"/>
                  </a:moveTo>
                  <a:lnTo>
                    <a:pt x="6415" y="6414"/>
                  </a:lnTo>
                  <a:lnTo>
                    <a:pt x="457" y="12371"/>
                  </a:lnTo>
                </a:path>
              </a:pathLst>
            </a:custGeom>
            <a:noFill/>
            <a:ln cap="flat" cmpd="sng" w="3810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59" name="Google Shape;59;p13"/>
            <p:cNvSpPr/>
            <p:nvPr/>
          </p:nvSpPr>
          <p:spPr>
            <a:xfrm rot="-3689821">
              <a:off x="2362115" y="1891958"/>
              <a:ext cx="141251" cy="309274"/>
            </a:xfrm>
            <a:custGeom>
              <a:rect b="b" l="l" r="r" t="t"/>
              <a:pathLst>
                <a:path extrusionOk="0" h="12371" w="6415">
                  <a:moveTo>
                    <a:pt x="0" y="0"/>
                  </a:moveTo>
                  <a:lnTo>
                    <a:pt x="6415" y="6414"/>
                  </a:lnTo>
                  <a:lnTo>
                    <a:pt x="457" y="12371"/>
                  </a:lnTo>
                </a:path>
              </a:pathLst>
            </a:custGeom>
            <a:noFill/>
            <a:ln cap="flat" cmpd="sng" w="3810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60" name="Google Shape;60;p13"/>
            <p:cNvSpPr/>
            <p:nvPr/>
          </p:nvSpPr>
          <p:spPr>
            <a:xfrm flipH="1" rot="-6778180">
              <a:off x="8184834" y="1891964"/>
              <a:ext cx="141247" cy="309283"/>
            </a:xfrm>
            <a:custGeom>
              <a:rect b="b" l="l" r="r" t="t"/>
              <a:pathLst>
                <a:path extrusionOk="0" h="12371" w="6415">
                  <a:moveTo>
                    <a:pt x="0" y="0"/>
                  </a:moveTo>
                  <a:lnTo>
                    <a:pt x="6415" y="6414"/>
                  </a:lnTo>
                  <a:lnTo>
                    <a:pt x="457" y="12371"/>
                  </a:lnTo>
                </a:path>
              </a:pathLst>
            </a:custGeom>
            <a:noFill/>
            <a:ln cap="flat" cmpd="sng" w="3810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61" name="Google Shape;61;p13"/>
            <p:cNvSpPr/>
            <p:nvPr/>
          </p:nvSpPr>
          <p:spPr>
            <a:xfrm flipH="1" rot="-3834725">
              <a:off x="8307026" y="5124058"/>
              <a:ext cx="141247" cy="309276"/>
            </a:xfrm>
            <a:custGeom>
              <a:rect b="b" l="l" r="r" t="t"/>
              <a:pathLst>
                <a:path extrusionOk="0" h="12371" w="6415">
                  <a:moveTo>
                    <a:pt x="0" y="0"/>
                  </a:moveTo>
                  <a:lnTo>
                    <a:pt x="6415" y="6414"/>
                  </a:lnTo>
                  <a:lnTo>
                    <a:pt x="457" y="12371"/>
                  </a:lnTo>
                </a:path>
              </a:pathLst>
            </a:custGeom>
            <a:noFill/>
            <a:ln cap="flat" cmpd="sng" w="3810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62" name="Google Shape;62;p13"/>
          <p:cNvGrpSpPr/>
          <p:nvPr/>
        </p:nvGrpSpPr>
        <p:grpSpPr>
          <a:xfrm>
            <a:off x="3697900" y="920175"/>
            <a:ext cx="3302725" cy="341450"/>
            <a:chOff x="3697900" y="920175"/>
            <a:chExt cx="3302725" cy="341450"/>
          </a:xfrm>
        </p:grpSpPr>
        <p:sp>
          <p:nvSpPr>
            <p:cNvPr id="63" name="Google Shape;63;p13"/>
            <p:cNvSpPr/>
            <p:nvPr/>
          </p:nvSpPr>
          <p:spPr>
            <a:xfrm>
              <a:off x="3697900" y="920175"/>
              <a:ext cx="3302725" cy="341450"/>
            </a:xfrm>
            <a:custGeom>
              <a:rect b="b" l="l" r="r" t="t"/>
              <a:pathLst>
                <a:path extrusionOk="0" h="13658" w="132109">
                  <a:moveTo>
                    <a:pt x="0" y="0"/>
                  </a:moveTo>
                  <a:lnTo>
                    <a:pt x="132109" y="0"/>
                  </a:lnTo>
                  <a:lnTo>
                    <a:pt x="124304" y="13658"/>
                  </a:lnTo>
                  <a:lnTo>
                    <a:pt x="7713" y="13658"/>
                  </a:lnTo>
                  <a:close/>
                </a:path>
              </a:pathLst>
            </a:custGeom>
            <a:solidFill>
              <a:srgbClr val="1C3864"/>
            </a:solidFill>
            <a:ln>
              <a:noFill/>
            </a:ln>
          </p:spPr>
        </p:sp>
        <p:sp>
          <p:nvSpPr>
            <p:cNvPr id="64" name="Google Shape;64;p13"/>
            <p:cNvSpPr txBox="1"/>
            <p:nvPr/>
          </p:nvSpPr>
          <p:spPr>
            <a:xfrm>
              <a:off x="3949100" y="962200"/>
              <a:ext cx="2793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chemeClr val="lt1"/>
                  </a:solidFill>
                  <a:latin typeface="Arimo"/>
                  <a:ea typeface="Arimo"/>
                  <a:cs typeface="Arimo"/>
                  <a:sym typeface="Arimo"/>
                </a:rPr>
                <a:t>PSYCHOLOGICAL</a:t>
              </a:r>
              <a:endParaRPr b="1" sz="16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2049218" y="920175"/>
            <a:ext cx="1947058" cy="3030885"/>
            <a:chOff x="2049218" y="920175"/>
            <a:chExt cx="1947058" cy="3030885"/>
          </a:xfrm>
        </p:grpSpPr>
        <p:sp>
          <p:nvSpPr>
            <p:cNvPr id="66" name="Google Shape;66;p13"/>
            <p:cNvSpPr/>
            <p:nvPr/>
          </p:nvSpPr>
          <p:spPr>
            <a:xfrm rot="-3599956">
              <a:off x="1371421" y="2264896"/>
              <a:ext cx="3302652" cy="341442"/>
            </a:xfrm>
            <a:custGeom>
              <a:rect b="b" l="l" r="r" t="t"/>
              <a:pathLst>
                <a:path extrusionOk="0" h="13658" w="132109">
                  <a:moveTo>
                    <a:pt x="0" y="0"/>
                  </a:moveTo>
                  <a:lnTo>
                    <a:pt x="132109" y="0"/>
                  </a:lnTo>
                  <a:lnTo>
                    <a:pt x="124304" y="13658"/>
                  </a:lnTo>
                  <a:lnTo>
                    <a:pt x="7713" y="13658"/>
                  </a:lnTo>
                  <a:close/>
                </a:path>
              </a:pathLst>
            </a:custGeom>
            <a:solidFill>
              <a:srgbClr val="E62751"/>
            </a:solidFill>
            <a:ln>
              <a:noFill/>
            </a:ln>
          </p:spPr>
        </p:sp>
        <p:sp>
          <p:nvSpPr>
            <p:cNvPr id="67" name="Google Shape;67;p13"/>
            <p:cNvSpPr txBox="1"/>
            <p:nvPr/>
          </p:nvSpPr>
          <p:spPr>
            <a:xfrm rot="-3599786">
              <a:off x="1589213" y="2367860"/>
              <a:ext cx="2793898" cy="2463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chemeClr val="lt1"/>
                  </a:solidFill>
                  <a:latin typeface="Arimo"/>
                  <a:ea typeface="Arimo"/>
                  <a:cs typeface="Arimo"/>
                  <a:sym typeface="Arimo"/>
                </a:rPr>
                <a:t>SPIRITUAL</a:t>
              </a:r>
              <a:endParaRPr b="1" sz="16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 flipH="1">
            <a:off x="6707068" y="920175"/>
            <a:ext cx="1947058" cy="3030885"/>
            <a:chOff x="2049218" y="920175"/>
            <a:chExt cx="1947058" cy="3030885"/>
          </a:xfrm>
        </p:grpSpPr>
        <p:sp>
          <p:nvSpPr>
            <p:cNvPr id="69" name="Google Shape;69;p13"/>
            <p:cNvSpPr/>
            <p:nvPr/>
          </p:nvSpPr>
          <p:spPr>
            <a:xfrm rot="-3599956">
              <a:off x="1371421" y="2264896"/>
              <a:ext cx="3302652" cy="341442"/>
            </a:xfrm>
            <a:custGeom>
              <a:rect b="b" l="l" r="r" t="t"/>
              <a:pathLst>
                <a:path extrusionOk="0" h="13658" w="132109">
                  <a:moveTo>
                    <a:pt x="0" y="0"/>
                  </a:moveTo>
                  <a:lnTo>
                    <a:pt x="132109" y="0"/>
                  </a:lnTo>
                  <a:lnTo>
                    <a:pt x="124304" y="13658"/>
                  </a:lnTo>
                  <a:lnTo>
                    <a:pt x="7713" y="13658"/>
                  </a:lnTo>
                  <a:close/>
                </a:path>
              </a:pathLst>
            </a:custGeom>
            <a:solidFill>
              <a:srgbClr val="005191"/>
            </a:solidFill>
            <a:ln>
              <a:noFill/>
            </a:ln>
          </p:spPr>
        </p:sp>
        <p:sp>
          <p:nvSpPr>
            <p:cNvPr id="70" name="Google Shape;70;p13"/>
            <p:cNvSpPr txBox="1"/>
            <p:nvPr/>
          </p:nvSpPr>
          <p:spPr>
            <a:xfrm rot="-3599786">
              <a:off x="1589213" y="2367860"/>
              <a:ext cx="2793898" cy="246373"/>
            </a:xfrm>
            <a:prstGeom prst="rect">
              <a:avLst/>
            </a:prstGeom>
            <a:solidFill>
              <a:srgbClr val="005191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chemeClr val="lt1"/>
                  </a:solidFill>
                  <a:latin typeface="Arimo"/>
                  <a:ea typeface="Arimo"/>
                  <a:cs typeface="Arimo"/>
                  <a:sym typeface="Arimo"/>
                </a:rPr>
                <a:t>PHYSICAL</a:t>
              </a:r>
              <a:endParaRPr b="1" sz="16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 rot="10800000">
            <a:off x="3702719" y="6301761"/>
            <a:ext cx="3302725" cy="341450"/>
            <a:chOff x="3697900" y="920175"/>
            <a:chExt cx="3302725" cy="341450"/>
          </a:xfrm>
        </p:grpSpPr>
        <p:sp>
          <p:nvSpPr>
            <p:cNvPr id="72" name="Google Shape;72;p13"/>
            <p:cNvSpPr/>
            <p:nvPr/>
          </p:nvSpPr>
          <p:spPr>
            <a:xfrm>
              <a:off x="3697900" y="920175"/>
              <a:ext cx="3302725" cy="341450"/>
            </a:xfrm>
            <a:custGeom>
              <a:rect b="b" l="l" r="r" t="t"/>
              <a:pathLst>
                <a:path extrusionOk="0" h="13658" w="132109">
                  <a:moveTo>
                    <a:pt x="0" y="0"/>
                  </a:moveTo>
                  <a:lnTo>
                    <a:pt x="132109" y="0"/>
                  </a:lnTo>
                  <a:lnTo>
                    <a:pt x="124304" y="13658"/>
                  </a:lnTo>
                  <a:lnTo>
                    <a:pt x="7713" y="13658"/>
                  </a:lnTo>
                  <a:close/>
                </a:path>
              </a:pathLst>
            </a:custGeom>
            <a:solidFill>
              <a:srgbClr val="1CA8DF"/>
            </a:solidFill>
            <a:ln>
              <a:noFill/>
            </a:ln>
          </p:spPr>
        </p:sp>
        <p:sp>
          <p:nvSpPr>
            <p:cNvPr id="73" name="Google Shape;73;p13"/>
            <p:cNvSpPr txBox="1"/>
            <p:nvPr/>
          </p:nvSpPr>
          <p:spPr>
            <a:xfrm rot="10800000">
              <a:off x="3949100" y="962200"/>
              <a:ext cx="2793900" cy="246300"/>
            </a:xfrm>
            <a:prstGeom prst="rect">
              <a:avLst/>
            </a:prstGeom>
            <a:solidFill>
              <a:srgbClr val="1CA8DF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chemeClr val="lt1"/>
                  </a:solidFill>
                  <a:latin typeface="Arimo"/>
                  <a:ea typeface="Arimo"/>
                  <a:cs typeface="Arimo"/>
                  <a:sym typeface="Arimo"/>
                </a:rPr>
                <a:t>PROFESSIONAL</a:t>
              </a:r>
              <a:endParaRPr b="1" sz="16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 rot="10800000">
            <a:off x="6707068" y="3612327"/>
            <a:ext cx="1947058" cy="3030885"/>
            <a:chOff x="2049218" y="920175"/>
            <a:chExt cx="1947058" cy="3030885"/>
          </a:xfrm>
        </p:grpSpPr>
        <p:sp>
          <p:nvSpPr>
            <p:cNvPr id="75" name="Google Shape;75;p13"/>
            <p:cNvSpPr/>
            <p:nvPr/>
          </p:nvSpPr>
          <p:spPr>
            <a:xfrm rot="-3599956">
              <a:off x="1371421" y="2264896"/>
              <a:ext cx="3302652" cy="341442"/>
            </a:xfrm>
            <a:custGeom>
              <a:rect b="b" l="l" r="r" t="t"/>
              <a:pathLst>
                <a:path extrusionOk="0" h="13658" w="132109">
                  <a:moveTo>
                    <a:pt x="0" y="0"/>
                  </a:moveTo>
                  <a:lnTo>
                    <a:pt x="132109" y="0"/>
                  </a:lnTo>
                  <a:lnTo>
                    <a:pt x="124304" y="13658"/>
                  </a:lnTo>
                  <a:lnTo>
                    <a:pt x="7713" y="13658"/>
                  </a:lnTo>
                  <a:close/>
                </a:path>
              </a:pathLst>
            </a:custGeom>
            <a:solidFill>
              <a:srgbClr val="1688C7"/>
            </a:solidFill>
            <a:ln>
              <a:noFill/>
            </a:ln>
          </p:spPr>
        </p:sp>
        <p:sp>
          <p:nvSpPr>
            <p:cNvPr id="76" name="Google Shape;76;p13"/>
            <p:cNvSpPr txBox="1"/>
            <p:nvPr/>
          </p:nvSpPr>
          <p:spPr>
            <a:xfrm rot="7198566">
              <a:off x="1589243" y="2367732"/>
              <a:ext cx="2793818" cy="246373"/>
            </a:xfrm>
            <a:prstGeom prst="rect">
              <a:avLst/>
            </a:prstGeom>
            <a:solidFill>
              <a:srgbClr val="1688C7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chemeClr val="lt1"/>
                  </a:solidFill>
                  <a:latin typeface="Arimo"/>
                  <a:ea typeface="Arimo"/>
                  <a:cs typeface="Arimo"/>
                  <a:sym typeface="Arimo"/>
                </a:rPr>
                <a:t>PERSONAL</a:t>
              </a:r>
              <a:endParaRPr b="1" sz="16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 flipH="1" rot="10800000">
            <a:off x="2049218" y="3612327"/>
            <a:ext cx="1947058" cy="3030885"/>
            <a:chOff x="2049218" y="920175"/>
            <a:chExt cx="1947058" cy="3030885"/>
          </a:xfrm>
        </p:grpSpPr>
        <p:sp>
          <p:nvSpPr>
            <p:cNvPr id="78" name="Google Shape;78;p13"/>
            <p:cNvSpPr/>
            <p:nvPr/>
          </p:nvSpPr>
          <p:spPr>
            <a:xfrm rot="-3599956">
              <a:off x="1371421" y="2264896"/>
              <a:ext cx="3302652" cy="341442"/>
            </a:xfrm>
            <a:custGeom>
              <a:rect b="b" l="l" r="r" t="t"/>
              <a:pathLst>
                <a:path extrusionOk="0" h="13658" w="132109">
                  <a:moveTo>
                    <a:pt x="0" y="0"/>
                  </a:moveTo>
                  <a:lnTo>
                    <a:pt x="132109" y="0"/>
                  </a:lnTo>
                  <a:lnTo>
                    <a:pt x="124304" y="13658"/>
                  </a:lnTo>
                  <a:lnTo>
                    <a:pt x="7713" y="13658"/>
                  </a:lnTo>
                  <a:close/>
                </a:path>
              </a:pathLst>
            </a:custGeom>
            <a:solidFill>
              <a:srgbClr val="EA4B62"/>
            </a:solidFill>
            <a:ln>
              <a:noFill/>
            </a:ln>
          </p:spPr>
        </p:sp>
        <p:sp>
          <p:nvSpPr>
            <p:cNvPr id="79" name="Google Shape;79;p13"/>
            <p:cNvSpPr txBox="1"/>
            <p:nvPr/>
          </p:nvSpPr>
          <p:spPr>
            <a:xfrm rot="7198566">
              <a:off x="1589243" y="2367732"/>
              <a:ext cx="2793818" cy="246373"/>
            </a:xfrm>
            <a:prstGeom prst="rect">
              <a:avLst/>
            </a:prstGeom>
            <a:solidFill>
              <a:srgbClr val="EA4B62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chemeClr val="lt1"/>
                  </a:solidFill>
                  <a:latin typeface="Arimo"/>
                  <a:ea typeface="Arimo"/>
                  <a:cs typeface="Arimo"/>
                  <a:sym typeface="Arimo"/>
                </a:rPr>
                <a:t>EMOTIONAL</a:t>
              </a:r>
              <a:endParaRPr b="1" sz="16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1956000" y="851519"/>
            <a:ext cx="6780000" cy="5872200"/>
            <a:chOff x="1956000" y="851519"/>
            <a:chExt cx="6780000" cy="5872200"/>
          </a:xfrm>
        </p:grpSpPr>
        <p:cxnSp>
          <p:nvCxnSpPr>
            <p:cNvPr id="81" name="Google Shape;81;p13"/>
            <p:cNvCxnSpPr>
              <a:stCxn id="55" idx="2"/>
              <a:endCxn id="55" idx="6"/>
            </p:cNvCxnSpPr>
            <p:nvPr/>
          </p:nvCxnSpPr>
          <p:spPr>
            <a:xfrm>
              <a:off x="1956000" y="3780025"/>
              <a:ext cx="6780000" cy="0"/>
            </a:xfrm>
            <a:prstGeom prst="straightConnector1">
              <a:avLst/>
            </a:prstGeom>
            <a:noFill/>
            <a:ln cap="flat" cmpd="sng" w="3810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 rot="-3600271">
              <a:off x="1955941" y="3787619"/>
              <a:ext cx="6780324" cy="0"/>
            </a:xfrm>
            <a:prstGeom prst="straightConnector1">
              <a:avLst/>
            </a:prstGeom>
            <a:noFill/>
            <a:ln cap="flat" cmpd="sng" w="3810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 rot="3600063">
              <a:off x="1963979" y="3787634"/>
              <a:ext cx="6780215" cy="0"/>
            </a:xfrm>
            <a:prstGeom prst="straightConnector1">
              <a:avLst/>
            </a:prstGeom>
            <a:noFill/>
            <a:ln cap="flat" cmpd="sng" w="3810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4" name="Google Shape;84;p13"/>
          <p:cNvSpPr/>
          <p:nvPr/>
        </p:nvSpPr>
        <p:spPr>
          <a:xfrm>
            <a:off x="4544725" y="2978725"/>
            <a:ext cx="1602600" cy="1602600"/>
          </a:xfrm>
          <a:prstGeom prst="ellipse">
            <a:avLst/>
          </a:prstGeom>
          <a:solidFill>
            <a:srgbClr val="E6275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14300" rotWithShape="0" algn="bl" dir="2400000" dist="66675">
              <a:srgbClr val="000000">
                <a:alpha val="33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221456" y="6948625"/>
            <a:ext cx="259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600">
                <a:solidFill>
                  <a:srgbClr val="3C3C3B"/>
                </a:solidFill>
                <a:latin typeface="Oswald"/>
                <a:ea typeface="Oswald"/>
                <a:cs typeface="Oswald"/>
                <a:sym typeface="Oswald"/>
              </a:rPr>
              <a:t>SELF CARE WHEEL</a:t>
            </a:r>
            <a:endParaRPr b="1" sz="2600">
              <a:solidFill>
                <a:srgbClr val="3C3C3B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952725" y="3428750"/>
            <a:ext cx="786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rPr>
              <a:t>LIFE</a:t>
            </a:r>
            <a:endParaRPr b="1" sz="1800">
              <a:solidFill>
                <a:schemeClr val="lt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613500" y="3917470"/>
            <a:ext cx="1465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rPr>
              <a:t>BALANCE</a:t>
            </a:r>
            <a:endParaRPr b="1" sz="1800">
              <a:solidFill>
                <a:schemeClr val="lt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cxnSp>
        <p:nvCxnSpPr>
          <p:cNvPr id="88" name="Google Shape;88;p13"/>
          <p:cNvCxnSpPr/>
          <p:nvPr/>
        </p:nvCxnSpPr>
        <p:spPr>
          <a:xfrm>
            <a:off x="4551750" y="3787627"/>
            <a:ext cx="15885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