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3657600" cx="8229600"/>
  <p:notesSz cx="6858000" cy="9144000"/>
  <p:embeddedFontLst>
    <p:embeddedFont>
      <p:font typeface="Allison"/>
      <p:regular r:id="rId7"/>
    </p:embeddedFont>
    <p:embeddedFont>
      <p:font typeface="Josefin Sans"/>
      <p:regular r:id="rId8"/>
      <p:bold r:id="rId9"/>
      <p:italic r:id="rId10"/>
      <p:boldItalic r:id="rId11"/>
    </p:embeddedFont>
    <p:embeddedFont>
      <p:font typeface="Josefin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JosefinSans-boldItalic.fntdata"/><Relationship Id="rId10" Type="http://schemas.openxmlformats.org/officeDocument/2006/relationships/font" Target="fonts/JosefinSans-italic.fntdata"/><Relationship Id="rId13" Type="http://schemas.openxmlformats.org/officeDocument/2006/relationships/font" Target="fonts/JosefinSansLight-bold.fntdata"/><Relationship Id="rId12" Type="http://schemas.openxmlformats.org/officeDocument/2006/relationships/font" Target="fonts/JosefinSansLight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JosefinSans-bold.fntdata"/><Relationship Id="rId15" Type="http://schemas.openxmlformats.org/officeDocument/2006/relationships/font" Target="fonts/JosefinSansLight-boldItalic.fntdata"/><Relationship Id="rId14" Type="http://schemas.openxmlformats.org/officeDocument/2006/relationships/font" Target="fonts/JosefinSansLight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Allison-regular.fntdata"/><Relationship Id="rId8" Type="http://schemas.openxmlformats.org/officeDocument/2006/relationships/font" Target="fonts/Josefin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428335" y="685800"/>
            <a:ext cx="7715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-428335" y="685800"/>
            <a:ext cx="7715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66321bf0d_0_40:notes"/>
          <p:cNvSpPr/>
          <p:nvPr>
            <p:ph idx="2" type="sldImg"/>
          </p:nvPr>
        </p:nvSpPr>
        <p:spPr>
          <a:xfrm>
            <a:off x="-428335" y="685800"/>
            <a:ext cx="7715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e66321bf0d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80538" y="529476"/>
            <a:ext cx="7668900" cy="1460100"/>
          </a:xfrm>
          <a:prstGeom prst="rect">
            <a:avLst/>
          </a:prstGeom>
        </p:spPr>
        <p:txBody>
          <a:bodyPr anchorCtr="0" anchor="b" bIns="76525" lIns="76525" spcFirstLastPara="1" rIns="76525" wrap="square" tIns="76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1pPr>
            <a:lvl2pPr lvl="1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80530" y="2015378"/>
            <a:ext cx="7668900" cy="5640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625212" y="3316065"/>
            <a:ext cx="493800" cy="2796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80530" y="786578"/>
            <a:ext cx="7668900" cy="1395900"/>
          </a:xfrm>
          <a:prstGeom prst="rect">
            <a:avLst/>
          </a:prstGeom>
        </p:spPr>
        <p:txBody>
          <a:bodyPr anchorCtr="0" anchor="b" bIns="76525" lIns="76525" spcFirstLastPara="1" rIns="76525" wrap="square" tIns="76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80530" y="2241582"/>
            <a:ext cx="7668900" cy="9252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323850" lvl="0" marL="45720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11150" lvl="1" marL="914400" algn="ctr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indent="-311150" lvl="2" marL="1371600" algn="ctr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indent="-311150" lvl="3" marL="18288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indent="-311150" lvl="4" marL="2286000" algn="ctr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indent="-311150" lvl="5" marL="2743200" algn="ctr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indent="-311150" lvl="6" marL="32004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indent="-311150" lvl="7" marL="3657600" algn="ctr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indent="-311150" lvl="8" marL="4114800" algn="ctr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625212" y="3316065"/>
            <a:ext cx="493800" cy="2796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625212" y="3316065"/>
            <a:ext cx="493800" cy="2796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80530" y="1529493"/>
            <a:ext cx="7668900" cy="5988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625212" y="3316065"/>
            <a:ext cx="493800" cy="2796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80530" y="316462"/>
            <a:ext cx="7668900" cy="4068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80530" y="819538"/>
            <a:ext cx="7668900" cy="2429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11150" lvl="1" marL="914400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indent="-311150" lvl="2" marL="1371600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indent="-311150" lvl="3" marL="18288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indent="-311150" lvl="4" marL="2286000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indent="-311150" lvl="5" marL="2743200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indent="-311150" lvl="6" marL="32004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indent="-311150" lvl="7" marL="3657600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indent="-311150" lvl="8" marL="4114800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625212" y="3316065"/>
            <a:ext cx="493800" cy="2796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80530" y="316462"/>
            <a:ext cx="7668900" cy="4068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80530" y="819538"/>
            <a:ext cx="3599700" cy="2429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349160" y="819538"/>
            <a:ext cx="3599700" cy="2429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625212" y="3316065"/>
            <a:ext cx="493800" cy="2796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80530" y="316462"/>
            <a:ext cx="7668900" cy="4068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625212" y="3316065"/>
            <a:ext cx="493800" cy="2796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80530" y="395093"/>
            <a:ext cx="2527500" cy="537300"/>
          </a:xfrm>
          <a:prstGeom prst="rect">
            <a:avLst/>
          </a:prstGeom>
        </p:spPr>
        <p:txBody>
          <a:bodyPr anchorCtr="0" anchor="b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80530" y="988160"/>
            <a:ext cx="2527500" cy="22608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625212" y="3316065"/>
            <a:ext cx="493800" cy="2796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41225" y="320107"/>
            <a:ext cx="5730900" cy="29094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625212" y="3316065"/>
            <a:ext cx="493800" cy="2796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114800" y="-89"/>
            <a:ext cx="4114800" cy="3657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76525" lIns="76525" spcFirstLastPara="1" rIns="76525" wrap="square" tIns="765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38950" y="876924"/>
            <a:ext cx="3640800" cy="1053900"/>
          </a:xfrm>
          <a:prstGeom prst="rect">
            <a:avLst/>
          </a:prstGeom>
        </p:spPr>
        <p:txBody>
          <a:bodyPr anchorCtr="0" anchor="b" bIns="76525" lIns="76525" spcFirstLastPara="1" rIns="76525" wrap="square" tIns="76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38950" y="1993298"/>
            <a:ext cx="3640800" cy="8787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445550" y="514898"/>
            <a:ext cx="3453300" cy="26274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11150" lvl="1" marL="914400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indent="-311150" lvl="2" marL="1371600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indent="-311150" lvl="3" marL="18288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indent="-311150" lvl="4" marL="2286000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indent="-311150" lvl="5" marL="2743200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indent="-311150" lvl="6" marL="32004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indent="-311150" lvl="7" marL="3657600"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indent="-311150" lvl="8" marL="4114800"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625212" y="3316065"/>
            <a:ext cx="493800" cy="2796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80530" y="3008409"/>
            <a:ext cx="5398800" cy="4305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625212" y="3316065"/>
            <a:ext cx="493800" cy="2796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80530" y="316462"/>
            <a:ext cx="7668900" cy="4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80530" y="819538"/>
            <a:ext cx="7668900" cy="24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76525" lIns="76525" spcFirstLastPara="1" rIns="76525" wrap="square" tIns="76525">
            <a:normAutofit/>
          </a:bodyPr>
          <a:lstStyle>
            <a:lvl1pPr indent="-3238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  <a:defRPr sz="1500">
                <a:solidFill>
                  <a:schemeClr val="dk2"/>
                </a:solidFill>
              </a:defRPr>
            </a:lvl1pPr>
            <a:lvl2pPr indent="-3111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○"/>
              <a:defRPr sz="1300">
                <a:solidFill>
                  <a:schemeClr val="dk2"/>
                </a:solidFill>
              </a:defRPr>
            </a:lvl2pPr>
            <a:lvl3pPr indent="-3111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■"/>
              <a:defRPr sz="1300">
                <a:solidFill>
                  <a:schemeClr val="dk2"/>
                </a:solidFill>
              </a:defRPr>
            </a:lvl3pPr>
            <a:lvl4pPr indent="-3111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●"/>
              <a:defRPr sz="1300">
                <a:solidFill>
                  <a:schemeClr val="dk2"/>
                </a:solidFill>
              </a:defRPr>
            </a:lvl4pPr>
            <a:lvl5pPr indent="-3111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○"/>
              <a:defRPr sz="1300">
                <a:solidFill>
                  <a:schemeClr val="dk2"/>
                </a:solidFill>
              </a:defRPr>
            </a:lvl5pPr>
            <a:lvl6pPr indent="-3111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■"/>
              <a:defRPr sz="1300">
                <a:solidFill>
                  <a:schemeClr val="dk2"/>
                </a:solidFill>
              </a:defRPr>
            </a:lvl6pPr>
            <a:lvl7pPr indent="-3111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●"/>
              <a:defRPr sz="1300">
                <a:solidFill>
                  <a:schemeClr val="dk2"/>
                </a:solidFill>
              </a:defRPr>
            </a:lvl7pPr>
            <a:lvl8pPr indent="-3111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○"/>
              <a:defRPr sz="1300">
                <a:solidFill>
                  <a:schemeClr val="dk2"/>
                </a:solidFill>
              </a:defRPr>
            </a:lvl8pPr>
            <a:lvl9pPr indent="-3111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Char char="■"/>
              <a:defRPr sz="13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625212" y="3316065"/>
            <a:ext cx="493800" cy="27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525" lIns="76525" spcFirstLastPara="1" rIns="76525" wrap="square" tIns="76525">
            <a:norm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7.png"/><Relationship Id="rId6" Type="http://schemas.openxmlformats.org/officeDocument/2006/relationships/image" Target="../media/image4.png"/><Relationship Id="rId7" Type="http://schemas.openxmlformats.org/officeDocument/2006/relationships/image" Target="../media/image2.png"/><Relationship Id="rId8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6413691" y="985750"/>
            <a:ext cx="1455909" cy="234750"/>
            <a:chOff x="6413691" y="985750"/>
            <a:chExt cx="1455909" cy="234750"/>
          </a:xfrm>
        </p:grpSpPr>
        <p:pic>
          <p:nvPicPr>
            <p:cNvPr id="55" name="Google Shape;55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629152" y="985758"/>
              <a:ext cx="240448" cy="23474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328149" y="985750"/>
              <a:ext cx="234723" cy="23474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7027147" y="985750"/>
              <a:ext cx="234723" cy="23474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" name="Google Shape;58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720419" y="985750"/>
              <a:ext cx="240448" cy="23474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" name="Google Shape;59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6413691" y="985750"/>
              <a:ext cx="240448" cy="234743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0" name="Google Shape;60;p13"/>
          <p:cNvGrpSpPr/>
          <p:nvPr/>
        </p:nvGrpSpPr>
        <p:grpSpPr>
          <a:xfrm>
            <a:off x="270702" y="-158425"/>
            <a:ext cx="5556600" cy="1677900"/>
            <a:chOff x="270702" y="-158425"/>
            <a:chExt cx="5556600" cy="1677900"/>
          </a:xfrm>
        </p:grpSpPr>
        <p:sp>
          <p:nvSpPr>
            <p:cNvPr id="61" name="Google Shape;61;p13"/>
            <p:cNvSpPr txBox="1"/>
            <p:nvPr/>
          </p:nvSpPr>
          <p:spPr>
            <a:xfrm>
              <a:off x="270702" y="-158425"/>
              <a:ext cx="5556600" cy="167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900">
                  <a:latin typeface="Allison"/>
                  <a:ea typeface="Allison"/>
                  <a:cs typeface="Allison"/>
                  <a:sym typeface="Allison"/>
                </a:rPr>
                <a:t>Gift Certificate</a:t>
              </a:r>
              <a:endParaRPr sz="10900">
                <a:latin typeface="Allison"/>
                <a:ea typeface="Allison"/>
                <a:cs typeface="Allison"/>
                <a:sym typeface="Allison"/>
              </a:endParaRPr>
            </a:p>
          </p:txBody>
        </p:sp>
        <p:pic>
          <p:nvPicPr>
            <p:cNvPr id="62" name="Google Shape;62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5323900" y="454150"/>
              <a:ext cx="171225" cy="149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3" name="Google Shape;63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rot="1870159">
              <a:off x="5404921" y="662072"/>
              <a:ext cx="127625" cy="11128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" name="Google Shape;64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 rot="1869950">
              <a:off x="5283779" y="760877"/>
              <a:ext cx="106370" cy="9274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5" name="Google Shape;65;p13"/>
          <p:cNvGrpSpPr/>
          <p:nvPr/>
        </p:nvGrpSpPr>
        <p:grpSpPr>
          <a:xfrm>
            <a:off x="5951425" y="421056"/>
            <a:ext cx="1927800" cy="200374"/>
            <a:chOff x="5951425" y="421056"/>
            <a:chExt cx="1927800" cy="200374"/>
          </a:xfrm>
        </p:grpSpPr>
        <p:sp>
          <p:nvSpPr>
            <p:cNvPr id="66" name="Google Shape;66;p13"/>
            <p:cNvSpPr txBox="1"/>
            <p:nvPr/>
          </p:nvSpPr>
          <p:spPr>
            <a:xfrm>
              <a:off x="5951425" y="421056"/>
              <a:ext cx="1927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Josefin Sans"/>
                  <a:ea typeface="Josefin Sans"/>
                  <a:cs typeface="Josefin Sans"/>
                  <a:sym typeface="Josefin Sans"/>
                </a:rPr>
                <a:t>Your Business Name</a:t>
              </a:r>
              <a:endParaRPr sz="1200">
                <a:latin typeface="Josefin Sans"/>
                <a:ea typeface="Josefin Sans"/>
                <a:cs typeface="Josefin Sans"/>
                <a:sym typeface="Josefin Sans"/>
              </a:endParaRPr>
            </a:p>
          </p:txBody>
        </p:sp>
        <p:cxnSp>
          <p:nvCxnSpPr>
            <p:cNvPr id="67" name="Google Shape;67;p13"/>
            <p:cNvCxnSpPr/>
            <p:nvPr/>
          </p:nvCxnSpPr>
          <p:spPr>
            <a:xfrm>
              <a:off x="6865150" y="621430"/>
              <a:ext cx="1005000" cy="0"/>
            </a:xfrm>
            <a:prstGeom prst="straightConnector1">
              <a:avLst/>
            </a:prstGeom>
            <a:noFill/>
            <a:ln cap="flat" cmpd="sng" w="9525">
              <a:solidFill>
                <a:srgbClr val="B0B0B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68" name="Google Shape;68;p13"/>
          <p:cNvSpPr txBox="1"/>
          <p:nvPr/>
        </p:nvSpPr>
        <p:spPr>
          <a:xfrm>
            <a:off x="5951425" y="732563"/>
            <a:ext cx="1927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latin typeface="Josefin Sans"/>
                <a:ea typeface="Josefin Sans"/>
                <a:cs typeface="Josefin Sans"/>
                <a:sym typeface="Josefin Sans"/>
              </a:rPr>
              <a:t>Follow us </a:t>
            </a:r>
            <a:r>
              <a:rPr lang="uk" sz="1100">
                <a:latin typeface="Josefin Sans Light"/>
                <a:ea typeface="Josefin Sans Light"/>
                <a:cs typeface="Josefin Sans Light"/>
                <a:sym typeface="Josefin Sans Light"/>
              </a:rPr>
              <a:t>@yourbusinessname</a:t>
            </a:r>
            <a:endParaRPr sz="1100">
              <a:latin typeface="Josefin Sans Light"/>
              <a:ea typeface="Josefin Sans Light"/>
              <a:cs typeface="Josefin Sans Light"/>
              <a:sym typeface="Josefin Sans Light"/>
            </a:endParaRPr>
          </a:p>
        </p:txBody>
      </p:sp>
      <p:grpSp>
        <p:nvGrpSpPr>
          <p:cNvPr id="69" name="Google Shape;69;p13"/>
          <p:cNvGrpSpPr/>
          <p:nvPr/>
        </p:nvGrpSpPr>
        <p:grpSpPr>
          <a:xfrm>
            <a:off x="352475" y="1663700"/>
            <a:ext cx="7518700" cy="215400"/>
            <a:chOff x="352475" y="1663700"/>
            <a:chExt cx="7518700" cy="215400"/>
          </a:xfrm>
        </p:grpSpPr>
        <p:sp>
          <p:nvSpPr>
            <p:cNvPr id="70" name="Google Shape;70;p13"/>
            <p:cNvSpPr txBox="1"/>
            <p:nvPr/>
          </p:nvSpPr>
          <p:spPr>
            <a:xfrm>
              <a:off x="352475" y="1663700"/>
              <a:ext cx="264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latin typeface="Josefin Sans Light"/>
                  <a:ea typeface="Josefin Sans Light"/>
                  <a:cs typeface="Josefin Sans Light"/>
                  <a:sym typeface="Josefin Sans Light"/>
                </a:rPr>
                <a:t>To</a:t>
              </a:r>
              <a:endParaRPr>
                <a:latin typeface="Josefin Sans Light"/>
                <a:ea typeface="Josefin Sans Light"/>
                <a:cs typeface="Josefin Sans Light"/>
                <a:sym typeface="Josefin Sans Light"/>
              </a:endParaRPr>
            </a:p>
          </p:txBody>
        </p:sp>
        <p:cxnSp>
          <p:nvCxnSpPr>
            <p:cNvPr id="71" name="Google Shape;71;p13"/>
            <p:cNvCxnSpPr/>
            <p:nvPr/>
          </p:nvCxnSpPr>
          <p:spPr>
            <a:xfrm rot="10800000">
              <a:off x="617475" y="1878398"/>
              <a:ext cx="7253700" cy="0"/>
            </a:xfrm>
            <a:prstGeom prst="straightConnector1">
              <a:avLst/>
            </a:prstGeom>
            <a:noFill/>
            <a:ln cap="flat" cmpd="sng" w="9525">
              <a:solidFill>
                <a:srgbClr val="B0B0B0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2" name="Google Shape;72;p13"/>
          <p:cNvGrpSpPr/>
          <p:nvPr/>
        </p:nvGrpSpPr>
        <p:grpSpPr>
          <a:xfrm>
            <a:off x="352475" y="2122075"/>
            <a:ext cx="7518700" cy="218390"/>
            <a:chOff x="352475" y="1663700"/>
            <a:chExt cx="7518700" cy="218390"/>
          </a:xfrm>
        </p:grpSpPr>
        <p:sp>
          <p:nvSpPr>
            <p:cNvPr id="73" name="Google Shape;73;p13"/>
            <p:cNvSpPr txBox="1"/>
            <p:nvPr/>
          </p:nvSpPr>
          <p:spPr>
            <a:xfrm>
              <a:off x="352475" y="1663700"/>
              <a:ext cx="445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latin typeface="Josefin Sans Light"/>
                  <a:ea typeface="Josefin Sans Light"/>
                  <a:cs typeface="Josefin Sans Light"/>
                  <a:sym typeface="Josefin Sans Light"/>
                </a:rPr>
                <a:t>From</a:t>
              </a:r>
              <a:endParaRPr>
                <a:latin typeface="Josefin Sans Light"/>
                <a:ea typeface="Josefin Sans Light"/>
                <a:cs typeface="Josefin Sans Light"/>
                <a:sym typeface="Josefin Sans Light"/>
              </a:endParaRPr>
            </a:p>
          </p:txBody>
        </p:sp>
        <p:cxnSp>
          <p:nvCxnSpPr>
            <p:cNvPr id="74" name="Google Shape;74;p13"/>
            <p:cNvCxnSpPr/>
            <p:nvPr/>
          </p:nvCxnSpPr>
          <p:spPr>
            <a:xfrm rot="10800000">
              <a:off x="846075" y="1882090"/>
              <a:ext cx="7025100" cy="0"/>
            </a:xfrm>
            <a:prstGeom prst="straightConnector1">
              <a:avLst/>
            </a:prstGeom>
            <a:noFill/>
            <a:ln cap="flat" cmpd="sng" w="9525">
              <a:solidFill>
                <a:srgbClr val="B0B0B0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5" name="Google Shape;75;p13"/>
          <p:cNvGrpSpPr/>
          <p:nvPr/>
        </p:nvGrpSpPr>
        <p:grpSpPr>
          <a:xfrm>
            <a:off x="352475" y="2580450"/>
            <a:ext cx="7518700" cy="215400"/>
            <a:chOff x="352475" y="1663700"/>
            <a:chExt cx="7518700" cy="215400"/>
          </a:xfrm>
        </p:grpSpPr>
        <p:sp>
          <p:nvSpPr>
            <p:cNvPr id="76" name="Google Shape;76;p13"/>
            <p:cNvSpPr txBox="1"/>
            <p:nvPr/>
          </p:nvSpPr>
          <p:spPr>
            <a:xfrm>
              <a:off x="352475" y="1663700"/>
              <a:ext cx="672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latin typeface="Josefin Sans Light"/>
                  <a:ea typeface="Josefin Sans Light"/>
                  <a:cs typeface="Josefin Sans Light"/>
                  <a:sym typeface="Josefin Sans Light"/>
                </a:rPr>
                <a:t>Amount</a:t>
              </a:r>
              <a:endParaRPr>
                <a:latin typeface="Josefin Sans Light"/>
                <a:ea typeface="Josefin Sans Light"/>
                <a:cs typeface="Josefin Sans Light"/>
                <a:sym typeface="Josefin Sans Light"/>
              </a:endParaRPr>
            </a:p>
          </p:txBody>
        </p:sp>
        <p:cxnSp>
          <p:nvCxnSpPr>
            <p:cNvPr id="77" name="Google Shape;77;p13"/>
            <p:cNvCxnSpPr/>
            <p:nvPr/>
          </p:nvCxnSpPr>
          <p:spPr>
            <a:xfrm rot="10800000">
              <a:off x="1063275" y="1878398"/>
              <a:ext cx="6807900" cy="0"/>
            </a:xfrm>
            <a:prstGeom prst="straightConnector1">
              <a:avLst/>
            </a:prstGeom>
            <a:noFill/>
            <a:ln cap="flat" cmpd="sng" w="9525">
              <a:solidFill>
                <a:srgbClr val="B0B0B0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8" name="Google Shape;78;p13"/>
          <p:cNvGrpSpPr/>
          <p:nvPr/>
        </p:nvGrpSpPr>
        <p:grpSpPr>
          <a:xfrm>
            <a:off x="352475" y="3038825"/>
            <a:ext cx="4645175" cy="215400"/>
            <a:chOff x="352475" y="1663700"/>
            <a:chExt cx="4645175" cy="215400"/>
          </a:xfrm>
        </p:grpSpPr>
        <p:sp>
          <p:nvSpPr>
            <p:cNvPr id="79" name="Google Shape;79;p13"/>
            <p:cNvSpPr txBox="1"/>
            <p:nvPr/>
          </p:nvSpPr>
          <p:spPr>
            <a:xfrm>
              <a:off x="352475" y="1663700"/>
              <a:ext cx="623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latin typeface="Josefin Sans Light"/>
                  <a:ea typeface="Josefin Sans Light"/>
                  <a:cs typeface="Josefin Sans Light"/>
                  <a:sym typeface="Josefin Sans Light"/>
                </a:rPr>
                <a:t>Expires</a:t>
              </a:r>
              <a:endParaRPr>
                <a:latin typeface="Josefin Sans Light"/>
                <a:ea typeface="Josefin Sans Light"/>
                <a:cs typeface="Josefin Sans Light"/>
                <a:sym typeface="Josefin Sans Light"/>
              </a:endParaRPr>
            </a:p>
          </p:txBody>
        </p:sp>
        <p:cxnSp>
          <p:nvCxnSpPr>
            <p:cNvPr id="80" name="Google Shape;80;p13"/>
            <p:cNvCxnSpPr/>
            <p:nvPr/>
          </p:nvCxnSpPr>
          <p:spPr>
            <a:xfrm rot="10800000">
              <a:off x="1011850" y="1878410"/>
              <a:ext cx="3985800" cy="0"/>
            </a:xfrm>
            <a:prstGeom prst="straightConnector1">
              <a:avLst/>
            </a:prstGeom>
            <a:noFill/>
            <a:ln cap="flat" cmpd="sng" w="9525">
              <a:solidFill>
                <a:srgbClr val="B0B0B0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81" name="Google Shape;81;p13"/>
          <p:cNvGrpSpPr/>
          <p:nvPr/>
        </p:nvGrpSpPr>
        <p:grpSpPr>
          <a:xfrm>
            <a:off x="5265850" y="3038825"/>
            <a:ext cx="2608150" cy="215400"/>
            <a:chOff x="352475" y="1663700"/>
            <a:chExt cx="2608150" cy="215400"/>
          </a:xfrm>
        </p:grpSpPr>
        <p:sp>
          <p:nvSpPr>
            <p:cNvPr id="82" name="Google Shape;82;p13"/>
            <p:cNvSpPr txBox="1"/>
            <p:nvPr/>
          </p:nvSpPr>
          <p:spPr>
            <a:xfrm>
              <a:off x="352475" y="1663700"/>
              <a:ext cx="732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latin typeface="Josefin Sans Light"/>
                  <a:ea typeface="Josefin Sans Light"/>
                  <a:cs typeface="Josefin Sans Light"/>
                  <a:sym typeface="Josefin Sans Light"/>
                </a:rPr>
                <a:t>Cert ID#</a:t>
              </a:r>
              <a:endParaRPr>
                <a:latin typeface="Josefin Sans Light"/>
                <a:ea typeface="Josefin Sans Light"/>
                <a:cs typeface="Josefin Sans Light"/>
                <a:sym typeface="Josefin Sans Light"/>
              </a:endParaRPr>
            </a:p>
          </p:txBody>
        </p:sp>
        <p:cxnSp>
          <p:nvCxnSpPr>
            <p:cNvPr id="83" name="Google Shape;83;p13"/>
            <p:cNvCxnSpPr/>
            <p:nvPr/>
          </p:nvCxnSpPr>
          <p:spPr>
            <a:xfrm rot="10800000">
              <a:off x="1109925" y="1878410"/>
              <a:ext cx="1850700" cy="0"/>
            </a:xfrm>
            <a:prstGeom prst="straightConnector1">
              <a:avLst/>
            </a:prstGeom>
            <a:noFill/>
            <a:ln cap="flat" cmpd="sng" w="9525">
              <a:solidFill>
                <a:srgbClr val="B0B0B0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4"/>
          <p:cNvPicPr preferRelativeResize="0"/>
          <p:nvPr/>
        </p:nvPicPr>
        <p:blipFill rotWithShape="1">
          <a:blip r:embed="rId3">
            <a:alphaModFix/>
          </a:blip>
          <a:srcRect b="0" l="396" r="396" t="0"/>
          <a:stretch/>
        </p:blipFill>
        <p:spPr>
          <a:xfrm>
            <a:off x="0" y="-14550"/>
            <a:ext cx="8229598" cy="36867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9" name="Google Shape;89;p14"/>
          <p:cNvGrpSpPr/>
          <p:nvPr/>
        </p:nvGrpSpPr>
        <p:grpSpPr>
          <a:xfrm>
            <a:off x="1531134" y="568166"/>
            <a:ext cx="5167333" cy="1888221"/>
            <a:chOff x="1531134" y="607518"/>
            <a:chExt cx="5167333" cy="1888221"/>
          </a:xfrm>
        </p:grpSpPr>
        <p:grpSp>
          <p:nvGrpSpPr>
            <p:cNvPr id="90" name="Google Shape;90;p14"/>
            <p:cNvGrpSpPr/>
            <p:nvPr/>
          </p:nvGrpSpPr>
          <p:grpSpPr>
            <a:xfrm>
              <a:off x="1531134" y="607518"/>
              <a:ext cx="5167333" cy="1677793"/>
              <a:chOff x="-61481" y="-158425"/>
              <a:chExt cx="5613615" cy="1822500"/>
            </a:xfrm>
          </p:grpSpPr>
          <p:sp>
            <p:nvSpPr>
              <p:cNvPr id="91" name="Google Shape;91;p14"/>
              <p:cNvSpPr txBox="1"/>
              <p:nvPr/>
            </p:nvSpPr>
            <p:spPr>
              <a:xfrm>
                <a:off x="-61481" y="-158425"/>
                <a:ext cx="5556600" cy="182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900">
                    <a:latin typeface="Allison"/>
                    <a:ea typeface="Allison"/>
                    <a:cs typeface="Allison"/>
                    <a:sym typeface="Allison"/>
                  </a:rPr>
                  <a:t>Gift Certificate</a:t>
                </a:r>
                <a:endParaRPr sz="10900">
                  <a:latin typeface="Allison"/>
                  <a:ea typeface="Allison"/>
                  <a:cs typeface="Allison"/>
                  <a:sym typeface="Allison"/>
                </a:endParaRPr>
              </a:p>
            </p:txBody>
          </p:sp>
          <p:pic>
            <p:nvPicPr>
              <p:cNvPr id="92" name="Google Shape;92;p14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5323900" y="454150"/>
                <a:ext cx="171225" cy="1493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3" name="Google Shape;93;p14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 rot="1870159">
                <a:off x="5404921" y="662072"/>
                <a:ext cx="127625" cy="11128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4" name="Google Shape;94;p14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 rot="1869950">
                <a:off x="5283779" y="760877"/>
                <a:ext cx="106370" cy="9274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95" name="Google Shape;95;p14"/>
            <p:cNvGrpSpPr/>
            <p:nvPr/>
          </p:nvGrpSpPr>
          <p:grpSpPr>
            <a:xfrm>
              <a:off x="2538500" y="2280339"/>
              <a:ext cx="3152600" cy="215400"/>
              <a:chOff x="2542649" y="2280339"/>
              <a:chExt cx="3152600" cy="215400"/>
            </a:xfrm>
          </p:grpSpPr>
          <p:sp>
            <p:nvSpPr>
              <p:cNvPr id="96" name="Google Shape;96;p14"/>
              <p:cNvSpPr txBox="1"/>
              <p:nvPr/>
            </p:nvSpPr>
            <p:spPr>
              <a:xfrm>
                <a:off x="2878899" y="2280339"/>
                <a:ext cx="2480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latin typeface="Josefin Sans"/>
                    <a:ea typeface="Josefin Sans"/>
                    <a:cs typeface="Josefin Sans"/>
                    <a:sym typeface="Josefin Sans"/>
                  </a:rPr>
                  <a:t>Something Special For You</a:t>
                </a:r>
                <a:endParaRPr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grpSp>
            <p:nvGrpSpPr>
              <p:cNvPr id="97" name="Google Shape;97;p14"/>
              <p:cNvGrpSpPr/>
              <p:nvPr/>
            </p:nvGrpSpPr>
            <p:grpSpPr>
              <a:xfrm>
                <a:off x="2542649" y="2398172"/>
                <a:ext cx="3152600" cy="0"/>
                <a:chOff x="2542649" y="2413853"/>
                <a:chExt cx="3152600" cy="0"/>
              </a:xfrm>
            </p:grpSpPr>
            <p:cxnSp>
              <p:nvCxnSpPr>
                <p:cNvPr id="98" name="Google Shape;98;p14"/>
                <p:cNvCxnSpPr/>
                <p:nvPr/>
              </p:nvCxnSpPr>
              <p:spPr>
                <a:xfrm>
                  <a:off x="2542649" y="2413853"/>
                  <a:ext cx="39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9" name="Google Shape;99;p14"/>
                <p:cNvCxnSpPr/>
                <p:nvPr/>
              </p:nvCxnSpPr>
              <p:spPr>
                <a:xfrm>
                  <a:off x="5295949" y="2413853"/>
                  <a:ext cx="39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