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Rubik Light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Light-boldItalic.fntdata"/><Relationship Id="rId5" Type="http://schemas.openxmlformats.org/officeDocument/2006/relationships/slide" Target="slides/slide1.xml"/><Relationship Id="rId6" Type="http://schemas.openxmlformats.org/officeDocument/2006/relationships/font" Target="fonts/RubikLight-regular.fntdata"/><Relationship Id="rId7" Type="http://schemas.openxmlformats.org/officeDocument/2006/relationships/font" Target="fonts/RubikLight-bold.fntdata"/><Relationship Id="rId8" Type="http://schemas.openxmlformats.org/officeDocument/2006/relationships/font" Target="fonts/Rubik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76200" y="273784"/>
            <a:ext cx="2928900" cy="885600"/>
            <a:chOff x="176200" y="278775"/>
            <a:chExt cx="2928900" cy="885600"/>
          </a:xfrm>
        </p:grpSpPr>
        <p:sp>
          <p:nvSpPr>
            <p:cNvPr id="55" name="Google Shape;55;p13"/>
            <p:cNvSpPr/>
            <p:nvPr/>
          </p:nvSpPr>
          <p:spPr>
            <a:xfrm>
              <a:off x="176200" y="278775"/>
              <a:ext cx="2928900" cy="885600"/>
            </a:xfrm>
            <a:prstGeom prst="roundRect">
              <a:avLst>
                <a:gd fmla="val 26254" name="adj"/>
              </a:avLst>
            </a:prstGeom>
            <a:noFill/>
            <a:ln cap="flat" cmpd="sng" w="9525">
              <a:solidFill>
                <a:srgbClr val="231F2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6" name="Google Shape;56;p13"/>
            <p:cNvCxnSpPr/>
            <p:nvPr/>
          </p:nvCxnSpPr>
          <p:spPr>
            <a:xfrm>
              <a:off x="340750" y="5001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340750" y="7215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340750" y="9429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9" name="Google Shape;59;p13"/>
          <p:cNvGrpSpPr/>
          <p:nvPr/>
        </p:nvGrpSpPr>
        <p:grpSpPr>
          <a:xfrm>
            <a:off x="7589875" y="273784"/>
            <a:ext cx="2928900" cy="885600"/>
            <a:chOff x="176200" y="278775"/>
            <a:chExt cx="2928900" cy="885600"/>
          </a:xfrm>
        </p:grpSpPr>
        <p:sp>
          <p:nvSpPr>
            <p:cNvPr id="60" name="Google Shape;60;p13"/>
            <p:cNvSpPr/>
            <p:nvPr/>
          </p:nvSpPr>
          <p:spPr>
            <a:xfrm>
              <a:off x="176200" y="278775"/>
              <a:ext cx="2928900" cy="885600"/>
            </a:xfrm>
            <a:prstGeom prst="roundRect">
              <a:avLst>
                <a:gd fmla="val 26254" name="adj"/>
              </a:avLst>
            </a:prstGeom>
            <a:noFill/>
            <a:ln cap="flat" cmpd="sng" w="9525">
              <a:solidFill>
                <a:srgbClr val="231F2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1" name="Google Shape;61;p13"/>
            <p:cNvCxnSpPr/>
            <p:nvPr/>
          </p:nvCxnSpPr>
          <p:spPr>
            <a:xfrm>
              <a:off x="340750" y="5001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2" name="Google Shape;62;p13"/>
            <p:cNvCxnSpPr/>
            <p:nvPr/>
          </p:nvCxnSpPr>
          <p:spPr>
            <a:xfrm>
              <a:off x="340750" y="7215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340750" y="942975"/>
              <a:ext cx="2611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4" name="Google Shape;64;p13"/>
          <p:cNvSpPr txBox="1"/>
          <p:nvPr/>
        </p:nvSpPr>
        <p:spPr>
          <a:xfrm>
            <a:off x="3256950" y="262534"/>
            <a:ext cx="41781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59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rPr>
              <a:t>JANUARY</a:t>
            </a:r>
            <a:endParaRPr sz="5900">
              <a:solidFill>
                <a:srgbClr val="231F20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65" name="Google Shape;65;p13"/>
          <p:cNvGrpSpPr/>
          <p:nvPr/>
        </p:nvGrpSpPr>
        <p:grpSpPr>
          <a:xfrm>
            <a:off x="176200" y="1299252"/>
            <a:ext cx="1440375" cy="6063323"/>
            <a:chOff x="176200" y="1299252"/>
            <a:chExt cx="1440375" cy="6063323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SUNDAY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67" name="Google Shape;67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77" name="Google Shape;77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2" name="Google Shape;82;p13"/>
          <p:cNvGrpSpPr/>
          <p:nvPr/>
        </p:nvGrpSpPr>
        <p:grpSpPr>
          <a:xfrm>
            <a:off x="1659900" y="1299252"/>
            <a:ext cx="1440375" cy="6063323"/>
            <a:chOff x="176200" y="1299252"/>
            <a:chExt cx="1440375" cy="6063323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MONDAY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84" name="Google Shape;84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91" name="Google Shape;91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9" name="Google Shape;99;p13"/>
          <p:cNvGrpSpPr/>
          <p:nvPr/>
        </p:nvGrpSpPr>
        <p:grpSpPr>
          <a:xfrm>
            <a:off x="3143600" y="1299252"/>
            <a:ext cx="1440375" cy="6063323"/>
            <a:chOff x="176200" y="1299252"/>
            <a:chExt cx="1440375" cy="6063323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TUESDAY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4" name="Google Shape;104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105" name="Google Shape;105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108" name="Google Shape;108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114" name="Google Shape;114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6" name="Google Shape;116;p13"/>
          <p:cNvGrpSpPr/>
          <p:nvPr/>
        </p:nvGrpSpPr>
        <p:grpSpPr>
          <a:xfrm>
            <a:off x="4627300" y="1299252"/>
            <a:ext cx="1440375" cy="6063323"/>
            <a:chOff x="176200" y="1299252"/>
            <a:chExt cx="1440375" cy="6063323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WEDNESDAY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118" name="Google Shape;118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33" name="Google Shape;133;p13"/>
          <p:cNvGrpSpPr/>
          <p:nvPr/>
        </p:nvGrpSpPr>
        <p:grpSpPr>
          <a:xfrm>
            <a:off x="6111000" y="1299252"/>
            <a:ext cx="1440375" cy="6063323"/>
            <a:chOff x="176200" y="1299252"/>
            <a:chExt cx="1440375" cy="6063323"/>
          </a:xfrm>
        </p:grpSpPr>
        <p:sp>
          <p:nvSpPr>
            <p:cNvPr id="134" name="Google Shape;134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THURSDAY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135" name="Google Shape;135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136" name="Google Shape;136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139" name="Google Shape;139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142" name="Google Shape;142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145" name="Google Shape;145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7" name="Google Shape;147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148" name="Google Shape;148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0" name="Google Shape;150;p13"/>
          <p:cNvGrpSpPr/>
          <p:nvPr/>
        </p:nvGrpSpPr>
        <p:grpSpPr>
          <a:xfrm>
            <a:off x="7594700" y="1299252"/>
            <a:ext cx="1440375" cy="6063323"/>
            <a:chOff x="176200" y="1299252"/>
            <a:chExt cx="1440375" cy="6063323"/>
          </a:xfrm>
        </p:grpSpPr>
        <p:sp>
          <p:nvSpPr>
            <p:cNvPr id="151" name="Google Shape;151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FRIDAY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152" name="Google Shape;152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5" name="Google Shape;155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156" name="Google Shape;156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8" name="Google Shape;158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159" name="Google Shape;159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162" name="Google Shape;162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165" name="Google Shape;165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7" name="Google Shape;167;p13"/>
          <p:cNvGrpSpPr/>
          <p:nvPr/>
        </p:nvGrpSpPr>
        <p:grpSpPr>
          <a:xfrm>
            <a:off x="9078400" y="1299252"/>
            <a:ext cx="1440375" cy="6063323"/>
            <a:chOff x="176200" y="1299252"/>
            <a:chExt cx="1440375" cy="6063323"/>
          </a:xfrm>
        </p:grpSpPr>
        <p:sp>
          <p:nvSpPr>
            <p:cNvPr id="168" name="Google Shape;168;p13"/>
            <p:cNvSpPr txBox="1"/>
            <p:nvPr/>
          </p:nvSpPr>
          <p:spPr>
            <a:xfrm>
              <a:off x="176200" y="1299252"/>
              <a:ext cx="1437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rPr>
                <a:t>SATURDAY</a:t>
              </a:r>
              <a:endParaRPr sz="1300">
                <a:solidFill>
                  <a:srgbClr val="231F20"/>
                </a:solidFill>
                <a:latin typeface="Rubik Light"/>
                <a:ea typeface="Rubik Light"/>
                <a:cs typeface="Rubik Light"/>
                <a:sym typeface="Rubik Light"/>
              </a:endParaRPr>
            </a:p>
          </p:txBody>
        </p:sp>
        <p:grpSp>
          <p:nvGrpSpPr>
            <p:cNvPr id="169" name="Google Shape;169;p13"/>
            <p:cNvGrpSpPr/>
            <p:nvPr/>
          </p:nvGrpSpPr>
          <p:grpSpPr>
            <a:xfrm>
              <a:off x="178675" y="1590275"/>
              <a:ext cx="1437900" cy="1112100"/>
              <a:chOff x="178675" y="1590275"/>
              <a:chExt cx="1437900" cy="1112100"/>
            </a:xfrm>
          </p:grpSpPr>
          <p:sp>
            <p:nvSpPr>
              <p:cNvPr id="170" name="Google Shape;170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2" name="Google Shape;172;p13"/>
            <p:cNvGrpSpPr/>
            <p:nvPr/>
          </p:nvGrpSpPr>
          <p:grpSpPr>
            <a:xfrm>
              <a:off x="178675" y="2755325"/>
              <a:ext cx="1437900" cy="1112100"/>
              <a:chOff x="178675" y="1590275"/>
              <a:chExt cx="1437900" cy="1112100"/>
            </a:xfrm>
          </p:grpSpPr>
          <p:sp>
            <p:nvSpPr>
              <p:cNvPr id="173" name="Google Shape;173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5" name="Google Shape;175;p13"/>
            <p:cNvGrpSpPr/>
            <p:nvPr/>
          </p:nvGrpSpPr>
          <p:grpSpPr>
            <a:xfrm>
              <a:off x="178675" y="3920375"/>
              <a:ext cx="1437900" cy="1112100"/>
              <a:chOff x="178675" y="1590275"/>
              <a:chExt cx="1437900" cy="1112100"/>
            </a:xfrm>
          </p:grpSpPr>
          <p:sp>
            <p:nvSpPr>
              <p:cNvPr id="176" name="Google Shape;176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3"/>
            <p:cNvGrpSpPr/>
            <p:nvPr/>
          </p:nvGrpSpPr>
          <p:grpSpPr>
            <a:xfrm>
              <a:off x="178675" y="5085425"/>
              <a:ext cx="1437900" cy="1112100"/>
              <a:chOff x="178675" y="1590275"/>
              <a:chExt cx="1437900" cy="1112100"/>
            </a:xfrm>
          </p:grpSpPr>
          <p:sp>
            <p:nvSpPr>
              <p:cNvPr id="179" name="Google Shape;179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1" name="Google Shape;181;p13"/>
            <p:cNvGrpSpPr/>
            <p:nvPr/>
          </p:nvGrpSpPr>
          <p:grpSpPr>
            <a:xfrm>
              <a:off x="178675" y="6250475"/>
              <a:ext cx="1437900" cy="1112100"/>
              <a:chOff x="178675" y="1590275"/>
              <a:chExt cx="1437900" cy="1112100"/>
            </a:xfrm>
          </p:grpSpPr>
          <p:sp>
            <p:nvSpPr>
              <p:cNvPr id="182" name="Google Shape;182;p13"/>
              <p:cNvSpPr/>
              <p:nvPr/>
            </p:nvSpPr>
            <p:spPr>
              <a:xfrm>
                <a:off x="178675" y="1590275"/>
                <a:ext cx="1437900" cy="11121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1340800" y="1662425"/>
                <a:ext cx="200100" cy="200100"/>
              </a:xfrm>
              <a:prstGeom prst="ellipse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