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92">
          <p15:clr>
            <a:srgbClr val="A4A3A4"/>
          </p15:clr>
        </p15:guide>
        <p15:guide id="2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2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43500" y="397475"/>
            <a:ext cx="882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6D5C55"/>
                </a:solidFill>
                <a:latin typeface="Dosis"/>
                <a:ea typeface="Dosis"/>
                <a:cs typeface="Dosis"/>
                <a:sym typeface="Dosis"/>
              </a:rPr>
              <a:t>Date:</a:t>
            </a:r>
            <a:endParaRPr sz="2800">
              <a:solidFill>
                <a:srgbClr val="6D5C5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1003625" y="735325"/>
            <a:ext cx="1434300" cy="0"/>
          </a:xfrm>
          <a:prstGeom prst="straightConnector1">
            <a:avLst/>
          </a:prstGeom>
          <a:noFill/>
          <a:ln cap="flat" cmpd="sng" w="19050">
            <a:solidFill>
              <a:srgbClr val="F2917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3671725" y="397475"/>
            <a:ext cx="882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6D5C55"/>
                </a:solidFill>
                <a:latin typeface="Dosis"/>
                <a:ea typeface="Dosis"/>
                <a:cs typeface="Dosis"/>
                <a:sym typeface="Dosis"/>
              </a:rPr>
              <a:t>Name:</a:t>
            </a:r>
            <a:endParaRPr sz="2800">
              <a:solidFill>
                <a:srgbClr val="6D5C5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4630589" y="735325"/>
            <a:ext cx="2663100" cy="0"/>
          </a:xfrm>
          <a:prstGeom prst="straightConnector1">
            <a:avLst/>
          </a:prstGeom>
          <a:noFill/>
          <a:ln cap="flat" cmpd="sng" w="19050">
            <a:solidFill>
              <a:srgbClr val="F2917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0000" y="1182500"/>
            <a:ext cx="7020300" cy="0"/>
          </a:xfrm>
          <a:prstGeom prst="straightConnector1">
            <a:avLst/>
          </a:prstGeom>
          <a:noFill/>
          <a:ln cap="flat" cmpd="sng" w="19050">
            <a:solidFill>
              <a:srgbClr val="F2917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270000" y="1387850"/>
            <a:ext cx="7020300" cy="337850"/>
            <a:chOff x="270000" y="1387850"/>
            <a:chExt cx="7020300" cy="337850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" name="Google Shape;63;p13"/>
          <p:cNvGrpSpPr/>
          <p:nvPr/>
        </p:nvGrpSpPr>
        <p:grpSpPr>
          <a:xfrm>
            <a:off x="270000" y="1928634"/>
            <a:ext cx="7020300" cy="337850"/>
            <a:chOff x="270000" y="1387850"/>
            <a:chExt cx="7020300" cy="337850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270000" y="2469418"/>
            <a:ext cx="7020300" cy="337850"/>
            <a:chOff x="270000" y="1387850"/>
            <a:chExt cx="7020300" cy="33785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" name="Google Shape;71;p13"/>
          <p:cNvGrpSpPr/>
          <p:nvPr/>
        </p:nvGrpSpPr>
        <p:grpSpPr>
          <a:xfrm>
            <a:off x="270000" y="3010203"/>
            <a:ext cx="7020300" cy="337850"/>
            <a:chOff x="270000" y="1387850"/>
            <a:chExt cx="7020300" cy="337850"/>
          </a:xfrm>
        </p:grpSpPr>
        <p:cxnSp>
          <p:nvCxnSpPr>
            <p:cNvPr id="72" name="Google Shape;72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5" name="Google Shape;75;p13"/>
          <p:cNvGrpSpPr/>
          <p:nvPr/>
        </p:nvGrpSpPr>
        <p:grpSpPr>
          <a:xfrm>
            <a:off x="270000" y="3550987"/>
            <a:ext cx="7020300" cy="337850"/>
            <a:chOff x="270000" y="1387850"/>
            <a:chExt cx="7020300" cy="337850"/>
          </a:xfrm>
        </p:grpSpPr>
        <p:cxnSp>
          <p:nvCxnSpPr>
            <p:cNvPr id="76" name="Google Shape;76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9" name="Google Shape;79;p13"/>
          <p:cNvGrpSpPr/>
          <p:nvPr/>
        </p:nvGrpSpPr>
        <p:grpSpPr>
          <a:xfrm>
            <a:off x="270000" y="4091771"/>
            <a:ext cx="7020300" cy="337850"/>
            <a:chOff x="270000" y="1387850"/>
            <a:chExt cx="7020300" cy="337850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3" name="Google Shape;83;p13"/>
          <p:cNvGrpSpPr/>
          <p:nvPr/>
        </p:nvGrpSpPr>
        <p:grpSpPr>
          <a:xfrm>
            <a:off x="270000" y="4632555"/>
            <a:ext cx="7020300" cy="337850"/>
            <a:chOff x="270000" y="1387850"/>
            <a:chExt cx="7020300" cy="337850"/>
          </a:xfrm>
        </p:grpSpPr>
        <p:cxnSp>
          <p:nvCxnSpPr>
            <p:cNvPr id="84" name="Google Shape;84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7" name="Google Shape;87;p13"/>
          <p:cNvGrpSpPr/>
          <p:nvPr/>
        </p:nvGrpSpPr>
        <p:grpSpPr>
          <a:xfrm>
            <a:off x="270000" y="5173339"/>
            <a:ext cx="7020300" cy="337850"/>
            <a:chOff x="270000" y="1387850"/>
            <a:chExt cx="7020300" cy="337850"/>
          </a:xfrm>
        </p:grpSpPr>
        <p:cxnSp>
          <p:nvCxnSpPr>
            <p:cNvPr id="88" name="Google Shape;88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1" name="Google Shape;91;p13"/>
          <p:cNvGrpSpPr/>
          <p:nvPr/>
        </p:nvGrpSpPr>
        <p:grpSpPr>
          <a:xfrm>
            <a:off x="270000" y="5714124"/>
            <a:ext cx="7020300" cy="337850"/>
            <a:chOff x="270000" y="1387850"/>
            <a:chExt cx="7020300" cy="337850"/>
          </a:xfrm>
        </p:grpSpPr>
        <p:cxnSp>
          <p:nvCxnSpPr>
            <p:cNvPr id="92" name="Google Shape;92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5" name="Google Shape;95;p13"/>
          <p:cNvGrpSpPr/>
          <p:nvPr/>
        </p:nvGrpSpPr>
        <p:grpSpPr>
          <a:xfrm>
            <a:off x="270000" y="6254908"/>
            <a:ext cx="7020300" cy="337850"/>
            <a:chOff x="270000" y="1387850"/>
            <a:chExt cx="7020300" cy="337850"/>
          </a:xfrm>
        </p:grpSpPr>
        <p:cxnSp>
          <p:nvCxnSpPr>
            <p:cNvPr id="96" name="Google Shape;96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270000" y="6795692"/>
            <a:ext cx="7020300" cy="337850"/>
            <a:chOff x="270000" y="1387850"/>
            <a:chExt cx="7020300" cy="337850"/>
          </a:xfrm>
        </p:grpSpPr>
        <p:cxnSp>
          <p:nvCxnSpPr>
            <p:cNvPr id="100" name="Google Shape;100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3" name="Google Shape;103;p13"/>
          <p:cNvGrpSpPr/>
          <p:nvPr/>
        </p:nvGrpSpPr>
        <p:grpSpPr>
          <a:xfrm>
            <a:off x="270000" y="7336476"/>
            <a:ext cx="7020300" cy="337850"/>
            <a:chOff x="270000" y="1387850"/>
            <a:chExt cx="7020300" cy="337850"/>
          </a:xfrm>
        </p:grpSpPr>
        <p:cxnSp>
          <p:nvCxnSpPr>
            <p:cNvPr id="104" name="Google Shape;104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7" name="Google Shape;107;p13"/>
          <p:cNvGrpSpPr/>
          <p:nvPr/>
        </p:nvGrpSpPr>
        <p:grpSpPr>
          <a:xfrm>
            <a:off x="270000" y="7877261"/>
            <a:ext cx="7020300" cy="337850"/>
            <a:chOff x="270000" y="1387850"/>
            <a:chExt cx="7020300" cy="337850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1" name="Google Shape;111;p13"/>
          <p:cNvGrpSpPr/>
          <p:nvPr/>
        </p:nvGrpSpPr>
        <p:grpSpPr>
          <a:xfrm>
            <a:off x="270000" y="8418045"/>
            <a:ext cx="7020300" cy="337850"/>
            <a:chOff x="270000" y="1387850"/>
            <a:chExt cx="7020300" cy="337850"/>
          </a:xfrm>
        </p:grpSpPr>
        <p:cxnSp>
          <p:nvCxnSpPr>
            <p:cNvPr id="112" name="Google Shape;112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5" name="Google Shape;115;p13"/>
          <p:cNvGrpSpPr/>
          <p:nvPr/>
        </p:nvGrpSpPr>
        <p:grpSpPr>
          <a:xfrm>
            <a:off x="270000" y="8958829"/>
            <a:ext cx="7020300" cy="337850"/>
            <a:chOff x="270000" y="1387850"/>
            <a:chExt cx="7020300" cy="337850"/>
          </a:xfrm>
        </p:grpSpPr>
        <p:cxnSp>
          <p:nvCxnSpPr>
            <p:cNvPr id="116" name="Google Shape;116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9" name="Google Shape;119;p13"/>
          <p:cNvGrpSpPr/>
          <p:nvPr/>
        </p:nvGrpSpPr>
        <p:grpSpPr>
          <a:xfrm>
            <a:off x="270000" y="9499613"/>
            <a:ext cx="7020300" cy="337850"/>
            <a:chOff x="270000" y="1387850"/>
            <a:chExt cx="7020300" cy="337850"/>
          </a:xfrm>
        </p:grpSpPr>
        <p:cxnSp>
          <p:nvCxnSpPr>
            <p:cNvPr id="120" name="Google Shape;120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270000" y="172570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3" name="Google Shape;123;p13"/>
          <p:cNvGrpSpPr/>
          <p:nvPr/>
        </p:nvGrpSpPr>
        <p:grpSpPr>
          <a:xfrm>
            <a:off x="270000" y="10042813"/>
            <a:ext cx="7020300" cy="215300"/>
            <a:chOff x="270000" y="1387850"/>
            <a:chExt cx="7020300" cy="215300"/>
          </a:xfrm>
        </p:grpSpPr>
        <p:cxnSp>
          <p:nvCxnSpPr>
            <p:cNvPr id="124" name="Google Shape;124;p13"/>
            <p:cNvCxnSpPr/>
            <p:nvPr/>
          </p:nvCxnSpPr>
          <p:spPr>
            <a:xfrm>
              <a:off x="270000" y="13878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D5D7CC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270000" y="1603150"/>
              <a:ext cx="7020300" cy="0"/>
            </a:xfrm>
            <a:prstGeom prst="straightConnector1">
              <a:avLst/>
            </a:prstGeom>
            <a:noFill/>
            <a:ln cap="flat" cmpd="sng" w="19050">
              <a:solidFill>
                <a:srgbClr val="F2917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